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405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37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 autoAdjust="0"/>
    <p:restoredTop sz="89144" autoAdjust="0"/>
  </p:normalViewPr>
  <p:slideViewPr>
    <p:cSldViewPr>
      <p:cViewPr varScale="1">
        <p:scale>
          <a:sx n="52" d="100"/>
          <a:sy n="52" d="100"/>
        </p:scale>
        <p:origin x="12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62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4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AD624-7368-4096-AFB1-BF9D044B19BB}" type="datetimeFigureOut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164F-5A03-42FD-835A-AC682BB1A8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0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164F-5A03-42FD-835A-AC682BB1A8E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36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7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54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8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4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8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4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94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6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3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9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9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41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1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88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7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87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1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1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9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2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7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7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rgbClr val="FFC000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itchFamily="34" charset="-122"/>
              </a:defRPr>
            </a:lvl1pPr>
          </a:lstStyle>
          <a:p>
            <a:fld id="{0E161DAB-E18C-41C1-B9B9-E74E012496D5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itchFamily="34" charset="-122"/>
              </a:defRPr>
            </a:lvl1pPr>
          </a:lstStyle>
          <a:p>
            <a:fld id="{8FA18919-5E0A-40DE-9CC5-27BF51DBF6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0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173022"/>
            <a:ext cx="1041400" cy="1041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CCCE-D057-44D7-8E37-DCC3B8A5935B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E4C1-403A-4B42-805D-206C33492894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rgbClr val="FFFF00"/>
                </a:solidFill>
                <a:latin typeface="Book Antiqu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Book Antiqua" pitchFamily="18" charset="0"/>
              </a:defRPr>
            </a:lvl1pPr>
            <a:lvl2pPr>
              <a:defRPr>
                <a:latin typeface="Book Antiqua" pitchFamily="18" charset="0"/>
              </a:defRPr>
            </a:lvl2pPr>
            <a:lvl3pPr>
              <a:defRPr>
                <a:latin typeface="Book Antiqua" pitchFamily="18" charset="0"/>
              </a:defRPr>
            </a:lvl3pPr>
            <a:lvl4pPr>
              <a:defRPr>
                <a:latin typeface="Book Antiqua" pitchFamily="18" charset="0"/>
              </a:defRPr>
            </a:lvl4pPr>
            <a:lvl5pPr>
              <a:defRPr>
                <a:latin typeface="Book Antiqua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3020-8F01-4474-B9EA-7A0583AAD27F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C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7243-9E68-4BB7-B84B-5AECB31A1C93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8D20-CF01-4626-B7E4-0618CEE7156A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D236-07F1-49F5-861A-1DDE1B1B8138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6C47-5BCF-47C5-A25F-68929133833D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C1B-5C70-4BD6-B6BC-FCB2B1EC34D9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4AE-75E8-4817-ADE1-8460B178E227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35E9-0F96-45CB-8F7C-1376552D3295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fld id="{7058B7EE-5AF4-46C8-969E-AE1ADB899D5B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 baseline="0">
          <a:solidFill>
            <a:srgbClr val="FFFF00"/>
          </a:solidFill>
          <a:latin typeface="Book Antiqua" pitchFamily="18" charset="0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Book Antiqua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Book Antiqua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Book Antiqua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Book Antiqua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Book Antiqua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4.e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961538" cy="2214578"/>
          </a:xfrm>
        </p:spPr>
        <p:txBody>
          <a:bodyPr>
            <a:normAutofit fontScale="90000"/>
          </a:bodyPr>
          <a:lstStyle/>
          <a:p>
            <a:r>
              <a:rPr lang="zh-CN" altLang="en-US" sz="8000" dirty="0"/>
              <a:t>定量分析：数据思维与商业统计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237797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5400" dirty="0"/>
              <a:t>Dr. Wenbo Chen </a:t>
            </a:r>
            <a:r>
              <a:rPr lang="en-US" altLang="zh-CN" dirty="0">
                <a:solidFill>
                  <a:srgbClr val="FFFF00"/>
                </a:solidFill>
              </a:rPr>
              <a:t>cwb@whu.edu.cn</a:t>
            </a:r>
          </a:p>
          <a:p>
            <a:pPr algn="l"/>
            <a:r>
              <a:rPr lang="en-US" altLang="zh-CN" sz="5800" dirty="0">
                <a:solidFill>
                  <a:srgbClr val="FFFF00"/>
                </a:solidFill>
              </a:rPr>
              <a:t>Phone: </a:t>
            </a:r>
            <a:r>
              <a:rPr lang="en-US" altLang="zh-CN" dirty="0"/>
              <a:t>18986118886</a:t>
            </a:r>
          </a:p>
        </p:txBody>
      </p:sp>
    </p:spTree>
    <p:extLst>
      <p:ext uri="{BB962C8B-B14F-4D97-AF65-F5344CB8AC3E}">
        <p14:creationId xmlns:p14="http://schemas.microsoft.com/office/powerpoint/2010/main" val="123879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6932613" y="323850"/>
            <a:ext cx="2020887" cy="700088"/>
            <a:chOff x="2376" y="2153"/>
            <a:chExt cx="1151" cy="415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auto">
            <a:xfrm>
              <a:off x="3067" y="2169"/>
              <a:ext cx="35" cy="33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34" y="0"/>
                </a:cxn>
                <a:cxn ang="0">
                  <a:pos x="69" y="10"/>
                </a:cxn>
                <a:cxn ang="0">
                  <a:pos x="0" y="67"/>
                </a:cxn>
                <a:cxn ang="0">
                  <a:pos x="0" y="67"/>
                </a:cxn>
              </a:cxnLst>
              <a:rect l="0" t="0" r="r" b="b"/>
              <a:pathLst>
                <a:path w="69" h="67">
                  <a:moveTo>
                    <a:pt x="0" y="67"/>
                  </a:moveTo>
                  <a:lnTo>
                    <a:pt x="34" y="0"/>
                  </a:lnTo>
                  <a:lnTo>
                    <a:pt x="69" y="10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auto">
            <a:xfrm>
              <a:off x="3015" y="2153"/>
              <a:ext cx="14" cy="22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5" y="0"/>
                </a:cxn>
                <a:cxn ang="0">
                  <a:pos x="0" y="0"/>
                </a:cxn>
                <a:cxn ang="0">
                  <a:pos x="29" y="44"/>
                </a:cxn>
                <a:cxn ang="0">
                  <a:pos x="29" y="44"/>
                </a:cxn>
              </a:cxnLst>
              <a:rect l="0" t="0" r="r" b="b"/>
              <a:pathLst>
                <a:path w="29" h="44">
                  <a:moveTo>
                    <a:pt x="29" y="44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29" y="44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7925" name="Group 5"/>
            <p:cNvGrpSpPr>
              <a:grpSpLocks/>
            </p:cNvGrpSpPr>
            <p:nvPr/>
          </p:nvGrpSpPr>
          <p:grpSpPr bwMode="auto">
            <a:xfrm>
              <a:off x="2376" y="2175"/>
              <a:ext cx="1151" cy="393"/>
              <a:chOff x="2376" y="2175"/>
              <a:chExt cx="1151" cy="393"/>
            </a:xfrm>
          </p:grpSpPr>
          <p:sp>
            <p:nvSpPr>
              <p:cNvPr id="337926" name="Freeform 6"/>
              <p:cNvSpPr>
                <a:spLocks/>
              </p:cNvSpPr>
              <p:nvPr/>
            </p:nvSpPr>
            <p:spPr bwMode="auto">
              <a:xfrm>
                <a:off x="3037" y="2457"/>
                <a:ext cx="490" cy="111"/>
              </a:xfrm>
              <a:custGeom>
                <a:avLst/>
                <a:gdLst/>
                <a:ahLst/>
                <a:cxnLst>
                  <a:cxn ang="0">
                    <a:pos x="94" y="15"/>
                  </a:cxn>
                  <a:cxn ang="0">
                    <a:pos x="0" y="48"/>
                  </a:cxn>
                  <a:cxn ang="0">
                    <a:pos x="141" y="48"/>
                  </a:cxn>
                  <a:cxn ang="0">
                    <a:pos x="56" y="148"/>
                  </a:cxn>
                  <a:cxn ang="0">
                    <a:pos x="227" y="83"/>
                  </a:cxn>
                  <a:cxn ang="0">
                    <a:pos x="217" y="152"/>
                  </a:cxn>
                  <a:cxn ang="0">
                    <a:pos x="373" y="88"/>
                  </a:cxn>
                  <a:cxn ang="0">
                    <a:pos x="356" y="168"/>
                  </a:cxn>
                  <a:cxn ang="0">
                    <a:pos x="457" y="95"/>
                  </a:cxn>
                  <a:cxn ang="0">
                    <a:pos x="505" y="174"/>
                  </a:cxn>
                  <a:cxn ang="0">
                    <a:pos x="520" y="95"/>
                  </a:cxn>
                  <a:cxn ang="0">
                    <a:pos x="603" y="222"/>
                  </a:cxn>
                  <a:cxn ang="0">
                    <a:pos x="609" y="107"/>
                  </a:cxn>
                  <a:cxn ang="0">
                    <a:pos x="758" y="206"/>
                  </a:cxn>
                  <a:cxn ang="0">
                    <a:pos x="736" y="110"/>
                  </a:cxn>
                  <a:cxn ang="0">
                    <a:pos x="979" y="177"/>
                  </a:cxn>
                  <a:cxn ang="0">
                    <a:pos x="745" y="57"/>
                  </a:cxn>
                  <a:cxn ang="0">
                    <a:pos x="290" y="0"/>
                  </a:cxn>
                  <a:cxn ang="0">
                    <a:pos x="91" y="4"/>
                  </a:cxn>
                  <a:cxn ang="0">
                    <a:pos x="94" y="15"/>
                  </a:cxn>
                </a:cxnLst>
                <a:rect l="0" t="0" r="r" b="b"/>
                <a:pathLst>
                  <a:path w="979" h="222">
                    <a:moveTo>
                      <a:pt x="94" y="15"/>
                    </a:moveTo>
                    <a:lnTo>
                      <a:pt x="0" y="48"/>
                    </a:lnTo>
                    <a:lnTo>
                      <a:pt x="141" y="48"/>
                    </a:lnTo>
                    <a:lnTo>
                      <a:pt x="56" y="148"/>
                    </a:lnTo>
                    <a:lnTo>
                      <a:pt x="227" y="83"/>
                    </a:lnTo>
                    <a:lnTo>
                      <a:pt x="217" y="152"/>
                    </a:lnTo>
                    <a:lnTo>
                      <a:pt x="373" y="88"/>
                    </a:lnTo>
                    <a:lnTo>
                      <a:pt x="356" y="168"/>
                    </a:lnTo>
                    <a:lnTo>
                      <a:pt x="457" y="95"/>
                    </a:lnTo>
                    <a:lnTo>
                      <a:pt x="505" y="174"/>
                    </a:lnTo>
                    <a:lnTo>
                      <a:pt x="520" y="95"/>
                    </a:lnTo>
                    <a:lnTo>
                      <a:pt x="603" y="222"/>
                    </a:lnTo>
                    <a:lnTo>
                      <a:pt x="609" y="107"/>
                    </a:lnTo>
                    <a:lnTo>
                      <a:pt x="758" y="206"/>
                    </a:lnTo>
                    <a:lnTo>
                      <a:pt x="736" y="110"/>
                    </a:lnTo>
                    <a:lnTo>
                      <a:pt x="979" y="177"/>
                    </a:lnTo>
                    <a:lnTo>
                      <a:pt x="745" y="57"/>
                    </a:lnTo>
                    <a:lnTo>
                      <a:pt x="290" y="0"/>
                    </a:lnTo>
                    <a:lnTo>
                      <a:pt x="91" y="4"/>
                    </a:lnTo>
                    <a:lnTo>
                      <a:pt x="94" y="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/>
                  </a:gs>
                  <a:gs pos="50000">
                    <a:srgbClr val="FFFF00">
                      <a:gamma/>
                      <a:shade val="46275"/>
                      <a:invGamma/>
                    </a:srgbClr>
                  </a:gs>
                  <a:gs pos="100000">
                    <a:srgbClr val="FFF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27" name="Freeform 7"/>
              <p:cNvSpPr>
                <a:spLocks/>
              </p:cNvSpPr>
              <p:nvPr/>
            </p:nvSpPr>
            <p:spPr bwMode="auto">
              <a:xfrm>
                <a:off x="2382" y="2388"/>
                <a:ext cx="666" cy="121"/>
              </a:xfrm>
              <a:custGeom>
                <a:avLst/>
                <a:gdLst/>
                <a:ahLst/>
                <a:cxnLst>
                  <a:cxn ang="0">
                    <a:pos x="72" y="78"/>
                  </a:cxn>
                  <a:cxn ang="0">
                    <a:pos x="0" y="126"/>
                  </a:cxn>
                  <a:cxn ang="0">
                    <a:pos x="167" y="109"/>
                  </a:cxn>
                  <a:cxn ang="0">
                    <a:pos x="94" y="163"/>
                  </a:cxn>
                  <a:cxn ang="0">
                    <a:pos x="268" y="132"/>
                  </a:cxn>
                  <a:cxn ang="0">
                    <a:pos x="223" y="176"/>
                  </a:cxn>
                  <a:cxn ang="0">
                    <a:pos x="346" y="152"/>
                  </a:cxn>
                  <a:cxn ang="0">
                    <a:pos x="328" y="207"/>
                  </a:cxn>
                  <a:cxn ang="0">
                    <a:pos x="477" y="135"/>
                  </a:cxn>
                  <a:cxn ang="0">
                    <a:pos x="455" y="207"/>
                  </a:cxn>
                  <a:cxn ang="0">
                    <a:pos x="546" y="145"/>
                  </a:cxn>
                  <a:cxn ang="0">
                    <a:pos x="575" y="225"/>
                  </a:cxn>
                  <a:cxn ang="0">
                    <a:pos x="594" y="158"/>
                  </a:cxn>
                  <a:cxn ang="0">
                    <a:pos x="660" y="232"/>
                  </a:cxn>
                  <a:cxn ang="0">
                    <a:pos x="676" y="158"/>
                  </a:cxn>
                  <a:cxn ang="0">
                    <a:pos x="807" y="238"/>
                  </a:cxn>
                  <a:cxn ang="0">
                    <a:pos x="818" y="192"/>
                  </a:cxn>
                  <a:cxn ang="0">
                    <a:pos x="905" y="225"/>
                  </a:cxn>
                  <a:cxn ang="0">
                    <a:pos x="919" y="160"/>
                  </a:cxn>
                  <a:cxn ang="0">
                    <a:pos x="1016" y="242"/>
                  </a:cxn>
                  <a:cxn ang="0">
                    <a:pos x="1030" y="174"/>
                  </a:cxn>
                  <a:cxn ang="0">
                    <a:pos x="1146" y="222"/>
                  </a:cxn>
                  <a:cxn ang="0">
                    <a:pos x="1143" y="160"/>
                  </a:cxn>
                  <a:cxn ang="0">
                    <a:pos x="1239" y="194"/>
                  </a:cxn>
                  <a:cxn ang="0">
                    <a:pos x="1227" y="154"/>
                  </a:cxn>
                  <a:cxn ang="0">
                    <a:pos x="1270" y="170"/>
                  </a:cxn>
                  <a:cxn ang="0">
                    <a:pos x="1249" y="145"/>
                  </a:cxn>
                  <a:cxn ang="0">
                    <a:pos x="1332" y="113"/>
                  </a:cxn>
                  <a:cxn ang="0">
                    <a:pos x="1032" y="15"/>
                  </a:cxn>
                  <a:cxn ang="0">
                    <a:pos x="382" y="22"/>
                  </a:cxn>
                  <a:cxn ang="0">
                    <a:pos x="126" y="0"/>
                  </a:cxn>
                  <a:cxn ang="0">
                    <a:pos x="72" y="78"/>
                  </a:cxn>
                  <a:cxn ang="0">
                    <a:pos x="72" y="78"/>
                  </a:cxn>
                </a:cxnLst>
                <a:rect l="0" t="0" r="r" b="b"/>
                <a:pathLst>
                  <a:path w="1332" h="242">
                    <a:moveTo>
                      <a:pt x="72" y="78"/>
                    </a:moveTo>
                    <a:lnTo>
                      <a:pt x="0" y="126"/>
                    </a:lnTo>
                    <a:lnTo>
                      <a:pt x="167" y="109"/>
                    </a:lnTo>
                    <a:lnTo>
                      <a:pt x="94" y="163"/>
                    </a:lnTo>
                    <a:lnTo>
                      <a:pt x="268" y="132"/>
                    </a:lnTo>
                    <a:lnTo>
                      <a:pt x="223" y="176"/>
                    </a:lnTo>
                    <a:lnTo>
                      <a:pt x="346" y="152"/>
                    </a:lnTo>
                    <a:lnTo>
                      <a:pt x="328" y="207"/>
                    </a:lnTo>
                    <a:lnTo>
                      <a:pt x="477" y="135"/>
                    </a:lnTo>
                    <a:lnTo>
                      <a:pt x="455" y="207"/>
                    </a:lnTo>
                    <a:lnTo>
                      <a:pt x="546" y="145"/>
                    </a:lnTo>
                    <a:lnTo>
                      <a:pt x="575" y="225"/>
                    </a:lnTo>
                    <a:lnTo>
                      <a:pt x="594" y="158"/>
                    </a:lnTo>
                    <a:lnTo>
                      <a:pt x="660" y="232"/>
                    </a:lnTo>
                    <a:lnTo>
                      <a:pt x="676" y="158"/>
                    </a:lnTo>
                    <a:lnTo>
                      <a:pt x="807" y="238"/>
                    </a:lnTo>
                    <a:lnTo>
                      <a:pt x="818" y="192"/>
                    </a:lnTo>
                    <a:lnTo>
                      <a:pt x="905" y="225"/>
                    </a:lnTo>
                    <a:lnTo>
                      <a:pt x="919" y="160"/>
                    </a:lnTo>
                    <a:lnTo>
                      <a:pt x="1016" y="242"/>
                    </a:lnTo>
                    <a:lnTo>
                      <a:pt x="1030" y="174"/>
                    </a:lnTo>
                    <a:lnTo>
                      <a:pt x="1146" y="222"/>
                    </a:lnTo>
                    <a:lnTo>
                      <a:pt x="1143" y="160"/>
                    </a:lnTo>
                    <a:lnTo>
                      <a:pt x="1239" y="194"/>
                    </a:lnTo>
                    <a:lnTo>
                      <a:pt x="1227" y="154"/>
                    </a:lnTo>
                    <a:lnTo>
                      <a:pt x="1270" y="170"/>
                    </a:lnTo>
                    <a:lnTo>
                      <a:pt x="1249" y="145"/>
                    </a:lnTo>
                    <a:lnTo>
                      <a:pt x="1332" y="113"/>
                    </a:lnTo>
                    <a:lnTo>
                      <a:pt x="1032" y="15"/>
                    </a:lnTo>
                    <a:lnTo>
                      <a:pt x="382" y="22"/>
                    </a:lnTo>
                    <a:lnTo>
                      <a:pt x="126" y="0"/>
                    </a:lnTo>
                    <a:lnTo>
                      <a:pt x="72" y="78"/>
                    </a:lnTo>
                    <a:lnTo>
                      <a:pt x="72" y="7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100000">
                    <a:srgbClr val="FFFF00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28" name="Freeform 8"/>
              <p:cNvSpPr>
                <a:spLocks/>
              </p:cNvSpPr>
              <p:nvPr/>
            </p:nvSpPr>
            <p:spPr bwMode="auto">
              <a:xfrm>
                <a:off x="2376" y="2216"/>
                <a:ext cx="1085" cy="305"/>
              </a:xfrm>
              <a:custGeom>
                <a:avLst/>
                <a:gdLst/>
                <a:ahLst/>
                <a:cxnLst>
                  <a:cxn ang="0">
                    <a:pos x="2170" y="479"/>
                  </a:cxn>
                  <a:cxn ang="0">
                    <a:pos x="2077" y="259"/>
                  </a:cxn>
                  <a:cxn ang="0">
                    <a:pos x="1938" y="69"/>
                  </a:cxn>
                  <a:cxn ang="0">
                    <a:pos x="1495" y="25"/>
                  </a:cxn>
                  <a:cxn ang="0">
                    <a:pos x="1376" y="31"/>
                  </a:cxn>
                  <a:cxn ang="0">
                    <a:pos x="1278" y="179"/>
                  </a:cxn>
                  <a:cxn ang="0">
                    <a:pos x="1188" y="135"/>
                  </a:cxn>
                  <a:cxn ang="0">
                    <a:pos x="1099" y="188"/>
                  </a:cxn>
                  <a:cxn ang="0">
                    <a:pos x="881" y="81"/>
                  </a:cxn>
                  <a:cxn ang="0">
                    <a:pos x="325" y="36"/>
                  </a:cxn>
                  <a:cxn ang="0">
                    <a:pos x="0" y="306"/>
                  </a:cxn>
                  <a:cxn ang="0">
                    <a:pos x="56" y="413"/>
                  </a:cxn>
                  <a:cxn ang="0">
                    <a:pos x="101" y="412"/>
                  </a:cxn>
                  <a:cxn ang="0">
                    <a:pos x="136" y="409"/>
                  </a:cxn>
                  <a:cxn ang="0">
                    <a:pos x="166" y="409"/>
                  </a:cxn>
                  <a:cxn ang="0">
                    <a:pos x="197" y="413"/>
                  </a:cxn>
                  <a:cxn ang="0">
                    <a:pos x="234" y="422"/>
                  </a:cxn>
                  <a:cxn ang="0">
                    <a:pos x="250" y="477"/>
                  </a:cxn>
                  <a:cxn ang="0">
                    <a:pos x="304" y="513"/>
                  </a:cxn>
                  <a:cxn ang="0">
                    <a:pos x="378" y="522"/>
                  </a:cxn>
                  <a:cxn ang="0">
                    <a:pos x="452" y="502"/>
                  </a:cxn>
                  <a:cxn ang="0">
                    <a:pos x="506" y="447"/>
                  </a:cxn>
                  <a:cxn ang="0">
                    <a:pos x="586" y="429"/>
                  </a:cxn>
                  <a:cxn ang="0">
                    <a:pos x="687" y="435"/>
                  </a:cxn>
                  <a:cxn ang="0">
                    <a:pos x="787" y="437"/>
                  </a:cxn>
                  <a:cxn ang="0">
                    <a:pos x="886" y="441"/>
                  </a:cxn>
                  <a:cxn ang="0">
                    <a:pos x="986" y="446"/>
                  </a:cxn>
                  <a:cxn ang="0">
                    <a:pos x="1083" y="521"/>
                  </a:cxn>
                  <a:cxn ang="0">
                    <a:pos x="1123" y="521"/>
                  </a:cxn>
                  <a:cxn ang="0">
                    <a:pos x="1176" y="520"/>
                  </a:cxn>
                  <a:cxn ang="0">
                    <a:pos x="1230" y="515"/>
                  </a:cxn>
                  <a:cxn ang="0">
                    <a:pos x="1274" y="503"/>
                  </a:cxn>
                  <a:cxn ang="0">
                    <a:pos x="1295" y="476"/>
                  </a:cxn>
                  <a:cxn ang="0">
                    <a:pos x="1320" y="435"/>
                  </a:cxn>
                  <a:cxn ang="0">
                    <a:pos x="1438" y="472"/>
                  </a:cxn>
                  <a:cxn ang="0">
                    <a:pos x="1490" y="533"/>
                  </a:cxn>
                  <a:cxn ang="0">
                    <a:pos x="1570" y="531"/>
                  </a:cxn>
                  <a:cxn ang="0">
                    <a:pos x="1941" y="559"/>
                  </a:cxn>
                  <a:cxn ang="0">
                    <a:pos x="2008" y="606"/>
                  </a:cxn>
                  <a:cxn ang="0">
                    <a:pos x="2061" y="599"/>
                  </a:cxn>
                  <a:cxn ang="0">
                    <a:pos x="2098" y="574"/>
                  </a:cxn>
                  <a:cxn ang="0">
                    <a:pos x="2128" y="574"/>
                  </a:cxn>
                  <a:cxn ang="0">
                    <a:pos x="2152" y="565"/>
                  </a:cxn>
                </a:cxnLst>
                <a:rect l="0" t="0" r="r" b="b"/>
                <a:pathLst>
                  <a:path w="2170" h="609">
                    <a:moveTo>
                      <a:pt x="2155" y="554"/>
                    </a:moveTo>
                    <a:lnTo>
                      <a:pt x="2157" y="485"/>
                    </a:lnTo>
                    <a:lnTo>
                      <a:pt x="2170" y="479"/>
                    </a:lnTo>
                    <a:lnTo>
                      <a:pt x="2166" y="355"/>
                    </a:lnTo>
                    <a:lnTo>
                      <a:pt x="2043" y="264"/>
                    </a:lnTo>
                    <a:lnTo>
                      <a:pt x="2077" y="259"/>
                    </a:lnTo>
                    <a:lnTo>
                      <a:pt x="2077" y="214"/>
                    </a:lnTo>
                    <a:lnTo>
                      <a:pt x="2005" y="205"/>
                    </a:lnTo>
                    <a:lnTo>
                      <a:pt x="1938" y="69"/>
                    </a:lnTo>
                    <a:lnTo>
                      <a:pt x="1606" y="9"/>
                    </a:lnTo>
                    <a:lnTo>
                      <a:pt x="1546" y="0"/>
                    </a:lnTo>
                    <a:lnTo>
                      <a:pt x="1495" y="25"/>
                    </a:lnTo>
                    <a:lnTo>
                      <a:pt x="1468" y="22"/>
                    </a:lnTo>
                    <a:lnTo>
                      <a:pt x="1414" y="31"/>
                    </a:lnTo>
                    <a:lnTo>
                      <a:pt x="1376" y="31"/>
                    </a:lnTo>
                    <a:lnTo>
                      <a:pt x="1316" y="125"/>
                    </a:lnTo>
                    <a:lnTo>
                      <a:pt x="1283" y="147"/>
                    </a:lnTo>
                    <a:lnTo>
                      <a:pt x="1278" y="179"/>
                    </a:lnTo>
                    <a:lnTo>
                      <a:pt x="1250" y="147"/>
                    </a:lnTo>
                    <a:lnTo>
                      <a:pt x="1209" y="192"/>
                    </a:lnTo>
                    <a:lnTo>
                      <a:pt x="1188" y="135"/>
                    </a:lnTo>
                    <a:lnTo>
                      <a:pt x="1165" y="154"/>
                    </a:lnTo>
                    <a:lnTo>
                      <a:pt x="1143" y="135"/>
                    </a:lnTo>
                    <a:lnTo>
                      <a:pt x="1099" y="188"/>
                    </a:lnTo>
                    <a:lnTo>
                      <a:pt x="1074" y="157"/>
                    </a:lnTo>
                    <a:lnTo>
                      <a:pt x="1017" y="172"/>
                    </a:lnTo>
                    <a:lnTo>
                      <a:pt x="881" y="81"/>
                    </a:lnTo>
                    <a:lnTo>
                      <a:pt x="868" y="56"/>
                    </a:lnTo>
                    <a:lnTo>
                      <a:pt x="433" y="22"/>
                    </a:lnTo>
                    <a:lnTo>
                      <a:pt x="325" y="36"/>
                    </a:lnTo>
                    <a:lnTo>
                      <a:pt x="252" y="147"/>
                    </a:lnTo>
                    <a:lnTo>
                      <a:pt x="82" y="135"/>
                    </a:lnTo>
                    <a:lnTo>
                      <a:pt x="0" y="306"/>
                    </a:lnTo>
                    <a:lnTo>
                      <a:pt x="24" y="346"/>
                    </a:lnTo>
                    <a:lnTo>
                      <a:pt x="38" y="413"/>
                    </a:lnTo>
                    <a:lnTo>
                      <a:pt x="56" y="413"/>
                    </a:lnTo>
                    <a:lnTo>
                      <a:pt x="73" y="413"/>
                    </a:lnTo>
                    <a:lnTo>
                      <a:pt x="88" y="412"/>
                    </a:lnTo>
                    <a:lnTo>
                      <a:pt x="101" y="412"/>
                    </a:lnTo>
                    <a:lnTo>
                      <a:pt x="114" y="411"/>
                    </a:lnTo>
                    <a:lnTo>
                      <a:pt x="126" y="411"/>
                    </a:lnTo>
                    <a:lnTo>
                      <a:pt x="136" y="409"/>
                    </a:lnTo>
                    <a:lnTo>
                      <a:pt x="146" y="409"/>
                    </a:lnTo>
                    <a:lnTo>
                      <a:pt x="157" y="409"/>
                    </a:lnTo>
                    <a:lnTo>
                      <a:pt x="166" y="409"/>
                    </a:lnTo>
                    <a:lnTo>
                      <a:pt x="176" y="411"/>
                    </a:lnTo>
                    <a:lnTo>
                      <a:pt x="187" y="412"/>
                    </a:lnTo>
                    <a:lnTo>
                      <a:pt x="197" y="413"/>
                    </a:lnTo>
                    <a:lnTo>
                      <a:pt x="209" y="415"/>
                    </a:lnTo>
                    <a:lnTo>
                      <a:pt x="220" y="419"/>
                    </a:lnTo>
                    <a:lnTo>
                      <a:pt x="234" y="422"/>
                    </a:lnTo>
                    <a:lnTo>
                      <a:pt x="234" y="443"/>
                    </a:lnTo>
                    <a:lnTo>
                      <a:pt x="240" y="461"/>
                    </a:lnTo>
                    <a:lnTo>
                      <a:pt x="250" y="477"/>
                    </a:lnTo>
                    <a:lnTo>
                      <a:pt x="265" y="492"/>
                    </a:lnTo>
                    <a:lnTo>
                      <a:pt x="283" y="504"/>
                    </a:lnTo>
                    <a:lnTo>
                      <a:pt x="304" y="513"/>
                    </a:lnTo>
                    <a:lnTo>
                      <a:pt x="327" y="519"/>
                    </a:lnTo>
                    <a:lnTo>
                      <a:pt x="353" y="522"/>
                    </a:lnTo>
                    <a:lnTo>
                      <a:pt x="378" y="522"/>
                    </a:lnTo>
                    <a:lnTo>
                      <a:pt x="403" y="519"/>
                    </a:lnTo>
                    <a:lnTo>
                      <a:pt x="427" y="512"/>
                    </a:lnTo>
                    <a:lnTo>
                      <a:pt x="452" y="502"/>
                    </a:lnTo>
                    <a:lnTo>
                      <a:pt x="472" y="488"/>
                    </a:lnTo>
                    <a:lnTo>
                      <a:pt x="491" y="469"/>
                    </a:lnTo>
                    <a:lnTo>
                      <a:pt x="506" y="447"/>
                    </a:lnTo>
                    <a:lnTo>
                      <a:pt x="517" y="421"/>
                    </a:lnTo>
                    <a:lnTo>
                      <a:pt x="552" y="426"/>
                    </a:lnTo>
                    <a:lnTo>
                      <a:pt x="586" y="429"/>
                    </a:lnTo>
                    <a:lnTo>
                      <a:pt x="620" y="431"/>
                    </a:lnTo>
                    <a:lnTo>
                      <a:pt x="654" y="434"/>
                    </a:lnTo>
                    <a:lnTo>
                      <a:pt x="687" y="435"/>
                    </a:lnTo>
                    <a:lnTo>
                      <a:pt x="720" y="436"/>
                    </a:lnTo>
                    <a:lnTo>
                      <a:pt x="754" y="437"/>
                    </a:lnTo>
                    <a:lnTo>
                      <a:pt x="787" y="437"/>
                    </a:lnTo>
                    <a:lnTo>
                      <a:pt x="819" y="438"/>
                    </a:lnTo>
                    <a:lnTo>
                      <a:pt x="853" y="439"/>
                    </a:lnTo>
                    <a:lnTo>
                      <a:pt x="886" y="441"/>
                    </a:lnTo>
                    <a:lnTo>
                      <a:pt x="918" y="442"/>
                    </a:lnTo>
                    <a:lnTo>
                      <a:pt x="953" y="444"/>
                    </a:lnTo>
                    <a:lnTo>
                      <a:pt x="986" y="446"/>
                    </a:lnTo>
                    <a:lnTo>
                      <a:pt x="1021" y="449"/>
                    </a:lnTo>
                    <a:lnTo>
                      <a:pt x="1055" y="453"/>
                    </a:lnTo>
                    <a:lnTo>
                      <a:pt x="1083" y="521"/>
                    </a:lnTo>
                    <a:lnTo>
                      <a:pt x="1095" y="521"/>
                    </a:lnTo>
                    <a:lnTo>
                      <a:pt x="1107" y="521"/>
                    </a:lnTo>
                    <a:lnTo>
                      <a:pt x="1123" y="521"/>
                    </a:lnTo>
                    <a:lnTo>
                      <a:pt x="1139" y="521"/>
                    </a:lnTo>
                    <a:lnTo>
                      <a:pt x="1158" y="521"/>
                    </a:lnTo>
                    <a:lnTo>
                      <a:pt x="1176" y="520"/>
                    </a:lnTo>
                    <a:lnTo>
                      <a:pt x="1195" y="519"/>
                    </a:lnTo>
                    <a:lnTo>
                      <a:pt x="1213" y="518"/>
                    </a:lnTo>
                    <a:lnTo>
                      <a:pt x="1230" y="515"/>
                    </a:lnTo>
                    <a:lnTo>
                      <a:pt x="1247" y="512"/>
                    </a:lnTo>
                    <a:lnTo>
                      <a:pt x="1262" y="507"/>
                    </a:lnTo>
                    <a:lnTo>
                      <a:pt x="1274" y="503"/>
                    </a:lnTo>
                    <a:lnTo>
                      <a:pt x="1285" y="495"/>
                    </a:lnTo>
                    <a:lnTo>
                      <a:pt x="1292" y="487"/>
                    </a:lnTo>
                    <a:lnTo>
                      <a:pt x="1295" y="476"/>
                    </a:lnTo>
                    <a:lnTo>
                      <a:pt x="1295" y="464"/>
                    </a:lnTo>
                    <a:lnTo>
                      <a:pt x="1350" y="464"/>
                    </a:lnTo>
                    <a:lnTo>
                      <a:pt x="1320" y="435"/>
                    </a:lnTo>
                    <a:lnTo>
                      <a:pt x="1376" y="369"/>
                    </a:lnTo>
                    <a:lnTo>
                      <a:pt x="1376" y="445"/>
                    </a:lnTo>
                    <a:lnTo>
                      <a:pt x="1438" y="472"/>
                    </a:lnTo>
                    <a:lnTo>
                      <a:pt x="1448" y="498"/>
                    </a:lnTo>
                    <a:lnTo>
                      <a:pt x="1466" y="519"/>
                    </a:lnTo>
                    <a:lnTo>
                      <a:pt x="1490" y="533"/>
                    </a:lnTo>
                    <a:lnTo>
                      <a:pt x="1516" y="540"/>
                    </a:lnTo>
                    <a:lnTo>
                      <a:pt x="1544" y="540"/>
                    </a:lnTo>
                    <a:lnTo>
                      <a:pt x="1570" y="531"/>
                    </a:lnTo>
                    <a:lnTo>
                      <a:pt x="1595" y="517"/>
                    </a:lnTo>
                    <a:lnTo>
                      <a:pt x="1613" y="492"/>
                    </a:lnTo>
                    <a:lnTo>
                      <a:pt x="1941" y="559"/>
                    </a:lnTo>
                    <a:lnTo>
                      <a:pt x="1966" y="582"/>
                    </a:lnTo>
                    <a:lnTo>
                      <a:pt x="1987" y="598"/>
                    </a:lnTo>
                    <a:lnTo>
                      <a:pt x="2008" y="606"/>
                    </a:lnTo>
                    <a:lnTo>
                      <a:pt x="2027" y="609"/>
                    </a:lnTo>
                    <a:lnTo>
                      <a:pt x="2044" y="606"/>
                    </a:lnTo>
                    <a:lnTo>
                      <a:pt x="2061" y="599"/>
                    </a:lnTo>
                    <a:lnTo>
                      <a:pt x="2077" y="590"/>
                    </a:lnTo>
                    <a:lnTo>
                      <a:pt x="2092" y="578"/>
                    </a:lnTo>
                    <a:lnTo>
                      <a:pt x="2098" y="574"/>
                    </a:lnTo>
                    <a:lnTo>
                      <a:pt x="2107" y="574"/>
                    </a:lnTo>
                    <a:lnTo>
                      <a:pt x="2118" y="574"/>
                    </a:lnTo>
                    <a:lnTo>
                      <a:pt x="2128" y="574"/>
                    </a:lnTo>
                    <a:lnTo>
                      <a:pt x="2138" y="573"/>
                    </a:lnTo>
                    <a:lnTo>
                      <a:pt x="2146" y="571"/>
                    </a:lnTo>
                    <a:lnTo>
                      <a:pt x="2152" y="565"/>
                    </a:lnTo>
                    <a:lnTo>
                      <a:pt x="2155" y="5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29" name="Freeform 9"/>
              <p:cNvSpPr>
                <a:spLocks/>
              </p:cNvSpPr>
              <p:nvPr/>
            </p:nvSpPr>
            <p:spPr bwMode="auto">
              <a:xfrm>
                <a:off x="2382" y="2232"/>
                <a:ext cx="674" cy="200"/>
              </a:xfrm>
              <a:custGeom>
                <a:avLst/>
                <a:gdLst/>
                <a:ahLst/>
                <a:cxnLst>
                  <a:cxn ang="0">
                    <a:pos x="0" y="281"/>
                  </a:cxn>
                  <a:cxn ang="0">
                    <a:pos x="37" y="347"/>
                  </a:cxn>
                  <a:cxn ang="0">
                    <a:pos x="214" y="353"/>
                  </a:cxn>
                  <a:cxn ang="0">
                    <a:pos x="222" y="338"/>
                  </a:cxn>
                  <a:cxn ang="0">
                    <a:pos x="249" y="305"/>
                  </a:cxn>
                  <a:cxn ang="0">
                    <a:pos x="292" y="271"/>
                  </a:cxn>
                  <a:cxn ang="0">
                    <a:pos x="353" y="253"/>
                  </a:cxn>
                  <a:cxn ang="0">
                    <a:pos x="412" y="263"/>
                  </a:cxn>
                  <a:cxn ang="0">
                    <a:pos x="449" y="291"/>
                  </a:cxn>
                  <a:cxn ang="0">
                    <a:pos x="467" y="321"/>
                  </a:cxn>
                  <a:cxn ang="0">
                    <a:pos x="473" y="335"/>
                  </a:cxn>
                  <a:cxn ang="0">
                    <a:pos x="508" y="338"/>
                  </a:cxn>
                  <a:cxn ang="0">
                    <a:pos x="1063" y="391"/>
                  </a:cxn>
                  <a:cxn ang="0">
                    <a:pos x="1063" y="387"/>
                  </a:cxn>
                  <a:cxn ang="0">
                    <a:pos x="1063" y="353"/>
                  </a:cxn>
                  <a:cxn ang="0">
                    <a:pos x="1068" y="307"/>
                  </a:cxn>
                  <a:cxn ang="0">
                    <a:pos x="1080" y="270"/>
                  </a:cxn>
                  <a:cxn ang="0">
                    <a:pos x="1106" y="260"/>
                  </a:cxn>
                  <a:cxn ang="0">
                    <a:pos x="1137" y="262"/>
                  </a:cxn>
                  <a:cxn ang="0">
                    <a:pos x="1167" y="274"/>
                  </a:cxn>
                  <a:cxn ang="0">
                    <a:pos x="1194" y="291"/>
                  </a:cxn>
                  <a:cxn ang="0">
                    <a:pos x="1215" y="316"/>
                  </a:cxn>
                  <a:cxn ang="0">
                    <a:pos x="1235" y="346"/>
                  </a:cxn>
                  <a:cxn ang="0">
                    <a:pos x="1252" y="375"/>
                  </a:cxn>
                  <a:cxn ang="0">
                    <a:pos x="1264" y="395"/>
                  </a:cxn>
                  <a:cxn ang="0">
                    <a:pos x="1265" y="397"/>
                  </a:cxn>
                  <a:cxn ang="0">
                    <a:pos x="1347" y="338"/>
                  </a:cxn>
                  <a:cxn ang="0">
                    <a:pos x="1259" y="177"/>
                  </a:cxn>
                  <a:cxn ang="0">
                    <a:pos x="1198" y="180"/>
                  </a:cxn>
                  <a:cxn ang="0">
                    <a:pos x="1155" y="145"/>
                  </a:cxn>
                  <a:cxn ang="0">
                    <a:pos x="1088" y="170"/>
                  </a:cxn>
                  <a:cxn ang="0">
                    <a:pos x="997" y="157"/>
                  </a:cxn>
                  <a:cxn ang="0">
                    <a:pos x="849" y="38"/>
                  </a:cxn>
                  <a:cxn ang="0">
                    <a:pos x="321" y="19"/>
                  </a:cxn>
                  <a:cxn ang="0">
                    <a:pos x="76" y="123"/>
                  </a:cxn>
                </a:cxnLst>
                <a:rect l="0" t="0" r="r" b="b"/>
                <a:pathLst>
                  <a:path w="1347" h="400">
                    <a:moveTo>
                      <a:pt x="76" y="123"/>
                    </a:moveTo>
                    <a:lnTo>
                      <a:pt x="0" y="281"/>
                    </a:lnTo>
                    <a:lnTo>
                      <a:pt x="40" y="290"/>
                    </a:lnTo>
                    <a:lnTo>
                      <a:pt x="37" y="347"/>
                    </a:lnTo>
                    <a:lnTo>
                      <a:pt x="214" y="353"/>
                    </a:lnTo>
                    <a:lnTo>
                      <a:pt x="214" y="353"/>
                    </a:lnTo>
                    <a:lnTo>
                      <a:pt x="216" y="349"/>
                    </a:lnTo>
                    <a:lnTo>
                      <a:pt x="222" y="338"/>
                    </a:lnTo>
                    <a:lnTo>
                      <a:pt x="234" y="323"/>
                    </a:lnTo>
                    <a:lnTo>
                      <a:pt x="249" y="305"/>
                    </a:lnTo>
                    <a:lnTo>
                      <a:pt x="268" y="288"/>
                    </a:lnTo>
                    <a:lnTo>
                      <a:pt x="292" y="271"/>
                    </a:lnTo>
                    <a:lnTo>
                      <a:pt x="320" y="259"/>
                    </a:lnTo>
                    <a:lnTo>
                      <a:pt x="353" y="253"/>
                    </a:lnTo>
                    <a:lnTo>
                      <a:pt x="386" y="254"/>
                    </a:lnTo>
                    <a:lnTo>
                      <a:pt x="412" y="263"/>
                    </a:lnTo>
                    <a:lnTo>
                      <a:pt x="433" y="276"/>
                    </a:lnTo>
                    <a:lnTo>
                      <a:pt x="449" y="291"/>
                    </a:lnTo>
                    <a:lnTo>
                      <a:pt x="461" y="307"/>
                    </a:lnTo>
                    <a:lnTo>
                      <a:pt x="467" y="321"/>
                    </a:lnTo>
                    <a:lnTo>
                      <a:pt x="472" y="331"/>
                    </a:lnTo>
                    <a:lnTo>
                      <a:pt x="473" y="335"/>
                    </a:lnTo>
                    <a:lnTo>
                      <a:pt x="473" y="335"/>
                    </a:lnTo>
                    <a:lnTo>
                      <a:pt x="508" y="338"/>
                    </a:lnTo>
                    <a:lnTo>
                      <a:pt x="530" y="375"/>
                    </a:lnTo>
                    <a:lnTo>
                      <a:pt x="1063" y="391"/>
                    </a:lnTo>
                    <a:lnTo>
                      <a:pt x="1063" y="391"/>
                    </a:lnTo>
                    <a:lnTo>
                      <a:pt x="1063" y="387"/>
                    </a:lnTo>
                    <a:lnTo>
                      <a:pt x="1063" y="373"/>
                    </a:lnTo>
                    <a:lnTo>
                      <a:pt x="1063" y="353"/>
                    </a:lnTo>
                    <a:lnTo>
                      <a:pt x="1064" y="330"/>
                    </a:lnTo>
                    <a:lnTo>
                      <a:pt x="1068" y="307"/>
                    </a:lnTo>
                    <a:lnTo>
                      <a:pt x="1072" y="286"/>
                    </a:lnTo>
                    <a:lnTo>
                      <a:pt x="1080" y="270"/>
                    </a:lnTo>
                    <a:lnTo>
                      <a:pt x="1092" y="262"/>
                    </a:lnTo>
                    <a:lnTo>
                      <a:pt x="1106" y="260"/>
                    </a:lnTo>
                    <a:lnTo>
                      <a:pt x="1121" y="260"/>
                    </a:lnTo>
                    <a:lnTo>
                      <a:pt x="1137" y="262"/>
                    </a:lnTo>
                    <a:lnTo>
                      <a:pt x="1152" y="267"/>
                    </a:lnTo>
                    <a:lnTo>
                      <a:pt x="1167" y="274"/>
                    </a:lnTo>
                    <a:lnTo>
                      <a:pt x="1182" y="282"/>
                    </a:lnTo>
                    <a:lnTo>
                      <a:pt x="1194" y="291"/>
                    </a:lnTo>
                    <a:lnTo>
                      <a:pt x="1205" y="302"/>
                    </a:lnTo>
                    <a:lnTo>
                      <a:pt x="1215" y="316"/>
                    </a:lnTo>
                    <a:lnTo>
                      <a:pt x="1224" y="331"/>
                    </a:lnTo>
                    <a:lnTo>
                      <a:pt x="1235" y="346"/>
                    </a:lnTo>
                    <a:lnTo>
                      <a:pt x="1244" y="361"/>
                    </a:lnTo>
                    <a:lnTo>
                      <a:pt x="1252" y="375"/>
                    </a:lnTo>
                    <a:lnTo>
                      <a:pt x="1259" y="387"/>
                    </a:lnTo>
                    <a:lnTo>
                      <a:pt x="1264" y="395"/>
                    </a:lnTo>
                    <a:lnTo>
                      <a:pt x="1265" y="397"/>
                    </a:lnTo>
                    <a:lnTo>
                      <a:pt x="1265" y="397"/>
                    </a:lnTo>
                    <a:lnTo>
                      <a:pt x="1284" y="400"/>
                    </a:lnTo>
                    <a:lnTo>
                      <a:pt x="1347" y="338"/>
                    </a:lnTo>
                    <a:lnTo>
                      <a:pt x="1281" y="183"/>
                    </a:lnTo>
                    <a:lnTo>
                      <a:pt x="1259" y="177"/>
                    </a:lnTo>
                    <a:lnTo>
                      <a:pt x="1243" y="141"/>
                    </a:lnTo>
                    <a:lnTo>
                      <a:pt x="1198" y="180"/>
                    </a:lnTo>
                    <a:lnTo>
                      <a:pt x="1168" y="130"/>
                    </a:lnTo>
                    <a:lnTo>
                      <a:pt x="1155" y="145"/>
                    </a:lnTo>
                    <a:lnTo>
                      <a:pt x="1133" y="123"/>
                    </a:lnTo>
                    <a:lnTo>
                      <a:pt x="1088" y="170"/>
                    </a:lnTo>
                    <a:lnTo>
                      <a:pt x="1055" y="148"/>
                    </a:lnTo>
                    <a:lnTo>
                      <a:pt x="997" y="157"/>
                    </a:lnTo>
                    <a:lnTo>
                      <a:pt x="855" y="54"/>
                    </a:lnTo>
                    <a:lnTo>
                      <a:pt x="849" y="38"/>
                    </a:lnTo>
                    <a:lnTo>
                      <a:pt x="432" y="0"/>
                    </a:lnTo>
                    <a:lnTo>
                      <a:pt x="321" y="19"/>
                    </a:lnTo>
                    <a:lnTo>
                      <a:pt x="249" y="126"/>
                    </a:lnTo>
                    <a:lnTo>
                      <a:pt x="76" y="123"/>
                    </a:lnTo>
                    <a:lnTo>
                      <a:pt x="76" y="123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30" name="Freeform 10"/>
              <p:cNvSpPr>
                <a:spLocks/>
              </p:cNvSpPr>
              <p:nvPr/>
            </p:nvSpPr>
            <p:spPr bwMode="auto">
              <a:xfrm>
                <a:off x="2602" y="2242"/>
                <a:ext cx="115" cy="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120"/>
                  </a:cxn>
                  <a:cxn ang="0">
                    <a:pos x="230" y="129"/>
                  </a:cxn>
                  <a:cxn ang="0">
                    <a:pos x="215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30" h="129">
                    <a:moveTo>
                      <a:pt x="0" y="0"/>
                    </a:moveTo>
                    <a:lnTo>
                      <a:pt x="32" y="120"/>
                    </a:lnTo>
                    <a:lnTo>
                      <a:pt x="230" y="129"/>
                    </a:lnTo>
                    <a:lnTo>
                      <a:pt x="215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31" name="Freeform 11"/>
              <p:cNvSpPr>
                <a:spLocks/>
              </p:cNvSpPr>
              <p:nvPr/>
            </p:nvSpPr>
            <p:spPr bwMode="auto">
              <a:xfrm>
                <a:off x="2720" y="2257"/>
                <a:ext cx="101" cy="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98"/>
                  </a:cxn>
                  <a:cxn ang="0">
                    <a:pos x="202" y="107"/>
                  </a:cxn>
                  <a:cxn ang="0">
                    <a:pos x="157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02" h="107">
                    <a:moveTo>
                      <a:pt x="0" y="0"/>
                    </a:moveTo>
                    <a:lnTo>
                      <a:pt x="22" y="98"/>
                    </a:lnTo>
                    <a:lnTo>
                      <a:pt x="202" y="107"/>
                    </a:lnTo>
                    <a:lnTo>
                      <a:pt x="157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32" name="Freeform 12"/>
              <p:cNvSpPr>
                <a:spLocks/>
              </p:cNvSpPr>
              <p:nvPr/>
            </p:nvSpPr>
            <p:spPr bwMode="auto">
              <a:xfrm>
                <a:off x="2519" y="2242"/>
                <a:ext cx="76" cy="53"/>
              </a:xfrm>
              <a:custGeom>
                <a:avLst/>
                <a:gdLst/>
                <a:ahLst/>
                <a:cxnLst>
                  <a:cxn ang="0">
                    <a:pos x="134" y="0"/>
                  </a:cxn>
                  <a:cxn ang="0">
                    <a:pos x="152" y="107"/>
                  </a:cxn>
                  <a:cxn ang="0">
                    <a:pos x="0" y="107"/>
                  </a:cxn>
                  <a:cxn ang="0">
                    <a:pos x="54" y="0"/>
                  </a:cxn>
                  <a:cxn ang="0">
                    <a:pos x="134" y="0"/>
                  </a:cxn>
                  <a:cxn ang="0">
                    <a:pos x="134" y="0"/>
                  </a:cxn>
                </a:cxnLst>
                <a:rect l="0" t="0" r="r" b="b"/>
                <a:pathLst>
                  <a:path w="152" h="107">
                    <a:moveTo>
                      <a:pt x="134" y="0"/>
                    </a:moveTo>
                    <a:lnTo>
                      <a:pt x="152" y="107"/>
                    </a:lnTo>
                    <a:lnTo>
                      <a:pt x="0" y="107"/>
                    </a:lnTo>
                    <a:lnTo>
                      <a:pt x="54" y="0"/>
                    </a:lnTo>
                    <a:lnTo>
                      <a:pt x="13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33" name="Freeform 13"/>
              <p:cNvSpPr>
                <a:spLocks/>
              </p:cNvSpPr>
              <p:nvPr/>
            </p:nvSpPr>
            <p:spPr bwMode="auto">
              <a:xfrm>
                <a:off x="2528" y="2246"/>
                <a:ext cx="61" cy="43"/>
              </a:xfrm>
              <a:custGeom>
                <a:avLst/>
                <a:gdLst/>
                <a:ahLst/>
                <a:cxnLst>
                  <a:cxn ang="0">
                    <a:pos x="106" y="3"/>
                  </a:cxn>
                  <a:cxn ang="0">
                    <a:pos x="39" y="0"/>
                  </a:cxn>
                  <a:cxn ang="0">
                    <a:pos x="0" y="86"/>
                  </a:cxn>
                  <a:cxn ang="0">
                    <a:pos x="122" y="86"/>
                  </a:cxn>
                  <a:cxn ang="0">
                    <a:pos x="106" y="3"/>
                  </a:cxn>
                </a:cxnLst>
                <a:rect l="0" t="0" r="r" b="b"/>
                <a:pathLst>
                  <a:path w="122" h="86">
                    <a:moveTo>
                      <a:pt x="106" y="3"/>
                    </a:moveTo>
                    <a:lnTo>
                      <a:pt x="39" y="0"/>
                    </a:lnTo>
                    <a:lnTo>
                      <a:pt x="0" y="86"/>
                    </a:lnTo>
                    <a:lnTo>
                      <a:pt x="122" y="86"/>
                    </a:lnTo>
                    <a:lnTo>
                      <a:pt x="106" y="3"/>
                    </a:lnTo>
                    <a:close/>
                  </a:path>
                </a:pathLst>
              </a:custGeom>
              <a:solidFill>
                <a:srgbClr val="91BCF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34" name="Freeform 14"/>
              <p:cNvSpPr>
                <a:spLocks/>
              </p:cNvSpPr>
              <p:nvPr/>
            </p:nvSpPr>
            <p:spPr bwMode="auto">
              <a:xfrm>
                <a:off x="3023" y="2227"/>
                <a:ext cx="423" cy="167"/>
              </a:xfrm>
              <a:custGeom>
                <a:avLst/>
                <a:gdLst/>
                <a:ahLst/>
                <a:cxnLst>
                  <a:cxn ang="0">
                    <a:pos x="91" y="34"/>
                  </a:cxn>
                  <a:cxn ang="0">
                    <a:pos x="154" y="28"/>
                  </a:cxn>
                  <a:cxn ang="0">
                    <a:pos x="174" y="12"/>
                  </a:cxn>
                  <a:cxn ang="0">
                    <a:pos x="201" y="21"/>
                  </a:cxn>
                  <a:cxn ang="0">
                    <a:pos x="250" y="0"/>
                  </a:cxn>
                  <a:cxn ang="0">
                    <a:pos x="629" y="65"/>
                  </a:cxn>
                  <a:cxn ang="0">
                    <a:pos x="689" y="186"/>
                  </a:cxn>
                  <a:cxn ang="0">
                    <a:pos x="718" y="208"/>
                  </a:cxn>
                  <a:cxn ang="0">
                    <a:pos x="729" y="237"/>
                  </a:cxn>
                  <a:cxn ang="0">
                    <a:pos x="847" y="333"/>
                  </a:cxn>
                  <a:cxn ang="0">
                    <a:pos x="667" y="299"/>
                  </a:cxn>
                  <a:cxn ang="0">
                    <a:pos x="540" y="277"/>
                  </a:cxn>
                  <a:cxn ang="0">
                    <a:pos x="382" y="223"/>
                  </a:cxn>
                  <a:cxn ang="0">
                    <a:pos x="310" y="233"/>
                  </a:cxn>
                  <a:cxn ang="0">
                    <a:pos x="208" y="217"/>
                  </a:cxn>
                  <a:cxn ang="0">
                    <a:pos x="145" y="215"/>
                  </a:cxn>
                  <a:cxn ang="0">
                    <a:pos x="98" y="328"/>
                  </a:cxn>
                  <a:cxn ang="0">
                    <a:pos x="63" y="306"/>
                  </a:cxn>
                  <a:cxn ang="0">
                    <a:pos x="51" y="268"/>
                  </a:cxn>
                  <a:cxn ang="0">
                    <a:pos x="34" y="221"/>
                  </a:cxn>
                  <a:cxn ang="0">
                    <a:pos x="0" y="172"/>
                  </a:cxn>
                  <a:cxn ang="0">
                    <a:pos x="0" y="139"/>
                  </a:cxn>
                  <a:cxn ang="0">
                    <a:pos x="34" y="116"/>
                  </a:cxn>
                  <a:cxn ang="0">
                    <a:pos x="91" y="34"/>
                  </a:cxn>
                  <a:cxn ang="0">
                    <a:pos x="91" y="34"/>
                  </a:cxn>
                </a:cxnLst>
                <a:rect l="0" t="0" r="r" b="b"/>
                <a:pathLst>
                  <a:path w="847" h="333">
                    <a:moveTo>
                      <a:pt x="91" y="34"/>
                    </a:moveTo>
                    <a:lnTo>
                      <a:pt x="154" y="28"/>
                    </a:lnTo>
                    <a:lnTo>
                      <a:pt x="174" y="12"/>
                    </a:lnTo>
                    <a:lnTo>
                      <a:pt x="201" y="21"/>
                    </a:lnTo>
                    <a:lnTo>
                      <a:pt x="250" y="0"/>
                    </a:lnTo>
                    <a:lnTo>
                      <a:pt x="629" y="65"/>
                    </a:lnTo>
                    <a:lnTo>
                      <a:pt x="689" y="186"/>
                    </a:lnTo>
                    <a:lnTo>
                      <a:pt x="718" y="208"/>
                    </a:lnTo>
                    <a:lnTo>
                      <a:pt x="729" y="237"/>
                    </a:lnTo>
                    <a:lnTo>
                      <a:pt x="847" y="333"/>
                    </a:lnTo>
                    <a:lnTo>
                      <a:pt x="667" y="299"/>
                    </a:lnTo>
                    <a:lnTo>
                      <a:pt x="540" y="277"/>
                    </a:lnTo>
                    <a:lnTo>
                      <a:pt x="382" y="223"/>
                    </a:lnTo>
                    <a:lnTo>
                      <a:pt x="310" y="233"/>
                    </a:lnTo>
                    <a:lnTo>
                      <a:pt x="208" y="217"/>
                    </a:lnTo>
                    <a:lnTo>
                      <a:pt x="145" y="215"/>
                    </a:lnTo>
                    <a:lnTo>
                      <a:pt x="98" y="328"/>
                    </a:lnTo>
                    <a:lnTo>
                      <a:pt x="63" y="306"/>
                    </a:lnTo>
                    <a:lnTo>
                      <a:pt x="51" y="268"/>
                    </a:lnTo>
                    <a:lnTo>
                      <a:pt x="34" y="221"/>
                    </a:lnTo>
                    <a:lnTo>
                      <a:pt x="0" y="172"/>
                    </a:lnTo>
                    <a:lnTo>
                      <a:pt x="0" y="139"/>
                    </a:lnTo>
                    <a:lnTo>
                      <a:pt x="34" y="116"/>
                    </a:lnTo>
                    <a:lnTo>
                      <a:pt x="91" y="34"/>
                    </a:lnTo>
                    <a:lnTo>
                      <a:pt x="91" y="34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35" name="Freeform 15"/>
              <p:cNvSpPr>
                <a:spLocks/>
              </p:cNvSpPr>
              <p:nvPr/>
            </p:nvSpPr>
            <p:spPr bwMode="auto">
              <a:xfrm>
                <a:off x="3143" y="2240"/>
                <a:ext cx="216" cy="82"/>
              </a:xfrm>
              <a:custGeom>
                <a:avLst/>
                <a:gdLst/>
                <a:ahLst/>
                <a:cxnLst>
                  <a:cxn ang="0">
                    <a:pos x="432" y="164"/>
                  </a:cxn>
                  <a:cxn ang="0">
                    <a:pos x="375" y="47"/>
                  </a:cxn>
                  <a:cxn ang="0">
                    <a:pos x="81" y="0"/>
                  </a:cxn>
                  <a:cxn ang="0">
                    <a:pos x="0" y="107"/>
                  </a:cxn>
                  <a:cxn ang="0">
                    <a:pos x="122" y="110"/>
                  </a:cxn>
                  <a:cxn ang="0">
                    <a:pos x="211" y="125"/>
                  </a:cxn>
                  <a:cxn ang="0">
                    <a:pos x="270" y="132"/>
                  </a:cxn>
                  <a:cxn ang="0">
                    <a:pos x="359" y="136"/>
                  </a:cxn>
                  <a:cxn ang="0">
                    <a:pos x="432" y="164"/>
                  </a:cxn>
                  <a:cxn ang="0">
                    <a:pos x="432" y="164"/>
                  </a:cxn>
                </a:cxnLst>
                <a:rect l="0" t="0" r="r" b="b"/>
                <a:pathLst>
                  <a:path w="432" h="164">
                    <a:moveTo>
                      <a:pt x="432" y="164"/>
                    </a:moveTo>
                    <a:lnTo>
                      <a:pt x="375" y="47"/>
                    </a:lnTo>
                    <a:lnTo>
                      <a:pt x="81" y="0"/>
                    </a:lnTo>
                    <a:lnTo>
                      <a:pt x="0" y="107"/>
                    </a:lnTo>
                    <a:lnTo>
                      <a:pt x="122" y="110"/>
                    </a:lnTo>
                    <a:lnTo>
                      <a:pt x="211" y="125"/>
                    </a:lnTo>
                    <a:lnTo>
                      <a:pt x="270" y="132"/>
                    </a:lnTo>
                    <a:lnTo>
                      <a:pt x="359" y="136"/>
                    </a:lnTo>
                    <a:lnTo>
                      <a:pt x="432" y="164"/>
                    </a:lnTo>
                    <a:lnTo>
                      <a:pt x="432" y="1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36" name="Freeform 16"/>
              <p:cNvSpPr>
                <a:spLocks/>
              </p:cNvSpPr>
              <p:nvPr/>
            </p:nvSpPr>
            <p:spPr bwMode="auto">
              <a:xfrm>
                <a:off x="3074" y="2401"/>
                <a:ext cx="371" cy="92"/>
              </a:xfrm>
              <a:custGeom>
                <a:avLst/>
                <a:gdLst/>
                <a:ahLst/>
                <a:cxnLst>
                  <a:cxn ang="0">
                    <a:pos x="743" y="123"/>
                  </a:cxn>
                  <a:cxn ang="0">
                    <a:pos x="743" y="184"/>
                  </a:cxn>
                  <a:cxn ang="0">
                    <a:pos x="675" y="182"/>
                  </a:cxn>
                  <a:cxn ang="0">
                    <a:pos x="177" y="91"/>
                  </a:cxn>
                  <a:cxn ang="0">
                    <a:pos x="60" y="69"/>
                  </a:cxn>
                  <a:cxn ang="0">
                    <a:pos x="13" y="51"/>
                  </a:cxn>
                  <a:cxn ang="0">
                    <a:pos x="0" y="0"/>
                  </a:cxn>
                  <a:cxn ang="0">
                    <a:pos x="151" y="25"/>
                  </a:cxn>
                  <a:cxn ang="0">
                    <a:pos x="354" y="69"/>
                  </a:cxn>
                  <a:cxn ang="0">
                    <a:pos x="474" y="82"/>
                  </a:cxn>
                  <a:cxn ang="0">
                    <a:pos x="622" y="98"/>
                  </a:cxn>
                  <a:cxn ang="0">
                    <a:pos x="704" y="116"/>
                  </a:cxn>
                  <a:cxn ang="0">
                    <a:pos x="743" y="123"/>
                  </a:cxn>
                  <a:cxn ang="0">
                    <a:pos x="743" y="123"/>
                  </a:cxn>
                </a:cxnLst>
                <a:rect l="0" t="0" r="r" b="b"/>
                <a:pathLst>
                  <a:path w="743" h="184">
                    <a:moveTo>
                      <a:pt x="743" y="123"/>
                    </a:moveTo>
                    <a:lnTo>
                      <a:pt x="743" y="184"/>
                    </a:lnTo>
                    <a:lnTo>
                      <a:pt x="675" y="182"/>
                    </a:lnTo>
                    <a:lnTo>
                      <a:pt x="177" y="91"/>
                    </a:lnTo>
                    <a:lnTo>
                      <a:pt x="60" y="69"/>
                    </a:lnTo>
                    <a:lnTo>
                      <a:pt x="13" y="51"/>
                    </a:lnTo>
                    <a:lnTo>
                      <a:pt x="0" y="0"/>
                    </a:lnTo>
                    <a:lnTo>
                      <a:pt x="151" y="25"/>
                    </a:lnTo>
                    <a:lnTo>
                      <a:pt x="354" y="69"/>
                    </a:lnTo>
                    <a:lnTo>
                      <a:pt x="474" y="82"/>
                    </a:lnTo>
                    <a:lnTo>
                      <a:pt x="622" y="98"/>
                    </a:lnTo>
                    <a:lnTo>
                      <a:pt x="704" y="116"/>
                    </a:lnTo>
                    <a:lnTo>
                      <a:pt x="743" y="123"/>
                    </a:lnTo>
                    <a:lnTo>
                      <a:pt x="743" y="1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37" name="Freeform 17"/>
              <p:cNvSpPr>
                <a:spLocks/>
              </p:cNvSpPr>
              <p:nvPr/>
            </p:nvSpPr>
            <p:spPr bwMode="auto">
              <a:xfrm>
                <a:off x="3080" y="2341"/>
                <a:ext cx="368" cy="114"/>
              </a:xfrm>
              <a:custGeom>
                <a:avLst/>
                <a:gdLst/>
                <a:ahLst/>
                <a:cxnLst>
                  <a:cxn ang="0">
                    <a:pos x="736" y="127"/>
                  </a:cxn>
                  <a:cxn ang="0">
                    <a:pos x="736" y="216"/>
                  </a:cxn>
                  <a:cxn ang="0">
                    <a:pos x="711" y="228"/>
                  </a:cxn>
                  <a:cxn ang="0">
                    <a:pos x="597" y="197"/>
                  </a:cxn>
                  <a:cxn ang="0">
                    <a:pos x="407" y="180"/>
                  </a:cxn>
                  <a:cxn ang="0">
                    <a:pos x="294" y="165"/>
                  </a:cxn>
                  <a:cxn ang="0">
                    <a:pos x="129" y="121"/>
                  </a:cxn>
                  <a:cxn ang="0">
                    <a:pos x="0" y="107"/>
                  </a:cxn>
                  <a:cxn ang="0">
                    <a:pos x="37" y="0"/>
                  </a:cxn>
                  <a:cxn ang="0">
                    <a:pos x="192" y="20"/>
                  </a:cxn>
                  <a:cxn ang="0">
                    <a:pos x="263" y="14"/>
                  </a:cxn>
                  <a:cxn ang="0">
                    <a:pos x="442" y="80"/>
                  </a:cxn>
                  <a:cxn ang="0">
                    <a:pos x="442" y="80"/>
                  </a:cxn>
                  <a:cxn ang="0">
                    <a:pos x="445" y="80"/>
                  </a:cxn>
                  <a:cxn ang="0">
                    <a:pos x="450" y="80"/>
                  </a:cxn>
                  <a:cxn ang="0">
                    <a:pos x="458" y="80"/>
                  </a:cxn>
                  <a:cxn ang="0">
                    <a:pos x="468" y="80"/>
                  </a:cxn>
                  <a:cxn ang="0">
                    <a:pos x="478" y="80"/>
                  </a:cxn>
                  <a:cxn ang="0">
                    <a:pos x="488" y="80"/>
                  </a:cxn>
                  <a:cxn ang="0">
                    <a:pos x="498" y="80"/>
                  </a:cxn>
                  <a:cxn ang="0">
                    <a:pos x="505" y="80"/>
                  </a:cxn>
                  <a:cxn ang="0">
                    <a:pos x="514" y="81"/>
                  </a:cxn>
                  <a:cxn ang="0">
                    <a:pos x="526" y="82"/>
                  </a:cxn>
                  <a:cxn ang="0">
                    <a:pos x="543" y="84"/>
                  </a:cxn>
                  <a:cxn ang="0">
                    <a:pos x="559" y="88"/>
                  </a:cxn>
                  <a:cxn ang="0">
                    <a:pos x="575" y="91"/>
                  </a:cxn>
                  <a:cxn ang="0">
                    <a:pos x="588" y="94"/>
                  </a:cxn>
                  <a:cxn ang="0">
                    <a:pos x="597" y="95"/>
                  </a:cxn>
                  <a:cxn ang="0">
                    <a:pos x="600" y="96"/>
                  </a:cxn>
                  <a:cxn ang="0">
                    <a:pos x="600" y="96"/>
                  </a:cxn>
                  <a:cxn ang="0">
                    <a:pos x="682" y="127"/>
                  </a:cxn>
                  <a:cxn ang="0">
                    <a:pos x="736" y="127"/>
                  </a:cxn>
                  <a:cxn ang="0">
                    <a:pos x="736" y="127"/>
                  </a:cxn>
                </a:cxnLst>
                <a:rect l="0" t="0" r="r" b="b"/>
                <a:pathLst>
                  <a:path w="736" h="228">
                    <a:moveTo>
                      <a:pt x="736" y="127"/>
                    </a:moveTo>
                    <a:lnTo>
                      <a:pt x="736" y="216"/>
                    </a:lnTo>
                    <a:lnTo>
                      <a:pt x="711" y="228"/>
                    </a:lnTo>
                    <a:lnTo>
                      <a:pt x="597" y="197"/>
                    </a:lnTo>
                    <a:lnTo>
                      <a:pt x="407" y="180"/>
                    </a:lnTo>
                    <a:lnTo>
                      <a:pt x="294" y="165"/>
                    </a:lnTo>
                    <a:lnTo>
                      <a:pt x="129" y="121"/>
                    </a:lnTo>
                    <a:lnTo>
                      <a:pt x="0" y="107"/>
                    </a:lnTo>
                    <a:lnTo>
                      <a:pt x="37" y="0"/>
                    </a:lnTo>
                    <a:lnTo>
                      <a:pt x="192" y="20"/>
                    </a:lnTo>
                    <a:lnTo>
                      <a:pt x="263" y="14"/>
                    </a:lnTo>
                    <a:lnTo>
                      <a:pt x="442" y="80"/>
                    </a:lnTo>
                    <a:lnTo>
                      <a:pt x="442" y="80"/>
                    </a:lnTo>
                    <a:lnTo>
                      <a:pt x="445" y="80"/>
                    </a:lnTo>
                    <a:lnTo>
                      <a:pt x="450" y="80"/>
                    </a:lnTo>
                    <a:lnTo>
                      <a:pt x="458" y="80"/>
                    </a:lnTo>
                    <a:lnTo>
                      <a:pt x="468" y="80"/>
                    </a:lnTo>
                    <a:lnTo>
                      <a:pt x="478" y="80"/>
                    </a:lnTo>
                    <a:lnTo>
                      <a:pt x="488" y="80"/>
                    </a:lnTo>
                    <a:lnTo>
                      <a:pt x="498" y="80"/>
                    </a:lnTo>
                    <a:lnTo>
                      <a:pt x="505" y="80"/>
                    </a:lnTo>
                    <a:lnTo>
                      <a:pt x="514" y="81"/>
                    </a:lnTo>
                    <a:lnTo>
                      <a:pt x="526" y="82"/>
                    </a:lnTo>
                    <a:lnTo>
                      <a:pt x="543" y="84"/>
                    </a:lnTo>
                    <a:lnTo>
                      <a:pt x="559" y="88"/>
                    </a:lnTo>
                    <a:lnTo>
                      <a:pt x="575" y="91"/>
                    </a:lnTo>
                    <a:lnTo>
                      <a:pt x="588" y="94"/>
                    </a:lnTo>
                    <a:lnTo>
                      <a:pt x="597" y="95"/>
                    </a:lnTo>
                    <a:lnTo>
                      <a:pt x="600" y="96"/>
                    </a:lnTo>
                    <a:lnTo>
                      <a:pt x="600" y="96"/>
                    </a:lnTo>
                    <a:lnTo>
                      <a:pt x="682" y="127"/>
                    </a:lnTo>
                    <a:lnTo>
                      <a:pt x="736" y="127"/>
                    </a:lnTo>
                    <a:lnTo>
                      <a:pt x="736" y="127"/>
                    </a:lnTo>
                    <a:close/>
                  </a:path>
                </a:pathLst>
              </a:custGeom>
              <a:solidFill>
                <a:srgbClr val="00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38" name="Freeform 18"/>
              <p:cNvSpPr>
                <a:spLocks/>
              </p:cNvSpPr>
              <p:nvPr/>
            </p:nvSpPr>
            <p:spPr bwMode="auto">
              <a:xfrm>
                <a:off x="3108" y="2234"/>
                <a:ext cx="60" cy="47"/>
              </a:xfrm>
              <a:custGeom>
                <a:avLst/>
                <a:gdLst/>
                <a:ahLst/>
                <a:cxnLst>
                  <a:cxn ang="0">
                    <a:pos x="120" y="9"/>
                  </a:cxn>
                  <a:cxn ang="0">
                    <a:pos x="51" y="82"/>
                  </a:cxn>
                  <a:cxn ang="0">
                    <a:pos x="0" y="95"/>
                  </a:cxn>
                  <a:cxn ang="0">
                    <a:pos x="29" y="25"/>
                  </a:cxn>
                  <a:cxn ang="0">
                    <a:pos x="73" y="0"/>
                  </a:cxn>
                  <a:cxn ang="0">
                    <a:pos x="120" y="9"/>
                  </a:cxn>
                  <a:cxn ang="0">
                    <a:pos x="120" y="9"/>
                  </a:cxn>
                </a:cxnLst>
                <a:rect l="0" t="0" r="r" b="b"/>
                <a:pathLst>
                  <a:path w="120" h="95">
                    <a:moveTo>
                      <a:pt x="120" y="9"/>
                    </a:moveTo>
                    <a:lnTo>
                      <a:pt x="51" y="82"/>
                    </a:lnTo>
                    <a:lnTo>
                      <a:pt x="0" y="95"/>
                    </a:lnTo>
                    <a:lnTo>
                      <a:pt x="29" y="25"/>
                    </a:lnTo>
                    <a:lnTo>
                      <a:pt x="73" y="0"/>
                    </a:lnTo>
                    <a:lnTo>
                      <a:pt x="120" y="9"/>
                    </a:lnTo>
                    <a:lnTo>
                      <a:pt x="12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39" name="Freeform 19"/>
              <p:cNvSpPr>
                <a:spLocks/>
              </p:cNvSpPr>
              <p:nvPr/>
            </p:nvSpPr>
            <p:spPr bwMode="auto">
              <a:xfrm>
                <a:off x="3050" y="2245"/>
                <a:ext cx="54" cy="47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88" y="69"/>
                  </a:cxn>
                  <a:cxn ang="0">
                    <a:pos x="66" y="94"/>
                  </a:cxn>
                  <a:cxn ang="0">
                    <a:pos x="0" y="79"/>
                  </a:cxn>
                  <a:cxn ang="0">
                    <a:pos x="44" y="6"/>
                  </a:cxn>
                  <a:cxn ang="0">
                    <a:pos x="107" y="0"/>
                  </a:cxn>
                  <a:cxn ang="0">
                    <a:pos x="107" y="0"/>
                  </a:cxn>
                </a:cxnLst>
                <a:rect l="0" t="0" r="r" b="b"/>
                <a:pathLst>
                  <a:path w="107" h="94">
                    <a:moveTo>
                      <a:pt x="107" y="0"/>
                    </a:moveTo>
                    <a:lnTo>
                      <a:pt x="88" y="69"/>
                    </a:lnTo>
                    <a:lnTo>
                      <a:pt x="66" y="94"/>
                    </a:lnTo>
                    <a:lnTo>
                      <a:pt x="0" y="79"/>
                    </a:lnTo>
                    <a:lnTo>
                      <a:pt x="44" y="6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40" name="Freeform 20"/>
              <p:cNvSpPr>
                <a:spLocks/>
              </p:cNvSpPr>
              <p:nvPr/>
            </p:nvSpPr>
            <p:spPr bwMode="auto">
              <a:xfrm>
                <a:off x="2822" y="2175"/>
                <a:ext cx="229" cy="108"/>
              </a:xfrm>
              <a:custGeom>
                <a:avLst/>
                <a:gdLst/>
                <a:ahLst/>
                <a:cxnLst>
                  <a:cxn ang="0">
                    <a:pos x="215" y="206"/>
                  </a:cxn>
                  <a:cxn ang="0">
                    <a:pos x="253" y="186"/>
                  </a:cxn>
                  <a:cxn ang="0">
                    <a:pos x="270" y="202"/>
                  </a:cxn>
                  <a:cxn ang="0">
                    <a:pos x="299" y="180"/>
                  </a:cxn>
                  <a:cxn ang="0">
                    <a:pos x="321" y="215"/>
                  </a:cxn>
                  <a:cxn ang="0">
                    <a:pos x="354" y="193"/>
                  </a:cxn>
                  <a:cxn ang="0">
                    <a:pos x="372" y="215"/>
                  </a:cxn>
                  <a:cxn ang="0">
                    <a:pos x="397" y="195"/>
                  </a:cxn>
                  <a:cxn ang="0">
                    <a:pos x="430" y="161"/>
                  </a:cxn>
                  <a:cxn ang="0">
                    <a:pos x="457" y="41"/>
                  </a:cxn>
                  <a:cxn ang="0">
                    <a:pos x="390" y="110"/>
                  </a:cxn>
                  <a:cxn ang="0">
                    <a:pos x="306" y="0"/>
                  </a:cxn>
                  <a:cxn ang="0">
                    <a:pos x="295" y="98"/>
                  </a:cxn>
                  <a:cxn ang="0">
                    <a:pos x="215" y="12"/>
                  </a:cxn>
                  <a:cxn ang="0">
                    <a:pos x="215" y="94"/>
                  </a:cxn>
                  <a:cxn ang="0">
                    <a:pos x="105" y="47"/>
                  </a:cxn>
                  <a:cxn ang="0">
                    <a:pos x="152" y="119"/>
                  </a:cxn>
                  <a:cxn ang="0">
                    <a:pos x="0" y="98"/>
                  </a:cxn>
                  <a:cxn ang="0">
                    <a:pos x="215" y="206"/>
                  </a:cxn>
                  <a:cxn ang="0">
                    <a:pos x="215" y="206"/>
                  </a:cxn>
                </a:cxnLst>
                <a:rect l="0" t="0" r="r" b="b"/>
                <a:pathLst>
                  <a:path w="457" h="215">
                    <a:moveTo>
                      <a:pt x="215" y="206"/>
                    </a:moveTo>
                    <a:lnTo>
                      <a:pt x="253" y="186"/>
                    </a:lnTo>
                    <a:lnTo>
                      <a:pt x="270" y="202"/>
                    </a:lnTo>
                    <a:lnTo>
                      <a:pt x="299" y="180"/>
                    </a:lnTo>
                    <a:lnTo>
                      <a:pt x="321" y="215"/>
                    </a:lnTo>
                    <a:lnTo>
                      <a:pt x="354" y="193"/>
                    </a:lnTo>
                    <a:lnTo>
                      <a:pt x="372" y="215"/>
                    </a:lnTo>
                    <a:lnTo>
                      <a:pt x="397" y="195"/>
                    </a:lnTo>
                    <a:lnTo>
                      <a:pt x="430" y="161"/>
                    </a:lnTo>
                    <a:lnTo>
                      <a:pt x="457" y="41"/>
                    </a:lnTo>
                    <a:lnTo>
                      <a:pt x="390" y="110"/>
                    </a:lnTo>
                    <a:lnTo>
                      <a:pt x="306" y="0"/>
                    </a:lnTo>
                    <a:lnTo>
                      <a:pt x="295" y="98"/>
                    </a:lnTo>
                    <a:lnTo>
                      <a:pt x="215" y="12"/>
                    </a:lnTo>
                    <a:lnTo>
                      <a:pt x="215" y="94"/>
                    </a:lnTo>
                    <a:lnTo>
                      <a:pt x="105" y="47"/>
                    </a:lnTo>
                    <a:lnTo>
                      <a:pt x="152" y="119"/>
                    </a:lnTo>
                    <a:lnTo>
                      <a:pt x="0" y="98"/>
                    </a:lnTo>
                    <a:lnTo>
                      <a:pt x="215" y="206"/>
                    </a:lnTo>
                    <a:lnTo>
                      <a:pt x="215" y="20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41" name="Freeform 21"/>
              <p:cNvSpPr>
                <a:spLocks/>
              </p:cNvSpPr>
              <p:nvPr/>
            </p:nvSpPr>
            <p:spPr bwMode="auto">
              <a:xfrm>
                <a:off x="3102" y="2177"/>
                <a:ext cx="40" cy="2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50" y="0"/>
                  </a:cxn>
                  <a:cxn ang="0">
                    <a:pos x="79" y="13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79" h="40">
                    <a:moveTo>
                      <a:pt x="0" y="40"/>
                    </a:moveTo>
                    <a:lnTo>
                      <a:pt x="50" y="0"/>
                    </a:lnTo>
                    <a:lnTo>
                      <a:pt x="79" y="13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42" name="Freeform 22"/>
              <p:cNvSpPr>
                <a:spLocks/>
              </p:cNvSpPr>
              <p:nvPr/>
            </p:nvSpPr>
            <p:spPr bwMode="auto">
              <a:xfrm>
                <a:off x="3128" y="2357"/>
                <a:ext cx="45" cy="4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35" y="1"/>
                  </a:cxn>
                  <a:cxn ang="0">
                    <a:pos x="27" y="3"/>
                  </a:cxn>
                  <a:cxn ang="0">
                    <a:pos x="19" y="6"/>
                  </a:cxn>
                  <a:cxn ang="0">
                    <a:pos x="14" y="11"/>
                  </a:cxn>
                  <a:cxn ang="0">
                    <a:pos x="8" y="18"/>
                  </a:cxn>
                  <a:cxn ang="0">
                    <a:pos x="3" y="25"/>
                  </a:cxn>
                  <a:cxn ang="0">
                    <a:pos x="1" y="32"/>
                  </a:cxn>
                  <a:cxn ang="0">
                    <a:pos x="0" y="40"/>
                  </a:cxn>
                  <a:cxn ang="0">
                    <a:pos x="1" y="48"/>
                  </a:cxn>
                  <a:cxn ang="0">
                    <a:pos x="3" y="56"/>
                  </a:cxn>
                  <a:cxn ang="0">
                    <a:pos x="8" y="63"/>
                  </a:cxn>
                  <a:cxn ang="0">
                    <a:pos x="14" y="69"/>
                  </a:cxn>
                  <a:cxn ang="0">
                    <a:pos x="19" y="73"/>
                  </a:cxn>
                  <a:cxn ang="0">
                    <a:pos x="27" y="77"/>
                  </a:cxn>
                  <a:cxn ang="0">
                    <a:pos x="35" y="79"/>
                  </a:cxn>
                  <a:cxn ang="0">
                    <a:pos x="45" y="80"/>
                  </a:cxn>
                  <a:cxn ang="0">
                    <a:pos x="54" y="79"/>
                  </a:cxn>
                  <a:cxn ang="0">
                    <a:pos x="62" y="77"/>
                  </a:cxn>
                  <a:cxn ang="0">
                    <a:pos x="70" y="73"/>
                  </a:cxn>
                  <a:cxn ang="0">
                    <a:pos x="77" y="69"/>
                  </a:cxn>
                  <a:cxn ang="0">
                    <a:pos x="82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40"/>
                  </a:cxn>
                  <a:cxn ang="0">
                    <a:pos x="88" y="32"/>
                  </a:cxn>
                  <a:cxn ang="0">
                    <a:pos x="86" y="25"/>
                  </a:cxn>
                  <a:cxn ang="0">
                    <a:pos x="82" y="18"/>
                  </a:cxn>
                  <a:cxn ang="0">
                    <a:pos x="77" y="11"/>
                  </a:cxn>
                  <a:cxn ang="0">
                    <a:pos x="70" y="6"/>
                  </a:cxn>
                  <a:cxn ang="0">
                    <a:pos x="62" y="3"/>
                  </a:cxn>
                  <a:cxn ang="0">
                    <a:pos x="54" y="1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80">
                    <a:moveTo>
                      <a:pt x="45" y="0"/>
                    </a:moveTo>
                    <a:lnTo>
                      <a:pt x="35" y="1"/>
                    </a:lnTo>
                    <a:lnTo>
                      <a:pt x="27" y="3"/>
                    </a:lnTo>
                    <a:lnTo>
                      <a:pt x="19" y="6"/>
                    </a:lnTo>
                    <a:lnTo>
                      <a:pt x="14" y="11"/>
                    </a:lnTo>
                    <a:lnTo>
                      <a:pt x="8" y="18"/>
                    </a:lnTo>
                    <a:lnTo>
                      <a:pt x="3" y="25"/>
                    </a:lnTo>
                    <a:lnTo>
                      <a:pt x="1" y="32"/>
                    </a:lnTo>
                    <a:lnTo>
                      <a:pt x="0" y="40"/>
                    </a:lnTo>
                    <a:lnTo>
                      <a:pt x="1" y="48"/>
                    </a:lnTo>
                    <a:lnTo>
                      <a:pt x="3" y="56"/>
                    </a:lnTo>
                    <a:lnTo>
                      <a:pt x="8" y="63"/>
                    </a:lnTo>
                    <a:lnTo>
                      <a:pt x="14" y="69"/>
                    </a:lnTo>
                    <a:lnTo>
                      <a:pt x="19" y="73"/>
                    </a:lnTo>
                    <a:lnTo>
                      <a:pt x="27" y="77"/>
                    </a:lnTo>
                    <a:lnTo>
                      <a:pt x="35" y="79"/>
                    </a:lnTo>
                    <a:lnTo>
                      <a:pt x="45" y="80"/>
                    </a:lnTo>
                    <a:lnTo>
                      <a:pt x="54" y="79"/>
                    </a:lnTo>
                    <a:lnTo>
                      <a:pt x="62" y="77"/>
                    </a:lnTo>
                    <a:lnTo>
                      <a:pt x="70" y="73"/>
                    </a:lnTo>
                    <a:lnTo>
                      <a:pt x="77" y="69"/>
                    </a:lnTo>
                    <a:lnTo>
                      <a:pt x="82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40"/>
                    </a:lnTo>
                    <a:lnTo>
                      <a:pt x="88" y="32"/>
                    </a:lnTo>
                    <a:lnTo>
                      <a:pt x="86" y="25"/>
                    </a:lnTo>
                    <a:lnTo>
                      <a:pt x="82" y="18"/>
                    </a:lnTo>
                    <a:lnTo>
                      <a:pt x="77" y="11"/>
                    </a:lnTo>
                    <a:lnTo>
                      <a:pt x="70" y="6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43" name="Freeform 23"/>
              <p:cNvSpPr>
                <a:spLocks/>
              </p:cNvSpPr>
              <p:nvPr/>
            </p:nvSpPr>
            <p:spPr bwMode="auto">
              <a:xfrm>
                <a:off x="3364" y="2396"/>
                <a:ext cx="44" cy="4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36" y="1"/>
                  </a:cxn>
                  <a:cxn ang="0">
                    <a:pos x="28" y="3"/>
                  </a:cxn>
                  <a:cxn ang="0">
                    <a:pos x="20" y="7"/>
                  </a:cxn>
                  <a:cxn ang="0">
                    <a:pos x="14" y="11"/>
                  </a:cxn>
                  <a:cxn ang="0">
                    <a:pos x="8" y="17"/>
                  </a:cxn>
                  <a:cxn ang="0">
                    <a:pos x="3" y="24"/>
                  </a:cxn>
                  <a:cxn ang="0">
                    <a:pos x="1" y="32"/>
                  </a:cxn>
                  <a:cxn ang="0">
                    <a:pos x="0" y="40"/>
                  </a:cxn>
                  <a:cxn ang="0">
                    <a:pos x="1" y="48"/>
                  </a:cxn>
                  <a:cxn ang="0">
                    <a:pos x="3" y="55"/>
                  </a:cxn>
                  <a:cxn ang="0">
                    <a:pos x="8" y="62"/>
                  </a:cxn>
                  <a:cxn ang="0">
                    <a:pos x="14" y="69"/>
                  </a:cxn>
                  <a:cxn ang="0">
                    <a:pos x="20" y="74"/>
                  </a:cxn>
                  <a:cxn ang="0">
                    <a:pos x="28" y="77"/>
                  </a:cxn>
                  <a:cxn ang="0">
                    <a:pos x="36" y="79"/>
                  </a:cxn>
                  <a:cxn ang="0">
                    <a:pos x="45" y="81"/>
                  </a:cxn>
                  <a:cxn ang="0">
                    <a:pos x="54" y="79"/>
                  </a:cxn>
                  <a:cxn ang="0">
                    <a:pos x="62" y="77"/>
                  </a:cxn>
                  <a:cxn ang="0">
                    <a:pos x="70" y="74"/>
                  </a:cxn>
                  <a:cxn ang="0">
                    <a:pos x="76" y="69"/>
                  </a:cxn>
                  <a:cxn ang="0">
                    <a:pos x="82" y="62"/>
                  </a:cxn>
                  <a:cxn ang="0">
                    <a:pos x="85" y="55"/>
                  </a:cxn>
                  <a:cxn ang="0">
                    <a:pos x="88" y="48"/>
                  </a:cxn>
                  <a:cxn ang="0">
                    <a:pos x="89" y="40"/>
                  </a:cxn>
                  <a:cxn ang="0">
                    <a:pos x="88" y="32"/>
                  </a:cxn>
                  <a:cxn ang="0">
                    <a:pos x="85" y="24"/>
                  </a:cxn>
                  <a:cxn ang="0">
                    <a:pos x="82" y="17"/>
                  </a:cxn>
                  <a:cxn ang="0">
                    <a:pos x="76" y="11"/>
                  </a:cxn>
                  <a:cxn ang="0">
                    <a:pos x="70" y="7"/>
                  </a:cxn>
                  <a:cxn ang="0">
                    <a:pos x="62" y="3"/>
                  </a:cxn>
                  <a:cxn ang="0">
                    <a:pos x="54" y="1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45" y="0"/>
                  </a:cxn>
                </a:cxnLst>
                <a:rect l="0" t="0" r="r" b="b"/>
                <a:pathLst>
                  <a:path w="89" h="81">
                    <a:moveTo>
                      <a:pt x="45" y="0"/>
                    </a:moveTo>
                    <a:lnTo>
                      <a:pt x="36" y="1"/>
                    </a:lnTo>
                    <a:lnTo>
                      <a:pt x="28" y="3"/>
                    </a:lnTo>
                    <a:lnTo>
                      <a:pt x="20" y="7"/>
                    </a:lnTo>
                    <a:lnTo>
                      <a:pt x="14" y="11"/>
                    </a:lnTo>
                    <a:lnTo>
                      <a:pt x="8" y="17"/>
                    </a:lnTo>
                    <a:lnTo>
                      <a:pt x="3" y="24"/>
                    </a:lnTo>
                    <a:lnTo>
                      <a:pt x="1" y="32"/>
                    </a:lnTo>
                    <a:lnTo>
                      <a:pt x="0" y="40"/>
                    </a:lnTo>
                    <a:lnTo>
                      <a:pt x="1" y="48"/>
                    </a:lnTo>
                    <a:lnTo>
                      <a:pt x="3" y="55"/>
                    </a:lnTo>
                    <a:lnTo>
                      <a:pt x="8" y="62"/>
                    </a:lnTo>
                    <a:lnTo>
                      <a:pt x="14" y="69"/>
                    </a:lnTo>
                    <a:lnTo>
                      <a:pt x="20" y="74"/>
                    </a:lnTo>
                    <a:lnTo>
                      <a:pt x="28" y="77"/>
                    </a:lnTo>
                    <a:lnTo>
                      <a:pt x="36" y="79"/>
                    </a:lnTo>
                    <a:lnTo>
                      <a:pt x="45" y="81"/>
                    </a:lnTo>
                    <a:lnTo>
                      <a:pt x="54" y="79"/>
                    </a:lnTo>
                    <a:lnTo>
                      <a:pt x="62" y="77"/>
                    </a:lnTo>
                    <a:lnTo>
                      <a:pt x="70" y="74"/>
                    </a:lnTo>
                    <a:lnTo>
                      <a:pt x="76" y="69"/>
                    </a:lnTo>
                    <a:lnTo>
                      <a:pt x="82" y="62"/>
                    </a:lnTo>
                    <a:lnTo>
                      <a:pt x="85" y="55"/>
                    </a:lnTo>
                    <a:lnTo>
                      <a:pt x="88" y="48"/>
                    </a:lnTo>
                    <a:lnTo>
                      <a:pt x="89" y="40"/>
                    </a:lnTo>
                    <a:lnTo>
                      <a:pt x="88" y="32"/>
                    </a:lnTo>
                    <a:lnTo>
                      <a:pt x="85" y="24"/>
                    </a:lnTo>
                    <a:lnTo>
                      <a:pt x="82" y="17"/>
                    </a:lnTo>
                    <a:lnTo>
                      <a:pt x="76" y="11"/>
                    </a:lnTo>
                    <a:lnTo>
                      <a:pt x="70" y="7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44" name="Freeform 24"/>
              <p:cNvSpPr>
                <a:spLocks/>
              </p:cNvSpPr>
              <p:nvPr/>
            </p:nvSpPr>
            <p:spPr bwMode="auto">
              <a:xfrm>
                <a:off x="2927" y="2391"/>
                <a:ext cx="79" cy="68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65" y="1"/>
                  </a:cxn>
                  <a:cxn ang="0">
                    <a:pos x="79" y="6"/>
                  </a:cxn>
                  <a:cxn ang="0">
                    <a:pos x="94" y="16"/>
                  </a:cxn>
                  <a:cxn ang="0">
                    <a:pos x="108" y="28"/>
                  </a:cxn>
                  <a:cxn ang="0">
                    <a:pos x="120" y="42"/>
                  </a:cxn>
                  <a:cxn ang="0">
                    <a:pos x="132" y="57"/>
                  </a:cxn>
                  <a:cxn ang="0">
                    <a:pos x="140" y="72"/>
                  </a:cxn>
                  <a:cxn ang="0">
                    <a:pos x="146" y="85"/>
                  </a:cxn>
                  <a:cxn ang="0">
                    <a:pos x="150" y="96"/>
                  </a:cxn>
                  <a:cxn ang="0">
                    <a:pos x="154" y="105"/>
                  </a:cxn>
                  <a:cxn ang="0">
                    <a:pos x="157" y="112"/>
                  </a:cxn>
                  <a:cxn ang="0">
                    <a:pos x="158" y="118"/>
                  </a:cxn>
                  <a:cxn ang="0">
                    <a:pos x="156" y="123"/>
                  </a:cxn>
                  <a:cxn ang="0">
                    <a:pos x="148" y="126"/>
                  </a:cxn>
                  <a:cxn ang="0">
                    <a:pos x="133" y="129"/>
                  </a:cxn>
                  <a:cxn ang="0">
                    <a:pos x="110" y="129"/>
                  </a:cxn>
                  <a:cxn ang="0">
                    <a:pos x="86" y="129"/>
                  </a:cxn>
                  <a:cxn ang="0">
                    <a:pos x="66" y="131"/>
                  </a:cxn>
                  <a:cxn ang="0">
                    <a:pos x="49" y="132"/>
                  </a:cxn>
                  <a:cxn ang="0">
                    <a:pos x="36" y="133"/>
                  </a:cxn>
                  <a:cxn ang="0">
                    <a:pos x="25" y="134"/>
                  </a:cxn>
                  <a:cxn ang="0">
                    <a:pos x="17" y="134"/>
                  </a:cxn>
                  <a:cxn ang="0">
                    <a:pos x="10" y="132"/>
                  </a:cxn>
                  <a:cxn ang="0">
                    <a:pos x="4" y="129"/>
                  </a:cxn>
                  <a:cxn ang="0">
                    <a:pos x="0" y="116"/>
                  </a:cxn>
                  <a:cxn ang="0">
                    <a:pos x="4" y="96"/>
                  </a:cxn>
                  <a:cxn ang="0">
                    <a:pos x="10" y="74"/>
                  </a:cxn>
                  <a:cxn ang="0">
                    <a:pos x="11" y="56"/>
                  </a:cxn>
                  <a:cxn ang="0">
                    <a:pos x="11" y="48"/>
                  </a:cxn>
                  <a:cxn ang="0">
                    <a:pos x="12" y="39"/>
                  </a:cxn>
                  <a:cxn ang="0">
                    <a:pos x="15" y="30"/>
                  </a:cxn>
                  <a:cxn ang="0">
                    <a:pos x="20" y="20"/>
                  </a:cxn>
                  <a:cxn ang="0">
                    <a:pos x="26" y="13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1" y="0"/>
                  </a:cxn>
                  <a:cxn ang="0">
                    <a:pos x="51" y="0"/>
                  </a:cxn>
                  <a:cxn ang="0">
                    <a:pos x="51" y="0"/>
                  </a:cxn>
                </a:cxnLst>
                <a:rect l="0" t="0" r="r" b="b"/>
                <a:pathLst>
                  <a:path w="158" h="134">
                    <a:moveTo>
                      <a:pt x="51" y="0"/>
                    </a:moveTo>
                    <a:lnTo>
                      <a:pt x="65" y="1"/>
                    </a:lnTo>
                    <a:lnTo>
                      <a:pt x="79" y="6"/>
                    </a:lnTo>
                    <a:lnTo>
                      <a:pt x="94" y="16"/>
                    </a:lnTo>
                    <a:lnTo>
                      <a:pt x="108" y="28"/>
                    </a:lnTo>
                    <a:lnTo>
                      <a:pt x="120" y="42"/>
                    </a:lnTo>
                    <a:lnTo>
                      <a:pt x="132" y="57"/>
                    </a:lnTo>
                    <a:lnTo>
                      <a:pt x="140" y="72"/>
                    </a:lnTo>
                    <a:lnTo>
                      <a:pt x="146" y="85"/>
                    </a:lnTo>
                    <a:lnTo>
                      <a:pt x="150" y="96"/>
                    </a:lnTo>
                    <a:lnTo>
                      <a:pt x="154" y="105"/>
                    </a:lnTo>
                    <a:lnTo>
                      <a:pt x="157" y="112"/>
                    </a:lnTo>
                    <a:lnTo>
                      <a:pt x="158" y="118"/>
                    </a:lnTo>
                    <a:lnTo>
                      <a:pt x="156" y="123"/>
                    </a:lnTo>
                    <a:lnTo>
                      <a:pt x="148" y="126"/>
                    </a:lnTo>
                    <a:lnTo>
                      <a:pt x="133" y="129"/>
                    </a:lnTo>
                    <a:lnTo>
                      <a:pt x="110" y="129"/>
                    </a:lnTo>
                    <a:lnTo>
                      <a:pt x="86" y="129"/>
                    </a:lnTo>
                    <a:lnTo>
                      <a:pt x="66" y="131"/>
                    </a:lnTo>
                    <a:lnTo>
                      <a:pt x="49" y="132"/>
                    </a:lnTo>
                    <a:lnTo>
                      <a:pt x="36" y="133"/>
                    </a:lnTo>
                    <a:lnTo>
                      <a:pt x="25" y="134"/>
                    </a:lnTo>
                    <a:lnTo>
                      <a:pt x="17" y="134"/>
                    </a:lnTo>
                    <a:lnTo>
                      <a:pt x="10" y="132"/>
                    </a:lnTo>
                    <a:lnTo>
                      <a:pt x="4" y="129"/>
                    </a:lnTo>
                    <a:lnTo>
                      <a:pt x="0" y="116"/>
                    </a:lnTo>
                    <a:lnTo>
                      <a:pt x="4" y="96"/>
                    </a:lnTo>
                    <a:lnTo>
                      <a:pt x="10" y="74"/>
                    </a:lnTo>
                    <a:lnTo>
                      <a:pt x="11" y="56"/>
                    </a:lnTo>
                    <a:lnTo>
                      <a:pt x="11" y="48"/>
                    </a:lnTo>
                    <a:lnTo>
                      <a:pt x="12" y="39"/>
                    </a:lnTo>
                    <a:lnTo>
                      <a:pt x="15" y="30"/>
                    </a:lnTo>
                    <a:lnTo>
                      <a:pt x="20" y="20"/>
                    </a:lnTo>
                    <a:lnTo>
                      <a:pt x="26" y="13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45" name="Freeform 25"/>
              <p:cNvSpPr>
                <a:spLocks/>
              </p:cNvSpPr>
              <p:nvPr/>
            </p:nvSpPr>
            <p:spPr bwMode="auto">
              <a:xfrm>
                <a:off x="2517" y="2379"/>
                <a:ext cx="81" cy="72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65" y="2"/>
                  </a:cxn>
                  <a:cxn ang="0">
                    <a:pos x="50" y="6"/>
                  </a:cxn>
                  <a:cxn ang="0">
                    <a:pos x="36" y="13"/>
                  </a:cxn>
                  <a:cxn ang="0">
                    <a:pos x="24" y="21"/>
                  </a:cxn>
                  <a:cxn ang="0">
                    <a:pos x="14" y="31"/>
                  </a:cxn>
                  <a:cxn ang="0">
                    <a:pos x="7" y="44"/>
                  </a:cxn>
                  <a:cxn ang="0">
                    <a:pos x="1" y="58"/>
                  </a:cxn>
                  <a:cxn ang="0">
                    <a:pos x="0" y="72"/>
                  </a:cxn>
                  <a:cxn ang="0">
                    <a:pos x="1" y="87"/>
                  </a:cxn>
                  <a:cxn ang="0">
                    <a:pos x="7" y="99"/>
                  </a:cxn>
                  <a:cxn ang="0">
                    <a:pos x="14" y="112"/>
                  </a:cxn>
                  <a:cxn ang="0">
                    <a:pos x="24" y="122"/>
                  </a:cxn>
                  <a:cxn ang="0">
                    <a:pos x="36" y="132"/>
                  </a:cxn>
                  <a:cxn ang="0">
                    <a:pos x="50" y="137"/>
                  </a:cxn>
                  <a:cxn ang="0">
                    <a:pos x="65" y="142"/>
                  </a:cxn>
                  <a:cxn ang="0">
                    <a:pos x="81" y="143"/>
                  </a:cxn>
                  <a:cxn ang="0">
                    <a:pos x="97" y="142"/>
                  </a:cxn>
                  <a:cxn ang="0">
                    <a:pos x="112" y="137"/>
                  </a:cxn>
                  <a:cxn ang="0">
                    <a:pos x="126" y="132"/>
                  </a:cxn>
                  <a:cxn ang="0">
                    <a:pos x="139" y="122"/>
                  </a:cxn>
                  <a:cxn ang="0">
                    <a:pos x="148" y="112"/>
                  </a:cxn>
                  <a:cxn ang="0">
                    <a:pos x="156" y="99"/>
                  </a:cxn>
                  <a:cxn ang="0">
                    <a:pos x="160" y="87"/>
                  </a:cxn>
                  <a:cxn ang="0">
                    <a:pos x="162" y="72"/>
                  </a:cxn>
                  <a:cxn ang="0">
                    <a:pos x="160" y="58"/>
                  </a:cxn>
                  <a:cxn ang="0">
                    <a:pos x="156" y="44"/>
                  </a:cxn>
                  <a:cxn ang="0">
                    <a:pos x="148" y="31"/>
                  </a:cxn>
                  <a:cxn ang="0">
                    <a:pos x="139" y="21"/>
                  </a:cxn>
                  <a:cxn ang="0">
                    <a:pos x="126" y="13"/>
                  </a:cxn>
                  <a:cxn ang="0">
                    <a:pos x="112" y="6"/>
                  </a:cxn>
                  <a:cxn ang="0">
                    <a:pos x="97" y="2"/>
                  </a:cxn>
                  <a:cxn ang="0">
                    <a:pos x="81" y="0"/>
                  </a:cxn>
                  <a:cxn ang="0">
                    <a:pos x="81" y="0"/>
                  </a:cxn>
                  <a:cxn ang="0">
                    <a:pos x="81" y="0"/>
                  </a:cxn>
                </a:cxnLst>
                <a:rect l="0" t="0" r="r" b="b"/>
                <a:pathLst>
                  <a:path w="162" h="143">
                    <a:moveTo>
                      <a:pt x="81" y="0"/>
                    </a:moveTo>
                    <a:lnTo>
                      <a:pt x="65" y="2"/>
                    </a:lnTo>
                    <a:lnTo>
                      <a:pt x="50" y="6"/>
                    </a:lnTo>
                    <a:lnTo>
                      <a:pt x="36" y="13"/>
                    </a:lnTo>
                    <a:lnTo>
                      <a:pt x="24" y="21"/>
                    </a:lnTo>
                    <a:lnTo>
                      <a:pt x="14" y="31"/>
                    </a:lnTo>
                    <a:lnTo>
                      <a:pt x="7" y="44"/>
                    </a:lnTo>
                    <a:lnTo>
                      <a:pt x="1" y="58"/>
                    </a:lnTo>
                    <a:lnTo>
                      <a:pt x="0" y="72"/>
                    </a:lnTo>
                    <a:lnTo>
                      <a:pt x="1" y="87"/>
                    </a:lnTo>
                    <a:lnTo>
                      <a:pt x="7" y="99"/>
                    </a:lnTo>
                    <a:lnTo>
                      <a:pt x="14" y="112"/>
                    </a:lnTo>
                    <a:lnTo>
                      <a:pt x="24" y="122"/>
                    </a:lnTo>
                    <a:lnTo>
                      <a:pt x="36" y="132"/>
                    </a:lnTo>
                    <a:lnTo>
                      <a:pt x="50" y="137"/>
                    </a:lnTo>
                    <a:lnTo>
                      <a:pt x="65" y="142"/>
                    </a:lnTo>
                    <a:lnTo>
                      <a:pt x="81" y="143"/>
                    </a:lnTo>
                    <a:lnTo>
                      <a:pt x="97" y="142"/>
                    </a:lnTo>
                    <a:lnTo>
                      <a:pt x="112" y="137"/>
                    </a:lnTo>
                    <a:lnTo>
                      <a:pt x="126" y="132"/>
                    </a:lnTo>
                    <a:lnTo>
                      <a:pt x="139" y="122"/>
                    </a:lnTo>
                    <a:lnTo>
                      <a:pt x="148" y="112"/>
                    </a:lnTo>
                    <a:lnTo>
                      <a:pt x="156" y="99"/>
                    </a:lnTo>
                    <a:lnTo>
                      <a:pt x="160" y="87"/>
                    </a:lnTo>
                    <a:lnTo>
                      <a:pt x="162" y="72"/>
                    </a:lnTo>
                    <a:lnTo>
                      <a:pt x="160" y="58"/>
                    </a:lnTo>
                    <a:lnTo>
                      <a:pt x="156" y="44"/>
                    </a:lnTo>
                    <a:lnTo>
                      <a:pt x="148" y="31"/>
                    </a:lnTo>
                    <a:lnTo>
                      <a:pt x="139" y="21"/>
                    </a:lnTo>
                    <a:lnTo>
                      <a:pt x="126" y="13"/>
                    </a:lnTo>
                    <a:lnTo>
                      <a:pt x="112" y="6"/>
                    </a:lnTo>
                    <a:lnTo>
                      <a:pt x="97" y="2"/>
                    </a:lnTo>
                    <a:lnTo>
                      <a:pt x="81" y="0"/>
                    </a:lnTo>
                    <a:lnTo>
                      <a:pt x="81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46" name="Freeform 26"/>
              <p:cNvSpPr>
                <a:spLocks/>
              </p:cNvSpPr>
              <p:nvPr/>
            </p:nvSpPr>
            <p:spPr bwMode="auto">
              <a:xfrm>
                <a:off x="3199" y="2361"/>
                <a:ext cx="148" cy="6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6" y="2"/>
                  </a:cxn>
                  <a:cxn ang="0">
                    <a:pos x="30" y="8"/>
                  </a:cxn>
                  <a:cxn ang="0">
                    <a:pos x="51" y="16"/>
                  </a:cxn>
                  <a:cxn ang="0">
                    <a:pos x="76" y="26"/>
                  </a:cxn>
                  <a:cxn ang="0">
                    <a:pos x="104" y="35"/>
                  </a:cxn>
                  <a:cxn ang="0">
                    <a:pos x="133" y="45"/>
                  </a:cxn>
                  <a:cxn ang="0">
                    <a:pos x="162" y="52"/>
                  </a:cxn>
                  <a:cxn ang="0">
                    <a:pos x="186" y="56"/>
                  </a:cxn>
                  <a:cxn ang="0">
                    <a:pos x="208" y="58"/>
                  </a:cxn>
                  <a:cxn ang="0">
                    <a:pos x="228" y="61"/>
                  </a:cxn>
                  <a:cxn ang="0">
                    <a:pos x="247" y="62"/>
                  </a:cxn>
                  <a:cxn ang="0">
                    <a:pos x="264" y="63"/>
                  </a:cxn>
                  <a:cxn ang="0">
                    <a:pos x="277" y="64"/>
                  </a:cxn>
                  <a:cxn ang="0">
                    <a:pos x="287" y="65"/>
                  </a:cxn>
                  <a:cxn ang="0">
                    <a:pos x="294" y="65"/>
                  </a:cxn>
                  <a:cxn ang="0">
                    <a:pos x="296" y="65"/>
                  </a:cxn>
                  <a:cxn ang="0">
                    <a:pos x="296" y="65"/>
                  </a:cxn>
                  <a:cxn ang="0">
                    <a:pos x="293" y="110"/>
                  </a:cxn>
                  <a:cxn ang="0">
                    <a:pos x="293" y="110"/>
                  </a:cxn>
                  <a:cxn ang="0">
                    <a:pos x="289" y="111"/>
                  </a:cxn>
                  <a:cxn ang="0">
                    <a:pos x="281" y="115"/>
                  </a:cxn>
                  <a:cxn ang="0">
                    <a:pos x="268" y="119"/>
                  </a:cxn>
                  <a:cxn ang="0">
                    <a:pos x="249" y="125"/>
                  </a:cxn>
                  <a:cxn ang="0">
                    <a:pos x="227" y="129"/>
                  </a:cxn>
                  <a:cxn ang="0">
                    <a:pos x="202" y="130"/>
                  </a:cxn>
                  <a:cxn ang="0">
                    <a:pos x="173" y="129"/>
                  </a:cxn>
                  <a:cxn ang="0">
                    <a:pos x="142" y="123"/>
                  </a:cxn>
                  <a:cxn ang="0">
                    <a:pos x="111" y="114"/>
                  </a:cxn>
                  <a:cxn ang="0">
                    <a:pos x="84" y="102"/>
                  </a:cxn>
                  <a:cxn ang="0">
                    <a:pos x="60" y="90"/>
                  </a:cxn>
                  <a:cxn ang="0">
                    <a:pos x="39" y="77"/>
                  </a:cxn>
                  <a:cxn ang="0">
                    <a:pos x="22" y="65"/>
                  </a:cxn>
                  <a:cxn ang="0">
                    <a:pos x="11" y="56"/>
                  </a:cxn>
                  <a:cxn ang="0">
                    <a:pos x="3" y="49"/>
                  </a:cxn>
                  <a:cxn ang="0">
                    <a:pos x="0" y="47"/>
                  </a:cxn>
                  <a:cxn ang="0">
                    <a:pos x="0" y="47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96" h="130">
                    <a:moveTo>
                      <a:pt x="12" y="0"/>
                    </a:moveTo>
                    <a:lnTo>
                      <a:pt x="16" y="2"/>
                    </a:lnTo>
                    <a:lnTo>
                      <a:pt x="30" y="8"/>
                    </a:lnTo>
                    <a:lnTo>
                      <a:pt x="51" y="16"/>
                    </a:lnTo>
                    <a:lnTo>
                      <a:pt x="76" y="26"/>
                    </a:lnTo>
                    <a:lnTo>
                      <a:pt x="104" y="35"/>
                    </a:lnTo>
                    <a:lnTo>
                      <a:pt x="133" y="45"/>
                    </a:lnTo>
                    <a:lnTo>
                      <a:pt x="162" y="52"/>
                    </a:lnTo>
                    <a:lnTo>
                      <a:pt x="186" y="56"/>
                    </a:lnTo>
                    <a:lnTo>
                      <a:pt x="208" y="58"/>
                    </a:lnTo>
                    <a:lnTo>
                      <a:pt x="228" y="61"/>
                    </a:lnTo>
                    <a:lnTo>
                      <a:pt x="247" y="62"/>
                    </a:lnTo>
                    <a:lnTo>
                      <a:pt x="264" y="63"/>
                    </a:lnTo>
                    <a:lnTo>
                      <a:pt x="277" y="64"/>
                    </a:lnTo>
                    <a:lnTo>
                      <a:pt x="287" y="65"/>
                    </a:lnTo>
                    <a:lnTo>
                      <a:pt x="294" y="65"/>
                    </a:lnTo>
                    <a:lnTo>
                      <a:pt x="296" y="65"/>
                    </a:lnTo>
                    <a:lnTo>
                      <a:pt x="296" y="65"/>
                    </a:lnTo>
                    <a:lnTo>
                      <a:pt x="293" y="110"/>
                    </a:lnTo>
                    <a:lnTo>
                      <a:pt x="293" y="110"/>
                    </a:lnTo>
                    <a:lnTo>
                      <a:pt x="289" y="111"/>
                    </a:lnTo>
                    <a:lnTo>
                      <a:pt x="281" y="115"/>
                    </a:lnTo>
                    <a:lnTo>
                      <a:pt x="268" y="119"/>
                    </a:lnTo>
                    <a:lnTo>
                      <a:pt x="249" y="125"/>
                    </a:lnTo>
                    <a:lnTo>
                      <a:pt x="227" y="129"/>
                    </a:lnTo>
                    <a:lnTo>
                      <a:pt x="202" y="130"/>
                    </a:lnTo>
                    <a:lnTo>
                      <a:pt x="173" y="129"/>
                    </a:lnTo>
                    <a:lnTo>
                      <a:pt x="142" y="123"/>
                    </a:lnTo>
                    <a:lnTo>
                      <a:pt x="111" y="114"/>
                    </a:lnTo>
                    <a:lnTo>
                      <a:pt x="84" y="102"/>
                    </a:lnTo>
                    <a:lnTo>
                      <a:pt x="60" y="90"/>
                    </a:lnTo>
                    <a:lnTo>
                      <a:pt x="39" y="77"/>
                    </a:lnTo>
                    <a:lnTo>
                      <a:pt x="22" y="65"/>
                    </a:lnTo>
                    <a:lnTo>
                      <a:pt x="11" y="56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47" name="Freeform 27"/>
              <p:cNvSpPr>
                <a:spLocks/>
              </p:cNvSpPr>
              <p:nvPr/>
            </p:nvSpPr>
            <p:spPr bwMode="auto">
              <a:xfrm>
                <a:off x="2979" y="2311"/>
                <a:ext cx="11" cy="33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67"/>
                  </a:cxn>
                  <a:cxn ang="0">
                    <a:pos x="22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2" h="67">
                    <a:moveTo>
                      <a:pt x="0" y="10"/>
                    </a:moveTo>
                    <a:lnTo>
                      <a:pt x="0" y="67"/>
                    </a:lnTo>
                    <a:lnTo>
                      <a:pt x="22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48" name="Freeform 28"/>
              <p:cNvSpPr>
                <a:spLocks/>
              </p:cNvSpPr>
              <p:nvPr/>
            </p:nvSpPr>
            <p:spPr bwMode="auto">
              <a:xfrm>
                <a:off x="2956" y="2298"/>
                <a:ext cx="8" cy="3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6" y="4"/>
                  </a:cxn>
                  <a:cxn ang="0">
                    <a:pos x="0" y="76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16" h="76">
                    <a:moveTo>
                      <a:pt x="4" y="0"/>
                    </a:moveTo>
                    <a:lnTo>
                      <a:pt x="16" y="4"/>
                    </a:lnTo>
                    <a:lnTo>
                      <a:pt x="0" y="76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49" name="Freeform 29"/>
              <p:cNvSpPr>
                <a:spLocks/>
              </p:cNvSpPr>
              <p:nvPr/>
            </p:nvSpPr>
            <p:spPr bwMode="auto">
              <a:xfrm>
                <a:off x="2911" y="2308"/>
                <a:ext cx="19" cy="36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0" y="72"/>
                  </a:cxn>
                  <a:cxn ang="0">
                    <a:pos x="10" y="5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72">
                    <a:moveTo>
                      <a:pt x="38" y="0"/>
                    </a:moveTo>
                    <a:lnTo>
                      <a:pt x="0" y="72"/>
                    </a:lnTo>
                    <a:lnTo>
                      <a:pt x="10" y="5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50" name="Freeform 30"/>
              <p:cNvSpPr>
                <a:spLocks/>
              </p:cNvSpPr>
              <p:nvPr/>
            </p:nvSpPr>
            <p:spPr bwMode="auto">
              <a:xfrm>
                <a:off x="3040" y="2311"/>
                <a:ext cx="8" cy="5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0" y="0"/>
                  </a:cxn>
                  <a:cxn ang="0">
                    <a:pos x="17" y="114"/>
                  </a:cxn>
                  <a:cxn ang="0">
                    <a:pos x="0" y="74"/>
                  </a:cxn>
                  <a:cxn ang="0">
                    <a:pos x="0" y="74"/>
                  </a:cxn>
                </a:cxnLst>
                <a:rect l="0" t="0" r="r" b="b"/>
                <a:pathLst>
                  <a:path w="17" h="114">
                    <a:moveTo>
                      <a:pt x="0" y="74"/>
                    </a:moveTo>
                    <a:lnTo>
                      <a:pt x="0" y="0"/>
                    </a:lnTo>
                    <a:lnTo>
                      <a:pt x="17" y="114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51" name="Freeform 31"/>
              <p:cNvSpPr>
                <a:spLocks/>
              </p:cNvSpPr>
              <p:nvPr/>
            </p:nvSpPr>
            <p:spPr bwMode="auto">
              <a:xfrm>
                <a:off x="3050" y="2331"/>
                <a:ext cx="20" cy="52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40" y="0"/>
                  </a:cxn>
                  <a:cxn ang="0">
                    <a:pos x="12" y="103"/>
                  </a:cxn>
                  <a:cxn ang="0">
                    <a:pos x="0" y="82"/>
                  </a:cxn>
                  <a:cxn ang="0">
                    <a:pos x="0" y="82"/>
                  </a:cxn>
                </a:cxnLst>
                <a:rect l="0" t="0" r="r" b="b"/>
                <a:pathLst>
                  <a:path w="40" h="103">
                    <a:moveTo>
                      <a:pt x="0" y="82"/>
                    </a:moveTo>
                    <a:lnTo>
                      <a:pt x="40" y="0"/>
                    </a:lnTo>
                    <a:lnTo>
                      <a:pt x="12" y="103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52" name="Freeform 32"/>
              <p:cNvSpPr>
                <a:spLocks/>
              </p:cNvSpPr>
              <p:nvPr/>
            </p:nvSpPr>
            <p:spPr bwMode="auto">
              <a:xfrm>
                <a:off x="3085" y="2254"/>
                <a:ext cx="78" cy="69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0" y="122"/>
                  </a:cxn>
                  <a:cxn ang="0">
                    <a:pos x="13" y="138"/>
                  </a:cxn>
                  <a:cxn ang="0">
                    <a:pos x="158" y="0"/>
                  </a:cxn>
                  <a:cxn ang="0">
                    <a:pos x="158" y="0"/>
                  </a:cxn>
                </a:cxnLst>
                <a:rect l="0" t="0" r="r" b="b"/>
                <a:pathLst>
                  <a:path w="158" h="138">
                    <a:moveTo>
                      <a:pt x="158" y="0"/>
                    </a:moveTo>
                    <a:lnTo>
                      <a:pt x="0" y="122"/>
                    </a:lnTo>
                    <a:lnTo>
                      <a:pt x="13" y="138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53" name="Freeform 33"/>
              <p:cNvSpPr>
                <a:spLocks/>
              </p:cNvSpPr>
              <p:nvPr/>
            </p:nvSpPr>
            <p:spPr bwMode="auto">
              <a:xfrm>
                <a:off x="3170" y="2310"/>
                <a:ext cx="17" cy="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59"/>
                  </a:cxn>
                  <a:cxn ang="0">
                    <a:pos x="28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4" h="59">
                    <a:moveTo>
                      <a:pt x="0" y="0"/>
                    </a:moveTo>
                    <a:lnTo>
                      <a:pt x="34" y="59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54" name="Freeform 34"/>
              <p:cNvSpPr>
                <a:spLocks/>
              </p:cNvSpPr>
              <p:nvPr/>
            </p:nvSpPr>
            <p:spPr bwMode="auto">
              <a:xfrm>
                <a:off x="2812" y="2265"/>
                <a:ext cx="60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75"/>
                  </a:cxn>
                  <a:cxn ang="0">
                    <a:pos x="121" y="82"/>
                  </a:cxn>
                  <a:cxn ang="0">
                    <a:pos x="42" y="2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1" h="82">
                    <a:moveTo>
                      <a:pt x="0" y="0"/>
                    </a:moveTo>
                    <a:lnTo>
                      <a:pt x="61" y="75"/>
                    </a:lnTo>
                    <a:lnTo>
                      <a:pt x="121" y="82"/>
                    </a:lnTo>
                    <a:lnTo>
                      <a:pt x="42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55" name="Freeform 35"/>
              <p:cNvSpPr>
                <a:spLocks/>
              </p:cNvSpPr>
              <p:nvPr/>
            </p:nvSpPr>
            <p:spPr bwMode="auto">
              <a:xfrm>
                <a:off x="3021" y="2369"/>
                <a:ext cx="21" cy="21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40"/>
                  </a:cxn>
                  <a:cxn ang="0">
                    <a:pos x="42" y="22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42" h="40">
                    <a:moveTo>
                      <a:pt x="33" y="0"/>
                    </a:moveTo>
                    <a:lnTo>
                      <a:pt x="0" y="40"/>
                    </a:lnTo>
                    <a:lnTo>
                      <a:pt x="42" y="22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56" name="Freeform 36"/>
              <p:cNvSpPr>
                <a:spLocks/>
              </p:cNvSpPr>
              <p:nvPr/>
            </p:nvSpPr>
            <p:spPr bwMode="auto">
              <a:xfrm>
                <a:off x="2998" y="2323"/>
                <a:ext cx="25" cy="48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95"/>
                  </a:cxn>
                  <a:cxn ang="0">
                    <a:pos x="51" y="23"/>
                  </a:cxn>
                  <a:cxn ang="0">
                    <a:pos x="35" y="0"/>
                  </a:cxn>
                  <a:cxn ang="0">
                    <a:pos x="35" y="0"/>
                  </a:cxn>
                </a:cxnLst>
                <a:rect l="0" t="0" r="r" b="b"/>
                <a:pathLst>
                  <a:path w="51" h="95">
                    <a:moveTo>
                      <a:pt x="35" y="0"/>
                    </a:moveTo>
                    <a:lnTo>
                      <a:pt x="0" y="95"/>
                    </a:lnTo>
                    <a:lnTo>
                      <a:pt x="51" y="23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57" name="Freeform 37"/>
              <p:cNvSpPr>
                <a:spLocks/>
              </p:cNvSpPr>
              <p:nvPr/>
            </p:nvSpPr>
            <p:spPr bwMode="auto">
              <a:xfrm>
                <a:off x="3295" y="2315"/>
                <a:ext cx="47" cy="43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94" y="86"/>
                  </a:cxn>
                  <a:cxn ang="0">
                    <a:pos x="0" y="25"/>
                  </a:cxn>
                  <a:cxn ang="0">
                    <a:pos x="53" y="0"/>
                  </a:cxn>
                  <a:cxn ang="0">
                    <a:pos x="53" y="0"/>
                  </a:cxn>
                </a:cxnLst>
                <a:rect l="0" t="0" r="r" b="b"/>
                <a:pathLst>
                  <a:path w="94" h="86">
                    <a:moveTo>
                      <a:pt x="53" y="0"/>
                    </a:moveTo>
                    <a:lnTo>
                      <a:pt x="94" y="86"/>
                    </a:lnTo>
                    <a:lnTo>
                      <a:pt x="0" y="25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58" name="Freeform 38"/>
              <p:cNvSpPr>
                <a:spLocks/>
              </p:cNvSpPr>
              <p:nvPr/>
            </p:nvSpPr>
            <p:spPr bwMode="auto">
              <a:xfrm>
                <a:off x="3036" y="2293"/>
                <a:ext cx="3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57" y="9"/>
                  </a:cxn>
                  <a:cxn ang="0">
                    <a:pos x="76" y="34"/>
                  </a:cxn>
                  <a:cxn ang="0">
                    <a:pos x="44" y="18"/>
                  </a:cxn>
                  <a:cxn ang="0">
                    <a:pos x="0" y="16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76" h="34">
                    <a:moveTo>
                      <a:pt x="9" y="0"/>
                    </a:moveTo>
                    <a:lnTo>
                      <a:pt x="57" y="9"/>
                    </a:lnTo>
                    <a:lnTo>
                      <a:pt x="76" y="34"/>
                    </a:lnTo>
                    <a:lnTo>
                      <a:pt x="44" y="18"/>
                    </a:lnTo>
                    <a:lnTo>
                      <a:pt x="0" y="16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59" name="Freeform 39"/>
              <p:cNvSpPr>
                <a:spLocks/>
              </p:cNvSpPr>
              <p:nvPr/>
            </p:nvSpPr>
            <p:spPr bwMode="auto">
              <a:xfrm>
                <a:off x="3241" y="2260"/>
                <a:ext cx="79" cy="30"/>
              </a:xfrm>
              <a:custGeom>
                <a:avLst/>
                <a:gdLst/>
                <a:ahLst/>
                <a:cxnLst>
                  <a:cxn ang="0">
                    <a:pos x="93" y="4"/>
                  </a:cxn>
                  <a:cxn ang="0">
                    <a:pos x="71" y="23"/>
                  </a:cxn>
                  <a:cxn ang="0">
                    <a:pos x="55" y="7"/>
                  </a:cxn>
                  <a:cxn ang="0">
                    <a:pos x="45" y="29"/>
                  </a:cxn>
                  <a:cxn ang="0">
                    <a:pos x="0" y="14"/>
                  </a:cxn>
                  <a:cxn ang="0">
                    <a:pos x="23" y="38"/>
                  </a:cxn>
                  <a:cxn ang="0">
                    <a:pos x="51" y="38"/>
                  </a:cxn>
                  <a:cxn ang="0">
                    <a:pos x="55" y="60"/>
                  </a:cxn>
                  <a:cxn ang="0">
                    <a:pos x="67" y="38"/>
                  </a:cxn>
                  <a:cxn ang="0">
                    <a:pos x="86" y="51"/>
                  </a:cxn>
                  <a:cxn ang="0">
                    <a:pos x="86" y="36"/>
                  </a:cxn>
                  <a:cxn ang="0">
                    <a:pos x="143" y="38"/>
                  </a:cxn>
                  <a:cxn ang="0">
                    <a:pos x="143" y="38"/>
                  </a:cxn>
                  <a:cxn ang="0">
                    <a:pos x="141" y="37"/>
                  </a:cxn>
                  <a:cxn ang="0">
                    <a:pos x="136" y="36"/>
                  </a:cxn>
                  <a:cxn ang="0">
                    <a:pos x="128" y="34"/>
                  </a:cxn>
                  <a:cxn ang="0">
                    <a:pos x="121" y="30"/>
                  </a:cxn>
                  <a:cxn ang="0">
                    <a:pos x="113" y="27"/>
                  </a:cxn>
                  <a:cxn ang="0">
                    <a:pos x="108" y="24"/>
                  </a:cxn>
                  <a:cxn ang="0">
                    <a:pos x="104" y="22"/>
                  </a:cxn>
                  <a:cxn ang="0">
                    <a:pos x="105" y="20"/>
                  </a:cxn>
                  <a:cxn ang="0">
                    <a:pos x="110" y="19"/>
                  </a:cxn>
                  <a:cxn ang="0">
                    <a:pos x="118" y="16"/>
                  </a:cxn>
                  <a:cxn ang="0">
                    <a:pos x="126" y="14"/>
                  </a:cxn>
                  <a:cxn ang="0">
                    <a:pos x="135" y="12"/>
                  </a:cxn>
                  <a:cxn ang="0">
                    <a:pos x="144" y="10"/>
                  </a:cxn>
                  <a:cxn ang="0">
                    <a:pos x="151" y="8"/>
                  </a:cxn>
                  <a:cxn ang="0">
                    <a:pos x="156" y="7"/>
                  </a:cxn>
                  <a:cxn ang="0">
                    <a:pos x="158" y="7"/>
                  </a:cxn>
                  <a:cxn ang="0">
                    <a:pos x="158" y="7"/>
                  </a:cxn>
                  <a:cxn ang="0">
                    <a:pos x="83" y="0"/>
                  </a:cxn>
                  <a:cxn ang="0">
                    <a:pos x="93" y="4"/>
                  </a:cxn>
                </a:cxnLst>
                <a:rect l="0" t="0" r="r" b="b"/>
                <a:pathLst>
                  <a:path w="158" h="60">
                    <a:moveTo>
                      <a:pt x="93" y="4"/>
                    </a:moveTo>
                    <a:lnTo>
                      <a:pt x="71" y="23"/>
                    </a:lnTo>
                    <a:lnTo>
                      <a:pt x="55" y="7"/>
                    </a:lnTo>
                    <a:lnTo>
                      <a:pt x="45" y="29"/>
                    </a:lnTo>
                    <a:lnTo>
                      <a:pt x="0" y="14"/>
                    </a:lnTo>
                    <a:lnTo>
                      <a:pt x="23" y="38"/>
                    </a:lnTo>
                    <a:lnTo>
                      <a:pt x="51" y="38"/>
                    </a:lnTo>
                    <a:lnTo>
                      <a:pt x="55" y="60"/>
                    </a:lnTo>
                    <a:lnTo>
                      <a:pt x="67" y="38"/>
                    </a:lnTo>
                    <a:lnTo>
                      <a:pt x="86" y="51"/>
                    </a:lnTo>
                    <a:lnTo>
                      <a:pt x="86" y="36"/>
                    </a:lnTo>
                    <a:lnTo>
                      <a:pt x="143" y="38"/>
                    </a:lnTo>
                    <a:lnTo>
                      <a:pt x="143" y="38"/>
                    </a:lnTo>
                    <a:lnTo>
                      <a:pt x="141" y="37"/>
                    </a:lnTo>
                    <a:lnTo>
                      <a:pt x="136" y="36"/>
                    </a:lnTo>
                    <a:lnTo>
                      <a:pt x="128" y="34"/>
                    </a:lnTo>
                    <a:lnTo>
                      <a:pt x="121" y="30"/>
                    </a:lnTo>
                    <a:lnTo>
                      <a:pt x="113" y="27"/>
                    </a:lnTo>
                    <a:lnTo>
                      <a:pt x="108" y="24"/>
                    </a:lnTo>
                    <a:lnTo>
                      <a:pt x="104" y="22"/>
                    </a:lnTo>
                    <a:lnTo>
                      <a:pt x="105" y="20"/>
                    </a:lnTo>
                    <a:lnTo>
                      <a:pt x="110" y="19"/>
                    </a:lnTo>
                    <a:lnTo>
                      <a:pt x="118" y="16"/>
                    </a:lnTo>
                    <a:lnTo>
                      <a:pt x="126" y="14"/>
                    </a:lnTo>
                    <a:lnTo>
                      <a:pt x="135" y="12"/>
                    </a:lnTo>
                    <a:lnTo>
                      <a:pt x="144" y="10"/>
                    </a:lnTo>
                    <a:lnTo>
                      <a:pt x="151" y="8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58" y="7"/>
                    </a:lnTo>
                    <a:lnTo>
                      <a:pt x="83" y="0"/>
                    </a:lnTo>
                    <a:lnTo>
                      <a:pt x="9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60" name="Freeform 40"/>
              <p:cNvSpPr>
                <a:spLocks/>
              </p:cNvSpPr>
              <p:nvPr/>
            </p:nvSpPr>
            <p:spPr bwMode="auto">
              <a:xfrm>
                <a:off x="2538" y="2388"/>
                <a:ext cx="51" cy="4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" y="10"/>
                  </a:cxn>
                  <a:cxn ang="0">
                    <a:pos x="6" y="9"/>
                  </a:cxn>
                  <a:cxn ang="0">
                    <a:pos x="11" y="6"/>
                  </a:cxn>
                  <a:cxn ang="0">
                    <a:pos x="19" y="3"/>
                  </a:cxn>
                  <a:cxn ang="0">
                    <a:pos x="29" y="1"/>
                  </a:cxn>
                  <a:cxn ang="0">
                    <a:pos x="39" y="0"/>
                  </a:cxn>
                  <a:cxn ang="0">
                    <a:pos x="49" y="1"/>
                  </a:cxn>
                  <a:cxn ang="0">
                    <a:pos x="61" y="4"/>
                  </a:cxn>
                  <a:cxn ang="0">
                    <a:pos x="72" y="9"/>
                  </a:cxn>
                  <a:cxn ang="0">
                    <a:pos x="81" y="14"/>
                  </a:cxn>
                  <a:cxn ang="0">
                    <a:pos x="89" y="19"/>
                  </a:cxn>
                  <a:cxn ang="0">
                    <a:pos x="93" y="25"/>
                  </a:cxn>
                  <a:cxn ang="0">
                    <a:pos x="98" y="32"/>
                  </a:cxn>
                  <a:cxn ang="0">
                    <a:pos x="99" y="40"/>
                  </a:cxn>
                  <a:cxn ang="0">
                    <a:pos x="100" y="47"/>
                  </a:cxn>
                  <a:cxn ang="0">
                    <a:pos x="100" y="56"/>
                  </a:cxn>
                  <a:cxn ang="0">
                    <a:pos x="96" y="72"/>
                  </a:cxn>
                  <a:cxn ang="0">
                    <a:pos x="89" y="84"/>
                  </a:cxn>
                  <a:cxn ang="0">
                    <a:pos x="83" y="92"/>
                  </a:cxn>
                  <a:cxn ang="0">
                    <a:pos x="81" y="94"/>
                  </a:cxn>
                  <a:cxn ang="0">
                    <a:pos x="81" y="92"/>
                  </a:cxn>
                  <a:cxn ang="0">
                    <a:pos x="83" y="87"/>
                  </a:cxn>
                  <a:cxn ang="0">
                    <a:pos x="83" y="79"/>
                  </a:cxn>
                  <a:cxn ang="0">
                    <a:pos x="83" y="69"/>
                  </a:cxn>
                  <a:cxn ang="0">
                    <a:pos x="82" y="59"/>
                  </a:cxn>
                  <a:cxn ang="0">
                    <a:pos x="77" y="48"/>
                  </a:cxn>
                  <a:cxn ang="0">
                    <a:pos x="69" y="38"/>
                  </a:cxn>
                  <a:cxn ang="0">
                    <a:pos x="58" y="30"/>
                  </a:cxn>
                  <a:cxn ang="0">
                    <a:pos x="44" y="24"/>
                  </a:cxn>
                  <a:cxn ang="0">
                    <a:pos x="32" y="19"/>
                  </a:cxn>
                  <a:cxn ang="0">
                    <a:pos x="23" y="16"/>
                  </a:cxn>
                  <a:cxn ang="0">
                    <a:pos x="15" y="14"/>
                  </a:cxn>
                  <a:cxn ang="0">
                    <a:pos x="8" y="12"/>
                  </a:cxn>
                  <a:cxn ang="0">
                    <a:pos x="3" y="11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100" h="94">
                    <a:moveTo>
                      <a:pt x="0" y="11"/>
                    </a:moveTo>
                    <a:lnTo>
                      <a:pt x="1" y="10"/>
                    </a:lnTo>
                    <a:lnTo>
                      <a:pt x="6" y="9"/>
                    </a:lnTo>
                    <a:lnTo>
                      <a:pt x="11" y="6"/>
                    </a:lnTo>
                    <a:lnTo>
                      <a:pt x="19" y="3"/>
                    </a:lnTo>
                    <a:lnTo>
                      <a:pt x="29" y="1"/>
                    </a:lnTo>
                    <a:lnTo>
                      <a:pt x="39" y="0"/>
                    </a:lnTo>
                    <a:lnTo>
                      <a:pt x="49" y="1"/>
                    </a:lnTo>
                    <a:lnTo>
                      <a:pt x="61" y="4"/>
                    </a:lnTo>
                    <a:lnTo>
                      <a:pt x="72" y="9"/>
                    </a:lnTo>
                    <a:lnTo>
                      <a:pt x="81" y="14"/>
                    </a:lnTo>
                    <a:lnTo>
                      <a:pt x="89" y="19"/>
                    </a:lnTo>
                    <a:lnTo>
                      <a:pt x="93" y="25"/>
                    </a:lnTo>
                    <a:lnTo>
                      <a:pt x="98" y="32"/>
                    </a:lnTo>
                    <a:lnTo>
                      <a:pt x="99" y="40"/>
                    </a:lnTo>
                    <a:lnTo>
                      <a:pt x="100" y="47"/>
                    </a:lnTo>
                    <a:lnTo>
                      <a:pt x="100" y="56"/>
                    </a:lnTo>
                    <a:lnTo>
                      <a:pt x="96" y="72"/>
                    </a:lnTo>
                    <a:lnTo>
                      <a:pt x="89" y="84"/>
                    </a:lnTo>
                    <a:lnTo>
                      <a:pt x="83" y="92"/>
                    </a:lnTo>
                    <a:lnTo>
                      <a:pt x="81" y="94"/>
                    </a:lnTo>
                    <a:lnTo>
                      <a:pt x="81" y="92"/>
                    </a:lnTo>
                    <a:lnTo>
                      <a:pt x="83" y="87"/>
                    </a:lnTo>
                    <a:lnTo>
                      <a:pt x="83" y="79"/>
                    </a:lnTo>
                    <a:lnTo>
                      <a:pt x="83" y="69"/>
                    </a:lnTo>
                    <a:lnTo>
                      <a:pt x="82" y="59"/>
                    </a:lnTo>
                    <a:lnTo>
                      <a:pt x="77" y="48"/>
                    </a:lnTo>
                    <a:lnTo>
                      <a:pt x="69" y="38"/>
                    </a:lnTo>
                    <a:lnTo>
                      <a:pt x="58" y="30"/>
                    </a:lnTo>
                    <a:lnTo>
                      <a:pt x="44" y="24"/>
                    </a:lnTo>
                    <a:lnTo>
                      <a:pt x="32" y="19"/>
                    </a:lnTo>
                    <a:lnTo>
                      <a:pt x="23" y="16"/>
                    </a:lnTo>
                    <a:lnTo>
                      <a:pt x="15" y="14"/>
                    </a:lnTo>
                    <a:lnTo>
                      <a:pt x="8" y="12"/>
                    </a:lnTo>
                    <a:lnTo>
                      <a:pt x="3" y="11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6FF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61" name="Freeform 41"/>
              <p:cNvSpPr>
                <a:spLocks/>
              </p:cNvSpPr>
              <p:nvPr/>
            </p:nvSpPr>
            <p:spPr bwMode="auto">
              <a:xfrm>
                <a:off x="2951" y="2400"/>
                <a:ext cx="53" cy="53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8" y="2"/>
                  </a:cxn>
                  <a:cxn ang="0">
                    <a:pos x="10" y="1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30" y="3"/>
                  </a:cxn>
                  <a:cxn ang="0">
                    <a:pos x="37" y="7"/>
                  </a:cxn>
                  <a:cxn ang="0">
                    <a:pos x="44" y="14"/>
                  </a:cxn>
                  <a:cxn ang="0">
                    <a:pos x="49" y="22"/>
                  </a:cxn>
                  <a:cxn ang="0">
                    <a:pos x="55" y="27"/>
                  </a:cxn>
                  <a:cxn ang="0">
                    <a:pos x="60" y="33"/>
                  </a:cxn>
                  <a:cxn ang="0">
                    <a:pos x="63" y="39"/>
                  </a:cxn>
                  <a:cxn ang="0">
                    <a:pos x="67" y="45"/>
                  </a:cxn>
                  <a:cxn ang="0">
                    <a:pos x="71" y="52"/>
                  </a:cxn>
                  <a:cxn ang="0">
                    <a:pos x="76" y="59"/>
                  </a:cxn>
                  <a:cxn ang="0">
                    <a:pos x="82" y="67"/>
                  </a:cxn>
                  <a:cxn ang="0">
                    <a:pos x="87" y="75"/>
                  </a:cxn>
                  <a:cxn ang="0">
                    <a:pos x="94" y="82"/>
                  </a:cxn>
                  <a:cxn ang="0">
                    <a:pos x="100" y="86"/>
                  </a:cxn>
                  <a:cxn ang="0">
                    <a:pos x="105" y="91"/>
                  </a:cxn>
                  <a:cxn ang="0">
                    <a:pos x="107" y="94"/>
                  </a:cxn>
                  <a:cxn ang="0">
                    <a:pos x="107" y="97"/>
                  </a:cxn>
                  <a:cxn ang="0">
                    <a:pos x="104" y="99"/>
                  </a:cxn>
                  <a:cxn ang="0">
                    <a:pos x="95" y="100"/>
                  </a:cxn>
                  <a:cxn ang="0">
                    <a:pos x="85" y="101"/>
                  </a:cxn>
                  <a:cxn ang="0">
                    <a:pos x="72" y="101"/>
                  </a:cxn>
                  <a:cxn ang="0">
                    <a:pos x="60" y="102"/>
                  </a:cxn>
                  <a:cxn ang="0">
                    <a:pos x="46" y="103"/>
                  </a:cxn>
                  <a:cxn ang="0">
                    <a:pos x="34" y="105"/>
                  </a:cxn>
                  <a:cxn ang="0">
                    <a:pos x="25" y="106"/>
                  </a:cxn>
                  <a:cxn ang="0">
                    <a:pos x="18" y="107"/>
                  </a:cxn>
                  <a:cxn ang="0">
                    <a:pos x="16" y="107"/>
                  </a:cxn>
                  <a:cxn ang="0">
                    <a:pos x="18" y="107"/>
                  </a:cxn>
                  <a:cxn ang="0">
                    <a:pos x="26" y="107"/>
                  </a:cxn>
                  <a:cxn ang="0">
                    <a:pos x="37" y="106"/>
                  </a:cxn>
                  <a:cxn ang="0">
                    <a:pos x="48" y="105"/>
                  </a:cxn>
                  <a:cxn ang="0">
                    <a:pos x="59" y="101"/>
                  </a:cxn>
                  <a:cxn ang="0">
                    <a:pos x="68" y="98"/>
                  </a:cxn>
                  <a:cxn ang="0">
                    <a:pos x="72" y="92"/>
                  </a:cxn>
                  <a:cxn ang="0">
                    <a:pos x="71" y="85"/>
                  </a:cxn>
                  <a:cxn ang="0">
                    <a:pos x="64" y="69"/>
                  </a:cxn>
                  <a:cxn ang="0">
                    <a:pos x="59" y="53"/>
                  </a:cxn>
                  <a:cxn ang="0">
                    <a:pos x="52" y="39"/>
                  </a:cxn>
                  <a:cxn ang="0">
                    <a:pos x="41" y="29"/>
                  </a:cxn>
                  <a:cxn ang="0">
                    <a:pos x="34" y="24"/>
                  </a:cxn>
                  <a:cxn ang="0">
                    <a:pos x="27" y="21"/>
                  </a:cxn>
                  <a:cxn ang="0">
                    <a:pos x="21" y="17"/>
                  </a:cxn>
                  <a:cxn ang="0">
                    <a:pos x="15" y="14"/>
                  </a:cxn>
                  <a:cxn ang="0">
                    <a:pos x="9" y="10"/>
                  </a:cxn>
                  <a:cxn ang="0">
                    <a:pos x="4" y="9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2"/>
                  </a:cxn>
                  <a:cxn ang="0">
                    <a:pos x="7" y="2"/>
                  </a:cxn>
                </a:cxnLst>
                <a:rect l="0" t="0" r="r" b="b"/>
                <a:pathLst>
                  <a:path w="107" h="107">
                    <a:moveTo>
                      <a:pt x="7" y="2"/>
                    </a:moveTo>
                    <a:lnTo>
                      <a:pt x="8" y="2"/>
                    </a:lnTo>
                    <a:lnTo>
                      <a:pt x="10" y="1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30" y="3"/>
                    </a:lnTo>
                    <a:lnTo>
                      <a:pt x="37" y="7"/>
                    </a:lnTo>
                    <a:lnTo>
                      <a:pt x="44" y="14"/>
                    </a:lnTo>
                    <a:lnTo>
                      <a:pt x="49" y="22"/>
                    </a:lnTo>
                    <a:lnTo>
                      <a:pt x="55" y="27"/>
                    </a:lnTo>
                    <a:lnTo>
                      <a:pt x="60" y="33"/>
                    </a:lnTo>
                    <a:lnTo>
                      <a:pt x="63" y="39"/>
                    </a:lnTo>
                    <a:lnTo>
                      <a:pt x="67" y="45"/>
                    </a:lnTo>
                    <a:lnTo>
                      <a:pt x="71" y="52"/>
                    </a:lnTo>
                    <a:lnTo>
                      <a:pt x="76" y="59"/>
                    </a:lnTo>
                    <a:lnTo>
                      <a:pt x="82" y="67"/>
                    </a:lnTo>
                    <a:lnTo>
                      <a:pt x="87" y="75"/>
                    </a:lnTo>
                    <a:lnTo>
                      <a:pt x="94" y="82"/>
                    </a:lnTo>
                    <a:lnTo>
                      <a:pt x="100" y="86"/>
                    </a:lnTo>
                    <a:lnTo>
                      <a:pt x="105" y="91"/>
                    </a:lnTo>
                    <a:lnTo>
                      <a:pt x="107" y="94"/>
                    </a:lnTo>
                    <a:lnTo>
                      <a:pt x="107" y="97"/>
                    </a:lnTo>
                    <a:lnTo>
                      <a:pt x="104" y="99"/>
                    </a:lnTo>
                    <a:lnTo>
                      <a:pt x="95" y="100"/>
                    </a:lnTo>
                    <a:lnTo>
                      <a:pt x="85" y="101"/>
                    </a:lnTo>
                    <a:lnTo>
                      <a:pt x="72" y="101"/>
                    </a:lnTo>
                    <a:lnTo>
                      <a:pt x="60" y="102"/>
                    </a:lnTo>
                    <a:lnTo>
                      <a:pt x="46" y="103"/>
                    </a:lnTo>
                    <a:lnTo>
                      <a:pt x="34" y="105"/>
                    </a:lnTo>
                    <a:lnTo>
                      <a:pt x="25" y="106"/>
                    </a:lnTo>
                    <a:lnTo>
                      <a:pt x="18" y="107"/>
                    </a:lnTo>
                    <a:lnTo>
                      <a:pt x="16" y="107"/>
                    </a:lnTo>
                    <a:lnTo>
                      <a:pt x="18" y="107"/>
                    </a:lnTo>
                    <a:lnTo>
                      <a:pt x="26" y="107"/>
                    </a:lnTo>
                    <a:lnTo>
                      <a:pt x="37" y="106"/>
                    </a:lnTo>
                    <a:lnTo>
                      <a:pt x="48" y="105"/>
                    </a:lnTo>
                    <a:lnTo>
                      <a:pt x="59" y="101"/>
                    </a:lnTo>
                    <a:lnTo>
                      <a:pt x="68" y="98"/>
                    </a:lnTo>
                    <a:lnTo>
                      <a:pt x="72" y="92"/>
                    </a:lnTo>
                    <a:lnTo>
                      <a:pt x="71" y="85"/>
                    </a:lnTo>
                    <a:lnTo>
                      <a:pt x="64" y="69"/>
                    </a:lnTo>
                    <a:lnTo>
                      <a:pt x="59" y="53"/>
                    </a:lnTo>
                    <a:lnTo>
                      <a:pt x="52" y="39"/>
                    </a:lnTo>
                    <a:lnTo>
                      <a:pt x="41" y="29"/>
                    </a:lnTo>
                    <a:lnTo>
                      <a:pt x="34" y="24"/>
                    </a:lnTo>
                    <a:lnTo>
                      <a:pt x="27" y="21"/>
                    </a:lnTo>
                    <a:lnTo>
                      <a:pt x="21" y="17"/>
                    </a:lnTo>
                    <a:lnTo>
                      <a:pt x="15" y="14"/>
                    </a:lnTo>
                    <a:lnTo>
                      <a:pt x="9" y="10"/>
                    </a:lnTo>
                    <a:lnTo>
                      <a:pt x="4" y="9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2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6FF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62" name="Freeform 42"/>
              <p:cNvSpPr>
                <a:spLocks/>
              </p:cNvSpPr>
              <p:nvPr/>
            </p:nvSpPr>
            <p:spPr bwMode="auto">
              <a:xfrm>
                <a:off x="2614" y="2247"/>
                <a:ext cx="96" cy="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0" y="18"/>
                  </a:cxn>
                  <a:cxn ang="0">
                    <a:pos x="190" y="103"/>
                  </a:cxn>
                  <a:cxn ang="0">
                    <a:pos x="14" y="8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90" h="103">
                    <a:moveTo>
                      <a:pt x="0" y="0"/>
                    </a:moveTo>
                    <a:lnTo>
                      <a:pt x="180" y="18"/>
                    </a:lnTo>
                    <a:lnTo>
                      <a:pt x="190" y="103"/>
                    </a:lnTo>
                    <a:lnTo>
                      <a:pt x="14" y="8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BCF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63" name="Freeform 43"/>
              <p:cNvSpPr>
                <a:spLocks/>
              </p:cNvSpPr>
              <p:nvPr/>
            </p:nvSpPr>
            <p:spPr bwMode="auto">
              <a:xfrm>
                <a:off x="2728" y="2262"/>
                <a:ext cx="86" cy="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69"/>
                  </a:cxn>
                  <a:cxn ang="0">
                    <a:pos x="173" y="84"/>
                  </a:cxn>
                  <a:cxn ang="0">
                    <a:pos x="132" y="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73" h="84">
                    <a:moveTo>
                      <a:pt x="0" y="0"/>
                    </a:moveTo>
                    <a:lnTo>
                      <a:pt x="13" y="69"/>
                    </a:lnTo>
                    <a:lnTo>
                      <a:pt x="173" y="84"/>
                    </a:lnTo>
                    <a:lnTo>
                      <a:pt x="132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BCF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64" name="Freeform 44"/>
              <p:cNvSpPr>
                <a:spLocks/>
              </p:cNvSpPr>
              <p:nvPr/>
            </p:nvSpPr>
            <p:spPr bwMode="auto">
              <a:xfrm>
                <a:off x="3135" y="2363"/>
                <a:ext cx="35" cy="31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9" y="1"/>
                  </a:cxn>
                  <a:cxn ang="0">
                    <a:pos x="22" y="2"/>
                  </a:cxn>
                  <a:cxn ang="0">
                    <a:pos x="17" y="6"/>
                  </a:cxn>
                  <a:cxn ang="0">
                    <a:pos x="11" y="9"/>
                  </a:cxn>
                  <a:cxn ang="0">
                    <a:pos x="6" y="14"/>
                  </a:cxn>
                  <a:cxn ang="0">
                    <a:pos x="3" y="19"/>
                  </a:cxn>
                  <a:cxn ang="0">
                    <a:pos x="2" y="26"/>
                  </a:cxn>
                  <a:cxn ang="0">
                    <a:pos x="0" y="31"/>
                  </a:cxn>
                  <a:cxn ang="0">
                    <a:pos x="2" y="37"/>
                  </a:cxn>
                  <a:cxn ang="0">
                    <a:pos x="3" y="44"/>
                  </a:cxn>
                  <a:cxn ang="0">
                    <a:pos x="6" y="49"/>
                  </a:cxn>
                  <a:cxn ang="0">
                    <a:pos x="11" y="53"/>
                  </a:cxn>
                  <a:cxn ang="0">
                    <a:pos x="17" y="57"/>
                  </a:cxn>
                  <a:cxn ang="0">
                    <a:pos x="22" y="60"/>
                  </a:cxn>
                  <a:cxn ang="0">
                    <a:pos x="29" y="61"/>
                  </a:cxn>
                  <a:cxn ang="0">
                    <a:pos x="36" y="62"/>
                  </a:cxn>
                  <a:cxn ang="0">
                    <a:pos x="43" y="61"/>
                  </a:cxn>
                  <a:cxn ang="0">
                    <a:pos x="50" y="60"/>
                  </a:cxn>
                  <a:cxn ang="0">
                    <a:pos x="56" y="57"/>
                  </a:cxn>
                  <a:cxn ang="0">
                    <a:pos x="61" y="53"/>
                  </a:cxn>
                  <a:cxn ang="0">
                    <a:pos x="66" y="49"/>
                  </a:cxn>
                  <a:cxn ang="0">
                    <a:pos x="70" y="44"/>
                  </a:cxn>
                  <a:cxn ang="0">
                    <a:pos x="71" y="37"/>
                  </a:cxn>
                  <a:cxn ang="0">
                    <a:pos x="72" y="31"/>
                  </a:cxn>
                  <a:cxn ang="0">
                    <a:pos x="71" y="26"/>
                  </a:cxn>
                  <a:cxn ang="0">
                    <a:pos x="70" y="19"/>
                  </a:cxn>
                  <a:cxn ang="0">
                    <a:pos x="66" y="14"/>
                  </a:cxn>
                  <a:cxn ang="0">
                    <a:pos x="61" y="9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3" y="1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62">
                    <a:moveTo>
                      <a:pt x="36" y="0"/>
                    </a:moveTo>
                    <a:lnTo>
                      <a:pt x="29" y="1"/>
                    </a:lnTo>
                    <a:lnTo>
                      <a:pt x="22" y="2"/>
                    </a:lnTo>
                    <a:lnTo>
                      <a:pt x="17" y="6"/>
                    </a:lnTo>
                    <a:lnTo>
                      <a:pt x="11" y="9"/>
                    </a:lnTo>
                    <a:lnTo>
                      <a:pt x="6" y="14"/>
                    </a:lnTo>
                    <a:lnTo>
                      <a:pt x="3" y="19"/>
                    </a:lnTo>
                    <a:lnTo>
                      <a:pt x="2" y="26"/>
                    </a:lnTo>
                    <a:lnTo>
                      <a:pt x="0" y="31"/>
                    </a:lnTo>
                    <a:lnTo>
                      <a:pt x="2" y="37"/>
                    </a:lnTo>
                    <a:lnTo>
                      <a:pt x="3" y="44"/>
                    </a:lnTo>
                    <a:lnTo>
                      <a:pt x="6" y="49"/>
                    </a:lnTo>
                    <a:lnTo>
                      <a:pt x="11" y="53"/>
                    </a:lnTo>
                    <a:lnTo>
                      <a:pt x="17" y="57"/>
                    </a:lnTo>
                    <a:lnTo>
                      <a:pt x="22" y="60"/>
                    </a:lnTo>
                    <a:lnTo>
                      <a:pt x="29" y="61"/>
                    </a:lnTo>
                    <a:lnTo>
                      <a:pt x="36" y="62"/>
                    </a:lnTo>
                    <a:lnTo>
                      <a:pt x="43" y="61"/>
                    </a:lnTo>
                    <a:lnTo>
                      <a:pt x="50" y="60"/>
                    </a:lnTo>
                    <a:lnTo>
                      <a:pt x="56" y="57"/>
                    </a:lnTo>
                    <a:lnTo>
                      <a:pt x="61" y="53"/>
                    </a:lnTo>
                    <a:lnTo>
                      <a:pt x="66" y="49"/>
                    </a:lnTo>
                    <a:lnTo>
                      <a:pt x="70" y="44"/>
                    </a:lnTo>
                    <a:lnTo>
                      <a:pt x="71" y="37"/>
                    </a:lnTo>
                    <a:lnTo>
                      <a:pt x="72" y="31"/>
                    </a:lnTo>
                    <a:lnTo>
                      <a:pt x="71" y="26"/>
                    </a:lnTo>
                    <a:lnTo>
                      <a:pt x="70" y="19"/>
                    </a:lnTo>
                    <a:lnTo>
                      <a:pt x="66" y="14"/>
                    </a:lnTo>
                    <a:lnTo>
                      <a:pt x="61" y="9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3" y="1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65" name="Freeform 45"/>
              <p:cNvSpPr>
                <a:spLocks/>
              </p:cNvSpPr>
              <p:nvPr/>
            </p:nvSpPr>
            <p:spPr bwMode="auto">
              <a:xfrm>
                <a:off x="3366" y="2399"/>
                <a:ext cx="41" cy="3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2" y="1"/>
                  </a:cxn>
                  <a:cxn ang="0">
                    <a:pos x="24" y="2"/>
                  </a:cxn>
                  <a:cxn ang="0">
                    <a:pos x="17" y="5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3" y="21"/>
                  </a:cxn>
                  <a:cxn ang="0">
                    <a:pos x="1" y="28"/>
                  </a:cxn>
                  <a:cxn ang="0">
                    <a:pos x="0" y="35"/>
                  </a:cxn>
                  <a:cxn ang="0">
                    <a:pos x="1" y="42"/>
                  </a:cxn>
                  <a:cxn ang="0">
                    <a:pos x="3" y="49"/>
                  </a:cxn>
                  <a:cxn ang="0">
                    <a:pos x="6" y="55"/>
                  </a:cxn>
                  <a:cxn ang="0">
                    <a:pos x="11" y="61"/>
                  </a:cxn>
                  <a:cxn ang="0">
                    <a:pos x="17" y="65"/>
                  </a:cxn>
                  <a:cxn ang="0">
                    <a:pos x="24" y="69"/>
                  </a:cxn>
                  <a:cxn ang="0">
                    <a:pos x="32" y="70"/>
                  </a:cxn>
                  <a:cxn ang="0">
                    <a:pos x="40" y="71"/>
                  </a:cxn>
                  <a:cxn ang="0">
                    <a:pos x="48" y="70"/>
                  </a:cxn>
                  <a:cxn ang="0">
                    <a:pos x="55" y="69"/>
                  </a:cxn>
                  <a:cxn ang="0">
                    <a:pos x="62" y="65"/>
                  </a:cxn>
                  <a:cxn ang="0">
                    <a:pos x="69" y="61"/>
                  </a:cxn>
                  <a:cxn ang="0">
                    <a:pos x="73" y="55"/>
                  </a:cxn>
                  <a:cxn ang="0">
                    <a:pos x="77" y="49"/>
                  </a:cxn>
                  <a:cxn ang="0">
                    <a:pos x="79" y="42"/>
                  </a:cxn>
                  <a:cxn ang="0">
                    <a:pos x="80" y="35"/>
                  </a:cxn>
                  <a:cxn ang="0">
                    <a:pos x="79" y="28"/>
                  </a:cxn>
                  <a:cxn ang="0">
                    <a:pos x="77" y="21"/>
                  </a:cxn>
                  <a:cxn ang="0">
                    <a:pos x="73" y="16"/>
                  </a:cxn>
                  <a:cxn ang="0">
                    <a:pos x="69" y="10"/>
                  </a:cxn>
                  <a:cxn ang="0">
                    <a:pos x="62" y="5"/>
                  </a:cxn>
                  <a:cxn ang="0">
                    <a:pos x="55" y="2"/>
                  </a:cxn>
                  <a:cxn ang="0">
                    <a:pos x="48" y="1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40" y="0"/>
                  </a:cxn>
                </a:cxnLst>
                <a:rect l="0" t="0" r="r" b="b"/>
                <a:pathLst>
                  <a:path w="80" h="71">
                    <a:moveTo>
                      <a:pt x="40" y="0"/>
                    </a:moveTo>
                    <a:lnTo>
                      <a:pt x="32" y="1"/>
                    </a:lnTo>
                    <a:lnTo>
                      <a:pt x="24" y="2"/>
                    </a:lnTo>
                    <a:lnTo>
                      <a:pt x="17" y="5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3" y="21"/>
                    </a:lnTo>
                    <a:lnTo>
                      <a:pt x="1" y="28"/>
                    </a:lnTo>
                    <a:lnTo>
                      <a:pt x="0" y="35"/>
                    </a:lnTo>
                    <a:lnTo>
                      <a:pt x="1" y="42"/>
                    </a:lnTo>
                    <a:lnTo>
                      <a:pt x="3" y="49"/>
                    </a:lnTo>
                    <a:lnTo>
                      <a:pt x="6" y="55"/>
                    </a:lnTo>
                    <a:lnTo>
                      <a:pt x="11" y="61"/>
                    </a:lnTo>
                    <a:lnTo>
                      <a:pt x="17" y="65"/>
                    </a:lnTo>
                    <a:lnTo>
                      <a:pt x="24" y="69"/>
                    </a:lnTo>
                    <a:lnTo>
                      <a:pt x="32" y="70"/>
                    </a:lnTo>
                    <a:lnTo>
                      <a:pt x="40" y="71"/>
                    </a:lnTo>
                    <a:lnTo>
                      <a:pt x="48" y="70"/>
                    </a:lnTo>
                    <a:lnTo>
                      <a:pt x="55" y="69"/>
                    </a:lnTo>
                    <a:lnTo>
                      <a:pt x="62" y="65"/>
                    </a:lnTo>
                    <a:lnTo>
                      <a:pt x="69" y="61"/>
                    </a:lnTo>
                    <a:lnTo>
                      <a:pt x="73" y="55"/>
                    </a:lnTo>
                    <a:lnTo>
                      <a:pt x="77" y="49"/>
                    </a:lnTo>
                    <a:lnTo>
                      <a:pt x="79" y="42"/>
                    </a:lnTo>
                    <a:lnTo>
                      <a:pt x="80" y="35"/>
                    </a:lnTo>
                    <a:lnTo>
                      <a:pt x="79" y="28"/>
                    </a:lnTo>
                    <a:lnTo>
                      <a:pt x="77" y="21"/>
                    </a:lnTo>
                    <a:lnTo>
                      <a:pt x="73" y="16"/>
                    </a:lnTo>
                    <a:lnTo>
                      <a:pt x="69" y="10"/>
                    </a:lnTo>
                    <a:lnTo>
                      <a:pt x="62" y="5"/>
                    </a:lnTo>
                    <a:lnTo>
                      <a:pt x="55" y="2"/>
                    </a:lnTo>
                    <a:lnTo>
                      <a:pt x="48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66" name="Freeform 46"/>
              <p:cNvSpPr>
                <a:spLocks/>
              </p:cNvSpPr>
              <p:nvPr/>
            </p:nvSpPr>
            <p:spPr bwMode="auto">
              <a:xfrm>
                <a:off x="2426" y="2308"/>
                <a:ext cx="474" cy="104"/>
              </a:xfrm>
              <a:custGeom>
                <a:avLst/>
                <a:gdLst/>
                <a:ahLst/>
                <a:cxnLst>
                  <a:cxn ang="0">
                    <a:pos x="948" y="208"/>
                  </a:cxn>
                  <a:cxn ang="0">
                    <a:pos x="825" y="186"/>
                  </a:cxn>
                  <a:cxn ang="0">
                    <a:pos x="852" y="102"/>
                  </a:cxn>
                  <a:cxn ang="0">
                    <a:pos x="860" y="103"/>
                  </a:cxn>
                  <a:cxn ang="0">
                    <a:pos x="863" y="103"/>
                  </a:cxn>
                  <a:cxn ang="0">
                    <a:pos x="860" y="102"/>
                  </a:cxn>
                  <a:cxn ang="0">
                    <a:pos x="852" y="101"/>
                  </a:cxn>
                  <a:cxn ang="0">
                    <a:pos x="856" y="85"/>
                  </a:cxn>
                  <a:cxn ang="0">
                    <a:pos x="800" y="0"/>
                  </a:cxn>
                  <a:cxn ang="0">
                    <a:pos x="832" y="96"/>
                  </a:cxn>
                  <a:cxn ang="0">
                    <a:pos x="825" y="95"/>
                  </a:cxn>
                  <a:cxn ang="0">
                    <a:pos x="808" y="92"/>
                  </a:cxn>
                  <a:cxn ang="0">
                    <a:pos x="788" y="88"/>
                  </a:cxn>
                  <a:cxn ang="0">
                    <a:pos x="766" y="85"/>
                  </a:cxn>
                  <a:cxn ang="0">
                    <a:pos x="741" y="81"/>
                  </a:cxn>
                  <a:cxn ang="0">
                    <a:pos x="712" y="77"/>
                  </a:cxn>
                  <a:cxn ang="0">
                    <a:pos x="681" y="73"/>
                  </a:cxn>
                  <a:cxn ang="0">
                    <a:pos x="647" y="70"/>
                  </a:cxn>
                  <a:cxn ang="0">
                    <a:pos x="628" y="69"/>
                  </a:cxn>
                  <a:cxn ang="0">
                    <a:pos x="604" y="65"/>
                  </a:cxn>
                  <a:cxn ang="0">
                    <a:pos x="584" y="64"/>
                  </a:cxn>
                  <a:cxn ang="0">
                    <a:pos x="544" y="62"/>
                  </a:cxn>
                  <a:cxn ang="0">
                    <a:pos x="501" y="60"/>
                  </a:cxn>
                  <a:cxn ang="0">
                    <a:pos x="455" y="57"/>
                  </a:cxn>
                  <a:cxn ang="0">
                    <a:pos x="377" y="55"/>
                  </a:cxn>
                  <a:cxn ang="0">
                    <a:pos x="281" y="53"/>
                  </a:cxn>
                  <a:cxn ang="0">
                    <a:pos x="201" y="51"/>
                  </a:cxn>
                  <a:cxn ang="0">
                    <a:pos x="134" y="51"/>
                  </a:cxn>
                  <a:cxn ang="0">
                    <a:pos x="82" y="51"/>
                  </a:cxn>
                  <a:cxn ang="0">
                    <a:pos x="43" y="53"/>
                  </a:cxn>
                  <a:cxn ang="0">
                    <a:pos x="18" y="53"/>
                  </a:cxn>
                  <a:cxn ang="0">
                    <a:pos x="5" y="54"/>
                  </a:cxn>
                  <a:cxn ang="0">
                    <a:pos x="4" y="54"/>
                  </a:cxn>
                  <a:cxn ang="0">
                    <a:pos x="0" y="69"/>
                  </a:cxn>
                  <a:cxn ang="0">
                    <a:pos x="7" y="69"/>
                  </a:cxn>
                  <a:cxn ang="0">
                    <a:pos x="27" y="70"/>
                  </a:cxn>
                  <a:cxn ang="0">
                    <a:pos x="58" y="71"/>
                  </a:cxn>
                  <a:cxn ang="0">
                    <a:pos x="96" y="71"/>
                  </a:cxn>
                  <a:cxn ang="0">
                    <a:pos x="141" y="72"/>
                  </a:cxn>
                  <a:cxn ang="0">
                    <a:pos x="190" y="72"/>
                  </a:cxn>
                  <a:cxn ang="0">
                    <a:pos x="241" y="71"/>
                  </a:cxn>
                  <a:cxn ang="0">
                    <a:pos x="292" y="69"/>
                  </a:cxn>
                  <a:cxn ang="0">
                    <a:pos x="318" y="68"/>
                  </a:cxn>
                  <a:cxn ang="0">
                    <a:pos x="350" y="68"/>
                  </a:cxn>
                  <a:cxn ang="0">
                    <a:pos x="387" y="69"/>
                  </a:cxn>
                  <a:cxn ang="0">
                    <a:pos x="428" y="71"/>
                  </a:cxn>
                  <a:cxn ang="0">
                    <a:pos x="471" y="73"/>
                  </a:cxn>
                  <a:cxn ang="0">
                    <a:pos x="516" y="76"/>
                  </a:cxn>
                  <a:cxn ang="0">
                    <a:pos x="561" y="79"/>
                  </a:cxn>
                  <a:cxn ang="0">
                    <a:pos x="607" y="83"/>
                  </a:cxn>
                  <a:cxn ang="0">
                    <a:pos x="607" y="85"/>
                  </a:cxn>
                  <a:cxn ang="0">
                    <a:pos x="395" y="132"/>
                  </a:cxn>
                  <a:cxn ang="0">
                    <a:pos x="824" y="202"/>
                  </a:cxn>
                  <a:cxn ang="0">
                    <a:pos x="827" y="202"/>
                  </a:cxn>
                  <a:cxn ang="0">
                    <a:pos x="827" y="202"/>
                  </a:cxn>
                </a:cxnLst>
                <a:rect l="0" t="0" r="r" b="b"/>
                <a:pathLst>
                  <a:path w="948" h="208">
                    <a:moveTo>
                      <a:pt x="827" y="202"/>
                    </a:moveTo>
                    <a:lnTo>
                      <a:pt x="948" y="208"/>
                    </a:lnTo>
                    <a:lnTo>
                      <a:pt x="826" y="191"/>
                    </a:lnTo>
                    <a:lnTo>
                      <a:pt x="825" y="186"/>
                    </a:lnTo>
                    <a:lnTo>
                      <a:pt x="852" y="102"/>
                    </a:lnTo>
                    <a:lnTo>
                      <a:pt x="852" y="102"/>
                    </a:lnTo>
                    <a:lnTo>
                      <a:pt x="856" y="103"/>
                    </a:lnTo>
                    <a:lnTo>
                      <a:pt x="860" y="103"/>
                    </a:lnTo>
                    <a:lnTo>
                      <a:pt x="862" y="103"/>
                    </a:lnTo>
                    <a:lnTo>
                      <a:pt x="863" y="103"/>
                    </a:lnTo>
                    <a:lnTo>
                      <a:pt x="862" y="103"/>
                    </a:lnTo>
                    <a:lnTo>
                      <a:pt x="860" y="102"/>
                    </a:lnTo>
                    <a:lnTo>
                      <a:pt x="856" y="102"/>
                    </a:lnTo>
                    <a:lnTo>
                      <a:pt x="852" y="101"/>
                    </a:lnTo>
                    <a:lnTo>
                      <a:pt x="852" y="101"/>
                    </a:lnTo>
                    <a:lnTo>
                      <a:pt x="856" y="85"/>
                    </a:lnTo>
                    <a:lnTo>
                      <a:pt x="809" y="3"/>
                    </a:lnTo>
                    <a:lnTo>
                      <a:pt x="800" y="0"/>
                    </a:lnTo>
                    <a:lnTo>
                      <a:pt x="834" y="85"/>
                    </a:lnTo>
                    <a:lnTo>
                      <a:pt x="832" y="96"/>
                    </a:lnTo>
                    <a:lnTo>
                      <a:pt x="832" y="96"/>
                    </a:lnTo>
                    <a:lnTo>
                      <a:pt x="825" y="95"/>
                    </a:lnTo>
                    <a:lnTo>
                      <a:pt x="817" y="94"/>
                    </a:lnTo>
                    <a:lnTo>
                      <a:pt x="808" y="92"/>
                    </a:lnTo>
                    <a:lnTo>
                      <a:pt x="799" y="91"/>
                    </a:lnTo>
                    <a:lnTo>
                      <a:pt x="788" y="88"/>
                    </a:lnTo>
                    <a:lnTo>
                      <a:pt x="778" y="87"/>
                    </a:lnTo>
                    <a:lnTo>
                      <a:pt x="766" y="85"/>
                    </a:lnTo>
                    <a:lnTo>
                      <a:pt x="754" y="83"/>
                    </a:lnTo>
                    <a:lnTo>
                      <a:pt x="741" y="81"/>
                    </a:lnTo>
                    <a:lnTo>
                      <a:pt x="727" y="79"/>
                    </a:lnTo>
                    <a:lnTo>
                      <a:pt x="712" y="77"/>
                    </a:lnTo>
                    <a:lnTo>
                      <a:pt x="697" y="76"/>
                    </a:lnTo>
                    <a:lnTo>
                      <a:pt x="681" y="73"/>
                    </a:lnTo>
                    <a:lnTo>
                      <a:pt x="664" y="72"/>
                    </a:lnTo>
                    <a:lnTo>
                      <a:pt x="647" y="70"/>
                    </a:lnTo>
                    <a:lnTo>
                      <a:pt x="628" y="69"/>
                    </a:lnTo>
                    <a:lnTo>
                      <a:pt x="628" y="69"/>
                    </a:lnTo>
                    <a:lnTo>
                      <a:pt x="592" y="5"/>
                    </a:lnTo>
                    <a:lnTo>
                      <a:pt x="604" y="65"/>
                    </a:lnTo>
                    <a:lnTo>
                      <a:pt x="604" y="65"/>
                    </a:lnTo>
                    <a:lnTo>
                      <a:pt x="584" y="64"/>
                    </a:lnTo>
                    <a:lnTo>
                      <a:pt x="565" y="63"/>
                    </a:lnTo>
                    <a:lnTo>
                      <a:pt x="544" y="62"/>
                    </a:lnTo>
                    <a:lnTo>
                      <a:pt x="523" y="61"/>
                    </a:lnTo>
                    <a:lnTo>
                      <a:pt x="501" y="60"/>
                    </a:lnTo>
                    <a:lnTo>
                      <a:pt x="478" y="58"/>
                    </a:lnTo>
                    <a:lnTo>
                      <a:pt x="455" y="57"/>
                    </a:lnTo>
                    <a:lnTo>
                      <a:pt x="431" y="56"/>
                    </a:lnTo>
                    <a:lnTo>
                      <a:pt x="377" y="55"/>
                    </a:lnTo>
                    <a:lnTo>
                      <a:pt x="327" y="54"/>
                    </a:lnTo>
                    <a:lnTo>
                      <a:pt x="281" y="53"/>
                    </a:lnTo>
                    <a:lnTo>
                      <a:pt x="239" y="51"/>
                    </a:lnTo>
                    <a:lnTo>
                      <a:pt x="201" y="51"/>
                    </a:lnTo>
                    <a:lnTo>
                      <a:pt x="165" y="51"/>
                    </a:lnTo>
                    <a:lnTo>
                      <a:pt x="134" y="51"/>
                    </a:lnTo>
                    <a:lnTo>
                      <a:pt x="106" y="51"/>
                    </a:lnTo>
                    <a:lnTo>
                      <a:pt x="82" y="51"/>
                    </a:lnTo>
                    <a:lnTo>
                      <a:pt x="60" y="53"/>
                    </a:lnTo>
                    <a:lnTo>
                      <a:pt x="43" y="53"/>
                    </a:lnTo>
                    <a:lnTo>
                      <a:pt x="29" y="53"/>
                    </a:lnTo>
                    <a:lnTo>
                      <a:pt x="18" y="53"/>
                    </a:lnTo>
                    <a:lnTo>
                      <a:pt x="9" y="54"/>
                    </a:lnTo>
                    <a:lnTo>
                      <a:pt x="5" y="54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3" y="69"/>
                    </a:lnTo>
                    <a:lnTo>
                      <a:pt x="7" y="69"/>
                    </a:lnTo>
                    <a:lnTo>
                      <a:pt x="15" y="70"/>
                    </a:lnTo>
                    <a:lnTo>
                      <a:pt x="27" y="70"/>
                    </a:lnTo>
                    <a:lnTo>
                      <a:pt x="42" y="70"/>
                    </a:lnTo>
                    <a:lnTo>
                      <a:pt x="58" y="71"/>
                    </a:lnTo>
                    <a:lnTo>
                      <a:pt x="76" y="71"/>
                    </a:lnTo>
                    <a:lnTo>
                      <a:pt x="96" y="71"/>
                    </a:lnTo>
                    <a:lnTo>
                      <a:pt x="118" y="71"/>
                    </a:lnTo>
                    <a:lnTo>
                      <a:pt x="141" y="72"/>
                    </a:lnTo>
                    <a:lnTo>
                      <a:pt x="165" y="72"/>
                    </a:lnTo>
                    <a:lnTo>
                      <a:pt x="190" y="72"/>
                    </a:lnTo>
                    <a:lnTo>
                      <a:pt x="216" y="71"/>
                    </a:lnTo>
                    <a:lnTo>
                      <a:pt x="241" y="71"/>
                    </a:lnTo>
                    <a:lnTo>
                      <a:pt x="266" y="70"/>
                    </a:lnTo>
                    <a:lnTo>
                      <a:pt x="292" y="69"/>
                    </a:lnTo>
                    <a:lnTo>
                      <a:pt x="304" y="69"/>
                    </a:lnTo>
                    <a:lnTo>
                      <a:pt x="318" y="68"/>
                    </a:lnTo>
                    <a:lnTo>
                      <a:pt x="334" y="68"/>
                    </a:lnTo>
                    <a:lnTo>
                      <a:pt x="350" y="68"/>
                    </a:lnTo>
                    <a:lnTo>
                      <a:pt x="369" y="69"/>
                    </a:lnTo>
                    <a:lnTo>
                      <a:pt x="387" y="69"/>
                    </a:lnTo>
                    <a:lnTo>
                      <a:pt x="407" y="70"/>
                    </a:lnTo>
                    <a:lnTo>
                      <a:pt x="428" y="71"/>
                    </a:lnTo>
                    <a:lnTo>
                      <a:pt x="450" y="72"/>
                    </a:lnTo>
                    <a:lnTo>
                      <a:pt x="471" y="73"/>
                    </a:lnTo>
                    <a:lnTo>
                      <a:pt x="493" y="74"/>
                    </a:lnTo>
                    <a:lnTo>
                      <a:pt x="516" y="76"/>
                    </a:lnTo>
                    <a:lnTo>
                      <a:pt x="538" y="78"/>
                    </a:lnTo>
                    <a:lnTo>
                      <a:pt x="561" y="79"/>
                    </a:lnTo>
                    <a:lnTo>
                      <a:pt x="584" y="81"/>
                    </a:lnTo>
                    <a:lnTo>
                      <a:pt x="607" y="83"/>
                    </a:lnTo>
                    <a:lnTo>
                      <a:pt x="607" y="83"/>
                    </a:lnTo>
                    <a:lnTo>
                      <a:pt x="607" y="85"/>
                    </a:lnTo>
                    <a:lnTo>
                      <a:pt x="603" y="161"/>
                    </a:lnTo>
                    <a:lnTo>
                      <a:pt x="395" y="132"/>
                    </a:lnTo>
                    <a:lnTo>
                      <a:pt x="440" y="186"/>
                    </a:lnTo>
                    <a:lnTo>
                      <a:pt x="824" y="202"/>
                    </a:lnTo>
                    <a:lnTo>
                      <a:pt x="829" y="205"/>
                    </a:lnTo>
                    <a:lnTo>
                      <a:pt x="827" y="202"/>
                    </a:lnTo>
                    <a:lnTo>
                      <a:pt x="827" y="202"/>
                    </a:lnTo>
                    <a:lnTo>
                      <a:pt x="827" y="20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67" name="Freeform 47"/>
              <p:cNvSpPr>
                <a:spLocks/>
              </p:cNvSpPr>
              <p:nvPr/>
            </p:nvSpPr>
            <p:spPr bwMode="auto">
              <a:xfrm>
                <a:off x="2729" y="2350"/>
                <a:ext cx="112" cy="5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37" y="1"/>
                  </a:cxn>
                  <a:cxn ang="0">
                    <a:pos x="52" y="2"/>
                  </a:cxn>
                  <a:cxn ang="0">
                    <a:pos x="68" y="3"/>
                  </a:cxn>
                  <a:cxn ang="0">
                    <a:pos x="83" y="4"/>
                  </a:cxn>
                  <a:cxn ang="0">
                    <a:pos x="98" y="5"/>
                  </a:cxn>
                  <a:cxn ang="0">
                    <a:pos x="112" y="7"/>
                  </a:cxn>
                  <a:cxn ang="0">
                    <a:pos x="126" y="8"/>
                  </a:cxn>
                  <a:cxn ang="0">
                    <a:pos x="140" y="9"/>
                  </a:cxn>
                  <a:cxn ang="0">
                    <a:pos x="152" y="10"/>
                  </a:cxn>
                  <a:cxn ang="0">
                    <a:pos x="165" y="11"/>
                  </a:cxn>
                  <a:cxn ang="0">
                    <a:pos x="176" y="12"/>
                  </a:cxn>
                  <a:cxn ang="0">
                    <a:pos x="188" y="14"/>
                  </a:cxn>
                  <a:cxn ang="0">
                    <a:pos x="198" y="15"/>
                  </a:cxn>
                  <a:cxn ang="0">
                    <a:pos x="209" y="15"/>
                  </a:cxn>
                  <a:cxn ang="0">
                    <a:pos x="218" y="16"/>
                  </a:cxn>
                  <a:cxn ang="0">
                    <a:pos x="226" y="17"/>
                  </a:cxn>
                  <a:cxn ang="0">
                    <a:pos x="226" y="17"/>
                  </a:cxn>
                  <a:cxn ang="0">
                    <a:pos x="202" y="104"/>
                  </a:cxn>
                  <a:cxn ang="0">
                    <a:pos x="0" y="77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226" h="104">
                    <a:moveTo>
                      <a:pt x="21" y="0"/>
                    </a:moveTo>
                    <a:lnTo>
                      <a:pt x="37" y="1"/>
                    </a:lnTo>
                    <a:lnTo>
                      <a:pt x="52" y="2"/>
                    </a:lnTo>
                    <a:lnTo>
                      <a:pt x="68" y="3"/>
                    </a:lnTo>
                    <a:lnTo>
                      <a:pt x="83" y="4"/>
                    </a:lnTo>
                    <a:lnTo>
                      <a:pt x="98" y="5"/>
                    </a:lnTo>
                    <a:lnTo>
                      <a:pt x="112" y="7"/>
                    </a:lnTo>
                    <a:lnTo>
                      <a:pt x="126" y="8"/>
                    </a:lnTo>
                    <a:lnTo>
                      <a:pt x="140" y="9"/>
                    </a:lnTo>
                    <a:lnTo>
                      <a:pt x="152" y="10"/>
                    </a:lnTo>
                    <a:lnTo>
                      <a:pt x="165" y="11"/>
                    </a:lnTo>
                    <a:lnTo>
                      <a:pt x="176" y="12"/>
                    </a:lnTo>
                    <a:lnTo>
                      <a:pt x="188" y="14"/>
                    </a:lnTo>
                    <a:lnTo>
                      <a:pt x="198" y="15"/>
                    </a:lnTo>
                    <a:lnTo>
                      <a:pt x="209" y="15"/>
                    </a:lnTo>
                    <a:lnTo>
                      <a:pt x="218" y="16"/>
                    </a:lnTo>
                    <a:lnTo>
                      <a:pt x="226" y="17"/>
                    </a:lnTo>
                    <a:lnTo>
                      <a:pt x="226" y="17"/>
                    </a:lnTo>
                    <a:lnTo>
                      <a:pt x="202" y="104"/>
                    </a:lnTo>
                    <a:lnTo>
                      <a:pt x="0" y="77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7968" name="Rectangle 48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37969" name="Text Box 49"/>
          <p:cNvSpPr txBox="1">
            <a:spLocks noChangeArrowheads="1"/>
          </p:cNvSpPr>
          <p:nvPr/>
        </p:nvSpPr>
        <p:spPr bwMode="auto">
          <a:xfrm>
            <a:off x="685800" y="1119188"/>
            <a:ext cx="3852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337970" name="AutoShape 5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1" name="Rectangle 51"/>
          <p:cNvSpPr>
            <a:spLocks noChangeArrowheads="1"/>
          </p:cNvSpPr>
          <p:nvPr/>
        </p:nvSpPr>
        <p:spPr bwMode="auto">
          <a:xfrm>
            <a:off x="1181100" y="3467100"/>
            <a:ext cx="49339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2" name="Text Box 52"/>
          <p:cNvSpPr txBox="1">
            <a:spLocks noChangeArrowheads="1"/>
          </p:cNvSpPr>
          <p:nvPr/>
        </p:nvSpPr>
        <p:spPr bwMode="auto">
          <a:xfrm>
            <a:off x="1255713" y="351948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37973" name="AutoShape 53"/>
          <p:cNvSpPr>
            <a:spLocks noChangeArrowheads="1"/>
          </p:cNvSpPr>
          <p:nvPr/>
        </p:nvSpPr>
        <p:spPr bwMode="auto">
          <a:xfrm rot="5400000">
            <a:off x="771525" y="3651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4" name="Text Box 54"/>
          <p:cNvSpPr txBox="1">
            <a:spLocks noChangeArrowheads="1"/>
          </p:cNvSpPr>
          <p:nvPr/>
        </p:nvSpPr>
        <p:spPr bwMode="auto">
          <a:xfrm>
            <a:off x="2344738" y="2392363"/>
            <a:ext cx="4683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= .05/2 = .025,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.025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1.96</a:t>
            </a:r>
          </a:p>
        </p:txBody>
      </p:sp>
      <p:sp>
        <p:nvSpPr>
          <p:cNvPr id="337975" name="Rectangle 55"/>
          <p:cNvSpPr>
            <a:spLocks noChangeArrowheads="1"/>
          </p:cNvSpPr>
          <p:nvPr/>
        </p:nvSpPr>
        <p:spPr bwMode="auto">
          <a:xfrm>
            <a:off x="1181100" y="1733550"/>
            <a:ext cx="70866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6" name="Text Box 56"/>
          <p:cNvSpPr txBox="1">
            <a:spLocks noChangeArrowheads="1"/>
          </p:cNvSpPr>
          <p:nvPr/>
        </p:nvSpPr>
        <p:spPr bwMode="auto">
          <a:xfrm>
            <a:off x="1236663" y="1766888"/>
            <a:ext cx="7038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criticals value and rejection rule.</a:t>
            </a:r>
          </a:p>
        </p:txBody>
      </p:sp>
      <p:sp>
        <p:nvSpPr>
          <p:cNvPr id="337977" name="Text Box 57"/>
          <p:cNvSpPr txBox="1">
            <a:spLocks noChangeArrowheads="1"/>
          </p:cNvSpPr>
          <p:nvPr/>
        </p:nvSpPr>
        <p:spPr bwMode="auto">
          <a:xfrm>
            <a:off x="2581275" y="2852738"/>
            <a:ext cx="4370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-1.96  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1.96</a:t>
            </a:r>
          </a:p>
        </p:txBody>
      </p:sp>
      <p:sp>
        <p:nvSpPr>
          <p:cNvPr id="337978" name="Text Box 58"/>
          <p:cNvSpPr txBox="1">
            <a:spLocks noChangeArrowheads="1"/>
          </p:cNvSpPr>
          <p:nvPr/>
        </p:nvSpPr>
        <p:spPr bwMode="auto">
          <a:xfrm>
            <a:off x="1177925" y="4205288"/>
            <a:ext cx="7281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1.278 &gt; -1.96 and &lt; 1.96, we cannot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76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Hypothesis Testing and Decision Making</a:t>
            </a:r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668338" y="1095375"/>
            <a:ext cx="7886700" cy="1690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 many decision-making situations the decision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maker may want, and in some cases may be forced,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to take action with both the conclusion do not reject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and the conclusion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52260" name="AutoShape 4"/>
          <p:cNvSpPr>
            <a:spLocks noChangeArrowheads="1"/>
          </p:cNvSpPr>
          <p:nvPr/>
        </p:nvSpPr>
        <p:spPr bwMode="auto">
          <a:xfrm rot="5400000">
            <a:off x="428625" y="1212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61" name="AutoShape 5"/>
          <p:cNvSpPr>
            <a:spLocks noChangeArrowheads="1"/>
          </p:cNvSpPr>
          <p:nvPr/>
        </p:nvSpPr>
        <p:spPr bwMode="auto">
          <a:xfrm rot="5400000">
            <a:off x="409575" y="2889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668338" y="2771775"/>
            <a:ext cx="7886700" cy="1690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 such situations, it is recommended that the</a:t>
            </a:r>
          </a:p>
          <a:p>
            <a:pPr marL="342900" indent="-3429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hypothesis-testing procedure be extended to include</a:t>
            </a:r>
          </a:p>
          <a:p>
            <a:pPr marL="342900" indent="-3429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consideration of making a Type II error.</a:t>
            </a:r>
          </a:p>
        </p:txBody>
      </p:sp>
    </p:spTree>
    <p:extLst>
      <p:ext uri="{BB962C8B-B14F-4D97-AF65-F5344CB8AC3E}">
        <p14:creationId xmlns:p14="http://schemas.microsoft.com/office/powerpoint/2010/main" val="11265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 of a Type II Error 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Hypothesis Tests About a Population Mean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687388" y="1095375"/>
            <a:ext cx="8210550" cy="481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Formulate the null and alternative hypotheses.</a:t>
            </a:r>
          </a:p>
        </p:txBody>
      </p:sp>
      <p:sp>
        <p:nvSpPr>
          <p:cNvPr id="353284" name="AutoShape 4"/>
          <p:cNvSpPr>
            <a:spLocks noChangeArrowheads="1"/>
          </p:cNvSpPr>
          <p:nvPr/>
        </p:nvSpPr>
        <p:spPr bwMode="auto">
          <a:xfrm rot="5400000">
            <a:off x="4095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85" name="AutoShape 5"/>
          <p:cNvSpPr>
            <a:spLocks noChangeArrowheads="1"/>
          </p:cNvSpPr>
          <p:nvPr/>
        </p:nvSpPr>
        <p:spPr bwMode="auto">
          <a:xfrm rot="5400000">
            <a:off x="409575" y="1841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693738" y="3005138"/>
            <a:ext cx="73914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Using the rejection rule, solve for the value of the</a:t>
            </a:r>
          </a:p>
          <a:p>
            <a:pPr marL="457200" indent="-4572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sample mean corresponding to the critical value of</a:t>
            </a:r>
          </a:p>
          <a:p>
            <a:pPr marL="457200" indent="-4572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test statistic.</a:t>
            </a:r>
          </a:p>
        </p:txBody>
      </p:sp>
      <p:sp>
        <p:nvSpPr>
          <p:cNvPr id="353287" name="AutoShape 7"/>
          <p:cNvSpPr>
            <a:spLocks noChangeArrowheads="1"/>
          </p:cNvSpPr>
          <p:nvPr/>
        </p:nvSpPr>
        <p:spPr bwMode="auto">
          <a:xfrm rot="5400000">
            <a:off x="409575" y="3155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708025" y="1690688"/>
            <a:ext cx="719772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Using the critical value approach, use the level of</a:t>
            </a:r>
          </a:p>
          <a:p>
            <a:pPr marL="457200" indent="-4572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significance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to determine the critical value and</a:t>
            </a:r>
          </a:p>
          <a:p>
            <a:pPr marL="457200" indent="-4572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rejection rule for the test.</a:t>
            </a:r>
          </a:p>
        </p:txBody>
      </p:sp>
    </p:spTree>
    <p:extLst>
      <p:ext uri="{BB962C8B-B14F-4D97-AF65-F5344CB8AC3E}">
        <p14:creationId xmlns:p14="http://schemas.microsoft.com/office/powerpoint/2010/main" val="403501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 of a Type II Error 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Hypothesis Tests About a Population Mean</a:t>
            </a:r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687388" y="1095375"/>
            <a:ext cx="8210550" cy="126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results from step 3 to state the values of the</a:t>
            </a:r>
          </a:p>
          <a:p>
            <a:pPr marL="457200" indent="-4572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sample mean that lead to the acceptance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; this defines the acceptance region.</a:t>
            </a:r>
          </a:p>
        </p:txBody>
      </p:sp>
      <p:grpSp>
        <p:nvGrpSpPr>
          <p:cNvPr id="354308" name="Group 4"/>
          <p:cNvGrpSpPr>
            <a:grpSpLocks/>
          </p:cNvGrpSpPr>
          <p:nvPr/>
        </p:nvGrpSpPr>
        <p:grpSpPr bwMode="auto">
          <a:xfrm>
            <a:off x="669925" y="2363788"/>
            <a:ext cx="8142288" cy="2794000"/>
            <a:chOff x="422" y="1489"/>
            <a:chExt cx="5129" cy="1760"/>
          </a:xfrm>
        </p:grpSpPr>
        <p:sp>
          <p:nvSpPr>
            <p:cNvPr id="354309" name="Text Box 5"/>
            <p:cNvSpPr txBox="1">
              <a:spLocks noChangeArrowheads="1"/>
            </p:cNvSpPr>
            <p:nvPr/>
          </p:nvSpPr>
          <p:spPr bwMode="auto">
            <a:xfrm>
              <a:off x="422" y="1489"/>
              <a:ext cx="5129" cy="17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5.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Using the sampling distribution of     for a value of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satisfying the alternative hypothesis, and the acceptance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region from step 4, compute the probability that the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sample mean will be in the acceptance region.  (This is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the probability of making a Type II error at the chosen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level of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 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.)</a:t>
              </a:r>
            </a:p>
            <a:p>
              <a:pPr marL="457200" indent="-457200" algn="l"/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354310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720" y="1555"/>
            <a:ext cx="159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8" name="Equation" r:id="rId4" imgW="279360" imgH="285480" progId="Equation.3">
                    <p:embed/>
                  </p:oleObj>
                </mc:Choice>
                <mc:Fallback>
                  <p:oleObj name="Equation" r:id="rId4" imgW="279360" imgH="2854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1555"/>
                          <a:ext cx="159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4311" name="AutoShape 7"/>
          <p:cNvSpPr>
            <a:spLocks noChangeArrowheads="1"/>
          </p:cNvSpPr>
          <p:nvPr/>
        </p:nvSpPr>
        <p:spPr bwMode="auto">
          <a:xfrm rot="5400000">
            <a:off x="4095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12" name="AutoShape 8"/>
          <p:cNvSpPr>
            <a:spLocks noChangeArrowheads="1"/>
          </p:cNvSpPr>
          <p:nvPr/>
        </p:nvSpPr>
        <p:spPr bwMode="auto">
          <a:xfrm rot="5400000">
            <a:off x="409575" y="2489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3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330" name="Group 2"/>
          <p:cNvGrpSpPr>
            <a:grpSpLocks/>
          </p:cNvGrpSpPr>
          <p:nvPr/>
        </p:nvGrpSpPr>
        <p:grpSpPr bwMode="auto">
          <a:xfrm>
            <a:off x="5048250" y="904875"/>
            <a:ext cx="3911600" cy="3890963"/>
            <a:chOff x="2988" y="546"/>
            <a:chExt cx="2464" cy="2451"/>
          </a:xfrm>
        </p:grpSpPr>
        <p:sp>
          <p:nvSpPr>
            <p:cNvPr id="355331" name="Freeform 3"/>
            <p:cNvSpPr>
              <a:spLocks/>
            </p:cNvSpPr>
            <p:nvPr/>
          </p:nvSpPr>
          <p:spPr bwMode="auto">
            <a:xfrm>
              <a:off x="3316" y="565"/>
              <a:ext cx="2133" cy="2291"/>
            </a:xfrm>
            <a:custGeom>
              <a:avLst/>
              <a:gdLst/>
              <a:ahLst/>
              <a:cxnLst>
                <a:cxn ang="0">
                  <a:pos x="2935" y="213"/>
                </a:cxn>
                <a:cxn ang="0">
                  <a:pos x="2844" y="195"/>
                </a:cxn>
                <a:cxn ang="0">
                  <a:pos x="2604" y="152"/>
                </a:cxn>
                <a:cxn ang="0">
                  <a:pos x="2254" y="96"/>
                </a:cxn>
                <a:cxn ang="0">
                  <a:pos x="1840" y="45"/>
                </a:cxn>
                <a:cxn ang="0">
                  <a:pos x="1400" y="8"/>
                </a:cxn>
                <a:cxn ang="0">
                  <a:pos x="978" y="5"/>
                </a:cxn>
                <a:cxn ang="0">
                  <a:pos x="615" y="45"/>
                </a:cxn>
                <a:cxn ang="0">
                  <a:pos x="356" y="147"/>
                </a:cxn>
                <a:cxn ang="0">
                  <a:pos x="214" y="270"/>
                </a:cxn>
                <a:cxn ang="0">
                  <a:pos x="169" y="371"/>
                </a:cxn>
                <a:cxn ang="0">
                  <a:pos x="201" y="454"/>
                </a:cxn>
                <a:cxn ang="0">
                  <a:pos x="286" y="523"/>
                </a:cxn>
                <a:cxn ang="0">
                  <a:pos x="404" y="582"/>
                </a:cxn>
                <a:cxn ang="0">
                  <a:pos x="537" y="632"/>
                </a:cxn>
                <a:cxn ang="0">
                  <a:pos x="663" y="675"/>
                </a:cxn>
                <a:cxn ang="0">
                  <a:pos x="764" y="718"/>
                </a:cxn>
                <a:cxn ang="0">
                  <a:pos x="793" y="758"/>
                </a:cxn>
                <a:cxn ang="0">
                  <a:pos x="740" y="798"/>
                </a:cxn>
                <a:cxn ang="0">
                  <a:pos x="625" y="840"/>
                </a:cxn>
                <a:cxn ang="0">
                  <a:pos x="478" y="888"/>
                </a:cxn>
                <a:cxn ang="0">
                  <a:pos x="318" y="944"/>
                </a:cxn>
                <a:cxn ang="0">
                  <a:pos x="174" y="1014"/>
                </a:cxn>
                <a:cxn ang="0">
                  <a:pos x="62" y="1099"/>
                </a:cxn>
                <a:cxn ang="0">
                  <a:pos x="14" y="1206"/>
                </a:cxn>
                <a:cxn ang="0">
                  <a:pos x="0" y="1318"/>
                </a:cxn>
                <a:cxn ang="0">
                  <a:pos x="3" y="1425"/>
                </a:cxn>
                <a:cxn ang="0">
                  <a:pos x="32" y="1529"/>
                </a:cxn>
                <a:cxn ang="0">
                  <a:pos x="102" y="1635"/>
                </a:cxn>
                <a:cxn ang="0">
                  <a:pos x="227" y="1750"/>
                </a:cxn>
                <a:cxn ang="0">
                  <a:pos x="420" y="1878"/>
                </a:cxn>
                <a:cxn ang="0">
                  <a:pos x="697" y="2022"/>
                </a:cxn>
                <a:cxn ang="0">
                  <a:pos x="1074" y="2188"/>
                </a:cxn>
                <a:cxn ang="0">
                  <a:pos x="1480" y="2326"/>
                </a:cxn>
                <a:cxn ang="0">
                  <a:pos x="1840" y="2401"/>
                </a:cxn>
                <a:cxn ang="0">
                  <a:pos x="2153" y="2420"/>
                </a:cxn>
                <a:cxn ang="0">
                  <a:pos x="2417" y="2406"/>
                </a:cxn>
                <a:cxn ang="0">
                  <a:pos x="2625" y="2366"/>
                </a:cxn>
                <a:cxn ang="0">
                  <a:pos x="2777" y="2321"/>
                </a:cxn>
                <a:cxn ang="0">
                  <a:pos x="2868" y="2284"/>
                </a:cxn>
                <a:cxn ang="0">
                  <a:pos x="2903" y="2268"/>
                </a:cxn>
              </a:cxnLst>
              <a:rect l="0" t="0" r="r" b="b"/>
              <a:pathLst>
                <a:path w="2935" h="2420">
                  <a:moveTo>
                    <a:pt x="2903" y="2268"/>
                  </a:moveTo>
                  <a:lnTo>
                    <a:pt x="2935" y="213"/>
                  </a:lnTo>
                  <a:lnTo>
                    <a:pt x="2911" y="208"/>
                  </a:lnTo>
                  <a:lnTo>
                    <a:pt x="2844" y="195"/>
                  </a:lnTo>
                  <a:lnTo>
                    <a:pt x="2740" y="173"/>
                  </a:lnTo>
                  <a:lnTo>
                    <a:pt x="2604" y="152"/>
                  </a:lnTo>
                  <a:lnTo>
                    <a:pt x="2438" y="123"/>
                  </a:lnTo>
                  <a:lnTo>
                    <a:pt x="2254" y="96"/>
                  </a:lnTo>
                  <a:lnTo>
                    <a:pt x="2054" y="67"/>
                  </a:lnTo>
                  <a:lnTo>
                    <a:pt x="1840" y="45"/>
                  </a:lnTo>
                  <a:lnTo>
                    <a:pt x="1619" y="24"/>
                  </a:lnTo>
                  <a:lnTo>
                    <a:pt x="1400" y="8"/>
                  </a:lnTo>
                  <a:lnTo>
                    <a:pt x="1183" y="0"/>
                  </a:lnTo>
                  <a:lnTo>
                    <a:pt x="978" y="5"/>
                  </a:lnTo>
                  <a:lnTo>
                    <a:pt x="785" y="19"/>
                  </a:lnTo>
                  <a:lnTo>
                    <a:pt x="615" y="45"/>
                  </a:lnTo>
                  <a:lnTo>
                    <a:pt x="470" y="88"/>
                  </a:lnTo>
                  <a:lnTo>
                    <a:pt x="356" y="147"/>
                  </a:lnTo>
                  <a:lnTo>
                    <a:pt x="270" y="211"/>
                  </a:lnTo>
                  <a:lnTo>
                    <a:pt x="214" y="270"/>
                  </a:lnTo>
                  <a:lnTo>
                    <a:pt x="179" y="320"/>
                  </a:lnTo>
                  <a:lnTo>
                    <a:pt x="169" y="371"/>
                  </a:lnTo>
                  <a:lnTo>
                    <a:pt x="177" y="414"/>
                  </a:lnTo>
                  <a:lnTo>
                    <a:pt x="201" y="454"/>
                  </a:lnTo>
                  <a:lnTo>
                    <a:pt x="235" y="491"/>
                  </a:lnTo>
                  <a:lnTo>
                    <a:pt x="286" y="523"/>
                  </a:lnTo>
                  <a:lnTo>
                    <a:pt x="340" y="552"/>
                  </a:lnTo>
                  <a:lnTo>
                    <a:pt x="404" y="582"/>
                  </a:lnTo>
                  <a:lnTo>
                    <a:pt x="468" y="606"/>
                  </a:lnTo>
                  <a:lnTo>
                    <a:pt x="537" y="632"/>
                  </a:lnTo>
                  <a:lnTo>
                    <a:pt x="601" y="651"/>
                  </a:lnTo>
                  <a:lnTo>
                    <a:pt x="663" y="675"/>
                  </a:lnTo>
                  <a:lnTo>
                    <a:pt x="719" y="696"/>
                  </a:lnTo>
                  <a:lnTo>
                    <a:pt x="764" y="718"/>
                  </a:lnTo>
                  <a:lnTo>
                    <a:pt x="791" y="736"/>
                  </a:lnTo>
                  <a:lnTo>
                    <a:pt x="793" y="758"/>
                  </a:lnTo>
                  <a:lnTo>
                    <a:pt x="775" y="779"/>
                  </a:lnTo>
                  <a:lnTo>
                    <a:pt x="740" y="798"/>
                  </a:lnTo>
                  <a:lnTo>
                    <a:pt x="689" y="816"/>
                  </a:lnTo>
                  <a:lnTo>
                    <a:pt x="625" y="840"/>
                  </a:lnTo>
                  <a:lnTo>
                    <a:pt x="556" y="862"/>
                  </a:lnTo>
                  <a:lnTo>
                    <a:pt x="478" y="888"/>
                  </a:lnTo>
                  <a:lnTo>
                    <a:pt x="398" y="915"/>
                  </a:lnTo>
                  <a:lnTo>
                    <a:pt x="318" y="944"/>
                  </a:lnTo>
                  <a:lnTo>
                    <a:pt x="243" y="976"/>
                  </a:lnTo>
                  <a:lnTo>
                    <a:pt x="174" y="1014"/>
                  </a:lnTo>
                  <a:lnTo>
                    <a:pt x="113" y="1054"/>
                  </a:lnTo>
                  <a:lnTo>
                    <a:pt x="62" y="1099"/>
                  </a:lnTo>
                  <a:lnTo>
                    <a:pt x="27" y="1150"/>
                  </a:lnTo>
                  <a:lnTo>
                    <a:pt x="14" y="1206"/>
                  </a:lnTo>
                  <a:lnTo>
                    <a:pt x="6" y="1265"/>
                  </a:lnTo>
                  <a:lnTo>
                    <a:pt x="0" y="1318"/>
                  </a:lnTo>
                  <a:lnTo>
                    <a:pt x="0" y="1371"/>
                  </a:lnTo>
                  <a:lnTo>
                    <a:pt x="3" y="1425"/>
                  </a:lnTo>
                  <a:lnTo>
                    <a:pt x="14" y="1475"/>
                  </a:lnTo>
                  <a:lnTo>
                    <a:pt x="32" y="1529"/>
                  </a:lnTo>
                  <a:lnTo>
                    <a:pt x="62" y="1579"/>
                  </a:lnTo>
                  <a:lnTo>
                    <a:pt x="102" y="1635"/>
                  </a:lnTo>
                  <a:lnTo>
                    <a:pt x="155" y="1691"/>
                  </a:lnTo>
                  <a:lnTo>
                    <a:pt x="227" y="1750"/>
                  </a:lnTo>
                  <a:lnTo>
                    <a:pt x="313" y="1811"/>
                  </a:lnTo>
                  <a:lnTo>
                    <a:pt x="420" y="1878"/>
                  </a:lnTo>
                  <a:lnTo>
                    <a:pt x="548" y="1947"/>
                  </a:lnTo>
                  <a:lnTo>
                    <a:pt x="697" y="2022"/>
                  </a:lnTo>
                  <a:lnTo>
                    <a:pt x="871" y="2102"/>
                  </a:lnTo>
                  <a:lnTo>
                    <a:pt x="1074" y="2188"/>
                  </a:lnTo>
                  <a:lnTo>
                    <a:pt x="1279" y="2265"/>
                  </a:lnTo>
                  <a:lnTo>
                    <a:pt x="1480" y="2326"/>
                  </a:lnTo>
                  <a:lnTo>
                    <a:pt x="1664" y="2369"/>
                  </a:lnTo>
                  <a:lnTo>
                    <a:pt x="1840" y="2401"/>
                  </a:lnTo>
                  <a:lnTo>
                    <a:pt x="2003" y="2414"/>
                  </a:lnTo>
                  <a:lnTo>
                    <a:pt x="2153" y="2420"/>
                  </a:lnTo>
                  <a:lnTo>
                    <a:pt x="2291" y="2417"/>
                  </a:lnTo>
                  <a:lnTo>
                    <a:pt x="2417" y="2406"/>
                  </a:lnTo>
                  <a:lnTo>
                    <a:pt x="2526" y="2388"/>
                  </a:lnTo>
                  <a:lnTo>
                    <a:pt x="2625" y="2366"/>
                  </a:lnTo>
                  <a:lnTo>
                    <a:pt x="2705" y="2345"/>
                  </a:lnTo>
                  <a:lnTo>
                    <a:pt x="2777" y="2321"/>
                  </a:lnTo>
                  <a:lnTo>
                    <a:pt x="2831" y="2300"/>
                  </a:lnTo>
                  <a:lnTo>
                    <a:pt x="2868" y="2284"/>
                  </a:lnTo>
                  <a:lnTo>
                    <a:pt x="2895" y="2273"/>
                  </a:lnTo>
                  <a:lnTo>
                    <a:pt x="2903" y="2268"/>
                  </a:lnTo>
                  <a:lnTo>
                    <a:pt x="2903" y="2268"/>
                  </a:lnTo>
                  <a:close/>
                </a:path>
              </a:pathLst>
            </a:custGeom>
            <a:gradFill rotWithShape="0">
              <a:gsLst>
                <a:gs pos="0">
                  <a:srgbClr val="33CCFF">
                    <a:gamma/>
                    <a:shade val="46275"/>
                    <a:invGamma/>
                  </a:srgbClr>
                </a:gs>
                <a:gs pos="50000">
                  <a:srgbClr val="33CCFF"/>
                </a:gs>
                <a:gs pos="100000">
                  <a:srgbClr val="33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32" name="Freeform 4"/>
            <p:cNvSpPr>
              <a:spLocks/>
            </p:cNvSpPr>
            <p:nvPr/>
          </p:nvSpPr>
          <p:spPr bwMode="auto">
            <a:xfrm>
              <a:off x="4179" y="553"/>
              <a:ext cx="1135" cy="1065"/>
            </a:xfrm>
            <a:custGeom>
              <a:avLst/>
              <a:gdLst/>
              <a:ahLst/>
              <a:cxnLst>
                <a:cxn ang="0">
                  <a:pos x="11" y="721"/>
                </a:cxn>
                <a:cxn ang="0">
                  <a:pos x="30" y="750"/>
                </a:cxn>
                <a:cxn ang="0">
                  <a:pos x="43" y="803"/>
                </a:cxn>
                <a:cxn ang="0">
                  <a:pos x="46" y="867"/>
                </a:cxn>
                <a:cxn ang="0">
                  <a:pos x="46" y="926"/>
                </a:cxn>
                <a:cxn ang="0">
                  <a:pos x="43" y="955"/>
                </a:cxn>
                <a:cxn ang="0">
                  <a:pos x="62" y="995"/>
                </a:cxn>
                <a:cxn ang="0">
                  <a:pos x="129" y="1099"/>
                </a:cxn>
                <a:cxn ang="0">
                  <a:pos x="233" y="1193"/>
                </a:cxn>
                <a:cxn ang="0">
                  <a:pos x="422" y="1201"/>
                </a:cxn>
                <a:cxn ang="0">
                  <a:pos x="801" y="1153"/>
                </a:cxn>
                <a:cxn ang="0">
                  <a:pos x="1138" y="1099"/>
                </a:cxn>
                <a:cxn ang="0">
                  <a:pos x="1215" y="1083"/>
                </a:cxn>
                <a:cxn ang="0">
                  <a:pos x="1231" y="1011"/>
                </a:cxn>
                <a:cxn ang="0">
                  <a:pos x="1255" y="881"/>
                </a:cxn>
                <a:cxn ang="0">
                  <a:pos x="1261" y="718"/>
                </a:cxn>
                <a:cxn ang="0">
                  <a:pos x="1255" y="590"/>
                </a:cxn>
                <a:cxn ang="0">
                  <a:pos x="1247" y="523"/>
                </a:cxn>
                <a:cxn ang="0">
                  <a:pos x="1242" y="505"/>
                </a:cxn>
                <a:cxn ang="0">
                  <a:pos x="1175" y="494"/>
                </a:cxn>
                <a:cxn ang="0">
                  <a:pos x="1060" y="481"/>
                </a:cxn>
                <a:cxn ang="0">
                  <a:pos x="964" y="486"/>
                </a:cxn>
                <a:cxn ang="0">
                  <a:pos x="967" y="451"/>
                </a:cxn>
                <a:cxn ang="0">
                  <a:pos x="972" y="368"/>
                </a:cxn>
                <a:cxn ang="0">
                  <a:pos x="972" y="256"/>
                </a:cxn>
                <a:cxn ang="0">
                  <a:pos x="967" y="142"/>
                </a:cxn>
                <a:cxn ang="0">
                  <a:pos x="962" y="56"/>
                </a:cxn>
                <a:cxn ang="0">
                  <a:pos x="956" y="11"/>
                </a:cxn>
                <a:cxn ang="0">
                  <a:pos x="932" y="3"/>
                </a:cxn>
                <a:cxn ang="0">
                  <a:pos x="895" y="0"/>
                </a:cxn>
                <a:cxn ang="0">
                  <a:pos x="871" y="8"/>
                </a:cxn>
                <a:cxn ang="0">
                  <a:pos x="863" y="35"/>
                </a:cxn>
                <a:cxn ang="0">
                  <a:pos x="863" y="70"/>
                </a:cxn>
                <a:cxn ang="0">
                  <a:pos x="866" y="94"/>
                </a:cxn>
                <a:cxn ang="0">
                  <a:pos x="825" y="94"/>
                </a:cxn>
                <a:cxn ang="0">
                  <a:pos x="751" y="94"/>
                </a:cxn>
                <a:cxn ang="0">
                  <a:pos x="671" y="107"/>
                </a:cxn>
                <a:cxn ang="0">
                  <a:pos x="596" y="120"/>
                </a:cxn>
                <a:cxn ang="0">
                  <a:pos x="534" y="136"/>
                </a:cxn>
                <a:cxn ang="0">
                  <a:pos x="508" y="158"/>
                </a:cxn>
                <a:cxn ang="0">
                  <a:pos x="510" y="216"/>
                </a:cxn>
                <a:cxn ang="0">
                  <a:pos x="524" y="323"/>
                </a:cxn>
                <a:cxn ang="0">
                  <a:pos x="534" y="406"/>
                </a:cxn>
                <a:cxn ang="0">
                  <a:pos x="521" y="416"/>
                </a:cxn>
                <a:cxn ang="0">
                  <a:pos x="446" y="414"/>
                </a:cxn>
                <a:cxn ang="0">
                  <a:pos x="345" y="419"/>
                </a:cxn>
                <a:cxn ang="0">
                  <a:pos x="259" y="435"/>
                </a:cxn>
                <a:cxn ang="0">
                  <a:pos x="201" y="451"/>
                </a:cxn>
                <a:cxn ang="0">
                  <a:pos x="169" y="459"/>
                </a:cxn>
                <a:cxn ang="0">
                  <a:pos x="195" y="670"/>
                </a:cxn>
                <a:cxn ang="0">
                  <a:pos x="161" y="662"/>
                </a:cxn>
                <a:cxn ang="0">
                  <a:pos x="113" y="662"/>
                </a:cxn>
                <a:cxn ang="0">
                  <a:pos x="59" y="678"/>
                </a:cxn>
                <a:cxn ang="0">
                  <a:pos x="24" y="697"/>
                </a:cxn>
                <a:cxn ang="0">
                  <a:pos x="0" y="710"/>
                </a:cxn>
              </a:cxnLst>
              <a:rect l="0" t="0" r="r" b="b"/>
              <a:pathLst>
                <a:path w="1263" h="1206">
                  <a:moveTo>
                    <a:pt x="0" y="710"/>
                  </a:moveTo>
                  <a:lnTo>
                    <a:pt x="3" y="710"/>
                  </a:lnTo>
                  <a:lnTo>
                    <a:pt x="6" y="713"/>
                  </a:lnTo>
                  <a:lnTo>
                    <a:pt x="8" y="715"/>
                  </a:lnTo>
                  <a:lnTo>
                    <a:pt x="11" y="721"/>
                  </a:lnTo>
                  <a:lnTo>
                    <a:pt x="16" y="726"/>
                  </a:lnTo>
                  <a:lnTo>
                    <a:pt x="19" y="731"/>
                  </a:lnTo>
                  <a:lnTo>
                    <a:pt x="22" y="737"/>
                  </a:lnTo>
                  <a:lnTo>
                    <a:pt x="27" y="745"/>
                  </a:lnTo>
                  <a:lnTo>
                    <a:pt x="30" y="750"/>
                  </a:lnTo>
                  <a:lnTo>
                    <a:pt x="32" y="761"/>
                  </a:lnTo>
                  <a:lnTo>
                    <a:pt x="35" y="771"/>
                  </a:lnTo>
                  <a:lnTo>
                    <a:pt x="38" y="782"/>
                  </a:lnTo>
                  <a:lnTo>
                    <a:pt x="40" y="790"/>
                  </a:lnTo>
                  <a:lnTo>
                    <a:pt x="43" y="803"/>
                  </a:lnTo>
                  <a:lnTo>
                    <a:pt x="43" y="817"/>
                  </a:lnTo>
                  <a:lnTo>
                    <a:pt x="46" y="827"/>
                  </a:lnTo>
                  <a:lnTo>
                    <a:pt x="46" y="841"/>
                  </a:lnTo>
                  <a:lnTo>
                    <a:pt x="46" y="857"/>
                  </a:lnTo>
                  <a:lnTo>
                    <a:pt x="46" y="867"/>
                  </a:lnTo>
                  <a:lnTo>
                    <a:pt x="46" y="881"/>
                  </a:lnTo>
                  <a:lnTo>
                    <a:pt x="46" y="894"/>
                  </a:lnTo>
                  <a:lnTo>
                    <a:pt x="46" y="907"/>
                  </a:lnTo>
                  <a:lnTo>
                    <a:pt x="46" y="915"/>
                  </a:lnTo>
                  <a:lnTo>
                    <a:pt x="46" y="926"/>
                  </a:lnTo>
                  <a:lnTo>
                    <a:pt x="43" y="934"/>
                  </a:lnTo>
                  <a:lnTo>
                    <a:pt x="43" y="945"/>
                  </a:lnTo>
                  <a:lnTo>
                    <a:pt x="43" y="950"/>
                  </a:lnTo>
                  <a:lnTo>
                    <a:pt x="43" y="955"/>
                  </a:lnTo>
                  <a:lnTo>
                    <a:pt x="43" y="955"/>
                  </a:lnTo>
                  <a:lnTo>
                    <a:pt x="43" y="958"/>
                  </a:lnTo>
                  <a:lnTo>
                    <a:pt x="43" y="961"/>
                  </a:lnTo>
                  <a:lnTo>
                    <a:pt x="48" y="969"/>
                  </a:lnTo>
                  <a:lnTo>
                    <a:pt x="54" y="979"/>
                  </a:lnTo>
                  <a:lnTo>
                    <a:pt x="62" y="995"/>
                  </a:lnTo>
                  <a:lnTo>
                    <a:pt x="70" y="1011"/>
                  </a:lnTo>
                  <a:lnTo>
                    <a:pt x="83" y="1033"/>
                  </a:lnTo>
                  <a:lnTo>
                    <a:pt x="97" y="1054"/>
                  </a:lnTo>
                  <a:lnTo>
                    <a:pt x="113" y="1078"/>
                  </a:lnTo>
                  <a:lnTo>
                    <a:pt x="129" y="1099"/>
                  </a:lnTo>
                  <a:lnTo>
                    <a:pt x="147" y="1121"/>
                  </a:lnTo>
                  <a:lnTo>
                    <a:pt x="166" y="1142"/>
                  </a:lnTo>
                  <a:lnTo>
                    <a:pt x="187" y="1163"/>
                  </a:lnTo>
                  <a:lnTo>
                    <a:pt x="209" y="1179"/>
                  </a:lnTo>
                  <a:lnTo>
                    <a:pt x="233" y="1193"/>
                  </a:lnTo>
                  <a:lnTo>
                    <a:pt x="259" y="1201"/>
                  </a:lnTo>
                  <a:lnTo>
                    <a:pt x="286" y="1206"/>
                  </a:lnTo>
                  <a:lnTo>
                    <a:pt x="318" y="1206"/>
                  </a:lnTo>
                  <a:lnTo>
                    <a:pt x="364" y="1206"/>
                  </a:lnTo>
                  <a:lnTo>
                    <a:pt x="422" y="1201"/>
                  </a:lnTo>
                  <a:lnTo>
                    <a:pt x="489" y="1193"/>
                  </a:lnTo>
                  <a:lnTo>
                    <a:pt x="561" y="1185"/>
                  </a:lnTo>
                  <a:lnTo>
                    <a:pt x="639" y="1174"/>
                  </a:lnTo>
                  <a:lnTo>
                    <a:pt x="719" y="1163"/>
                  </a:lnTo>
                  <a:lnTo>
                    <a:pt x="801" y="1153"/>
                  </a:lnTo>
                  <a:lnTo>
                    <a:pt x="879" y="1139"/>
                  </a:lnTo>
                  <a:lnTo>
                    <a:pt x="954" y="1129"/>
                  </a:lnTo>
                  <a:lnTo>
                    <a:pt x="1023" y="1118"/>
                  </a:lnTo>
                  <a:lnTo>
                    <a:pt x="1087" y="1110"/>
                  </a:lnTo>
                  <a:lnTo>
                    <a:pt x="1138" y="1099"/>
                  </a:lnTo>
                  <a:lnTo>
                    <a:pt x="1178" y="1094"/>
                  </a:lnTo>
                  <a:lnTo>
                    <a:pt x="1202" y="1089"/>
                  </a:lnTo>
                  <a:lnTo>
                    <a:pt x="1213" y="1089"/>
                  </a:lnTo>
                  <a:lnTo>
                    <a:pt x="1213" y="1089"/>
                  </a:lnTo>
                  <a:lnTo>
                    <a:pt x="1215" y="1083"/>
                  </a:lnTo>
                  <a:lnTo>
                    <a:pt x="1215" y="1073"/>
                  </a:lnTo>
                  <a:lnTo>
                    <a:pt x="1221" y="1062"/>
                  </a:lnTo>
                  <a:lnTo>
                    <a:pt x="1223" y="1046"/>
                  </a:lnTo>
                  <a:lnTo>
                    <a:pt x="1229" y="1030"/>
                  </a:lnTo>
                  <a:lnTo>
                    <a:pt x="1231" y="1011"/>
                  </a:lnTo>
                  <a:lnTo>
                    <a:pt x="1239" y="990"/>
                  </a:lnTo>
                  <a:lnTo>
                    <a:pt x="1242" y="966"/>
                  </a:lnTo>
                  <a:lnTo>
                    <a:pt x="1247" y="939"/>
                  </a:lnTo>
                  <a:lnTo>
                    <a:pt x="1253" y="910"/>
                  </a:lnTo>
                  <a:lnTo>
                    <a:pt x="1255" y="881"/>
                  </a:lnTo>
                  <a:lnTo>
                    <a:pt x="1258" y="849"/>
                  </a:lnTo>
                  <a:lnTo>
                    <a:pt x="1261" y="819"/>
                  </a:lnTo>
                  <a:lnTo>
                    <a:pt x="1261" y="785"/>
                  </a:lnTo>
                  <a:lnTo>
                    <a:pt x="1263" y="753"/>
                  </a:lnTo>
                  <a:lnTo>
                    <a:pt x="1261" y="718"/>
                  </a:lnTo>
                  <a:lnTo>
                    <a:pt x="1261" y="686"/>
                  </a:lnTo>
                  <a:lnTo>
                    <a:pt x="1258" y="659"/>
                  </a:lnTo>
                  <a:lnTo>
                    <a:pt x="1258" y="633"/>
                  </a:lnTo>
                  <a:lnTo>
                    <a:pt x="1255" y="611"/>
                  </a:lnTo>
                  <a:lnTo>
                    <a:pt x="1255" y="590"/>
                  </a:lnTo>
                  <a:lnTo>
                    <a:pt x="1253" y="574"/>
                  </a:lnTo>
                  <a:lnTo>
                    <a:pt x="1253" y="558"/>
                  </a:lnTo>
                  <a:lnTo>
                    <a:pt x="1250" y="545"/>
                  </a:lnTo>
                  <a:lnTo>
                    <a:pt x="1250" y="534"/>
                  </a:lnTo>
                  <a:lnTo>
                    <a:pt x="1247" y="523"/>
                  </a:lnTo>
                  <a:lnTo>
                    <a:pt x="1247" y="518"/>
                  </a:lnTo>
                  <a:lnTo>
                    <a:pt x="1245" y="513"/>
                  </a:lnTo>
                  <a:lnTo>
                    <a:pt x="1245" y="507"/>
                  </a:lnTo>
                  <a:lnTo>
                    <a:pt x="1245" y="507"/>
                  </a:lnTo>
                  <a:lnTo>
                    <a:pt x="1242" y="505"/>
                  </a:lnTo>
                  <a:lnTo>
                    <a:pt x="1237" y="505"/>
                  </a:lnTo>
                  <a:lnTo>
                    <a:pt x="1226" y="502"/>
                  </a:lnTo>
                  <a:lnTo>
                    <a:pt x="1213" y="499"/>
                  </a:lnTo>
                  <a:lnTo>
                    <a:pt x="1194" y="497"/>
                  </a:lnTo>
                  <a:lnTo>
                    <a:pt x="1175" y="494"/>
                  </a:lnTo>
                  <a:lnTo>
                    <a:pt x="1154" y="491"/>
                  </a:lnTo>
                  <a:lnTo>
                    <a:pt x="1133" y="489"/>
                  </a:lnTo>
                  <a:lnTo>
                    <a:pt x="1109" y="486"/>
                  </a:lnTo>
                  <a:lnTo>
                    <a:pt x="1084" y="481"/>
                  </a:lnTo>
                  <a:lnTo>
                    <a:pt x="1060" y="481"/>
                  </a:lnTo>
                  <a:lnTo>
                    <a:pt x="1039" y="481"/>
                  </a:lnTo>
                  <a:lnTo>
                    <a:pt x="1018" y="478"/>
                  </a:lnTo>
                  <a:lnTo>
                    <a:pt x="996" y="481"/>
                  </a:lnTo>
                  <a:lnTo>
                    <a:pt x="980" y="481"/>
                  </a:lnTo>
                  <a:lnTo>
                    <a:pt x="964" y="486"/>
                  </a:lnTo>
                  <a:lnTo>
                    <a:pt x="964" y="483"/>
                  </a:lnTo>
                  <a:lnTo>
                    <a:pt x="964" y="481"/>
                  </a:lnTo>
                  <a:lnTo>
                    <a:pt x="964" y="473"/>
                  </a:lnTo>
                  <a:lnTo>
                    <a:pt x="967" y="465"/>
                  </a:lnTo>
                  <a:lnTo>
                    <a:pt x="967" y="451"/>
                  </a:lnTo>
                  <a:lnTo>
                    <a:pt x="967" y="441"/>
                  </a:lnTo>
                  <a:lnTo>
                    <a:pt x="970" y="425"/>
                  </a:lnTo>
                  <a:lnTo>
                    <a:pt x="970" y="408"/>
                  </a:lnTo>
                  <a:lnTo>
                    <a:pt x="970" y="390"/>
                  </a:lnTo>
                  <a:lnTo>
                    <a:pt x="972" y="368"/>
                  </a:lnTo>
                  <a:lnTo>
                    <a:pt x="972" y="347"/>
                  </a:lnTo>
                  <a:lnTo>
                    <a:pt x="972" y="328"/>
                  </a:lnTo>
                  <a:lnTo>
                    <a:pt x="972" y="304"/>
                  </a:lnTo>
                  <a:lnTo>
                    <a:pt x="972" y="280"/>
                  </a:lnTo>
                  <a:lnTo>
                    <a:pt x="972" y="256"/>
                  </a:lnTo>
                  <a:lnTo>
                    <a:pt x="972" y="232"/>
                  </a:lnTo>
                  <a:lnTo>
                    <a:pt x="970" y="208"/>
                  </a:lnTo>
                  <a:lnTo>
                    <a:pt x="970" y="184"/>
                  </a:lnTo>
                  <a:lnTo>
                    <a:pt x="970" y="160"/>
                  </a:lnTo>
                  <a:lnTo>
                    <a:pt x="967" y="142"/>
                  </a:lnTo>
                  <a:lnTo>
                    <a:pt x="964" y="120"/>
                  </a:lnTo>
                  <a:lnTo>
                    <a:pt x="964" y="104"/>
                  </a:lnTo>
                  <a:lnTo>
                    <a:pt x="964" y="86"/>
                  </a:lnTo>
                  <a:lnTo>
                    <a:pt x="964" y="72"/>
                  </a:lnTo>
                  <a:lnTo>
                    <a:pt x="962" y="56"/>
                  </a:lnTo>
                  <a:lnTo>
                    <a:pt x="959" y="43"/>
                  </a:lnTo>
                  <a:lnTo>
                    <a:pt x="959" y="32"/>
                  </a:lnTo>
                  <a:lnTo>
                    <a:pt x="959" y="24"/>
                  </a:lnTo>
                  <a:lnTo>
                    <a:pt x="956" y="16"/>
                  </a:lnTo>
                  <a:lnTo>
                    <a:pt x="956" y="11"/>
                  </a:lnTo>
                  <a:lnTo>
                    <a:pt x="956" y="8"/>
                  </a:lnTo>
                  <a:lnTo>
                    <a:pt x="954" y="8"/>
                  </a:lnTo>
                  <a:lnTo>
                    <a:pt x="943" y="6"/>
                  </a:lnTo>
                  <a:lnTo>
                    <a:pt x="938" y="3"/>
                  </a:lnTo>
                  <a:lnTo>
                    <a:pt x="932" y="3"/>
                  </a:lnTo>
                  <a:lnTo>
                    <a:pt x="924" y="3"/>
                  </a:lnTo>
                  <a:lnTo>
                    <a:pt x="916" y="3"/>
                  </a:lnTo>
                  <a:lnTo>
                    <a:pt x="908" y="0"/>
                  </a:lnTo>
                  <a:lnTo>
                    <a:pt x="903" y="0"/>
                  </a:lnTo>
                  <a:lnTo>
                    <a:pt x="895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6" y="3"/>
                  </a:lnTo>
                  <a:lnTo>
                    <a:pt x="871" y="6"/>
                  </a:lnTo>
                  <a:lnTo>
                    <a:pt x="871" y="8"/>
                  </a:lnTo>
                  <a:lnTo>
                    <a:pt x="866" y="11"/>
                  </a:lnTo>
                  <a:lnTo>
                    <a:pt x="866" y="16"/>
                  </a:lnTo>
                  <a:lnTo>
                    <a:pt x="863" y="22"/>
                  </a:lnTo>
                  <a:lnTo>
                    <a:pt x="863" y="27"/>
                  </a:lnTo>
                  <a:lnTo>
                    <a:pt x="863" y="35"/>
                  </a:lnTo>
                  <a:lnTo>
                    <a:pt x="863" y="43"/>
                  </a:lnTo>
                  <a:lnTo>
                    <a:pt x="863" y="48"/>
                  </a:lnTo>
                  <a:lnTo>
                    <a:pt x="863" y="56"/>
                  </a:lnTo>
                  <a:lnTo>
                    <a:pt x="863" y="64"/>
                  </a:lnTo>
                  <a:lnTo>
                    <a:pt x="863" y="70"/>
                  </a:lnTo>
                  <a:lnTo>
                    <a:pt x="863" y="75"/>
                  </a:lnTo>
                  <a:lnTo>
                    <a:pt x="866" y="83"/>
                  </a:lnTo>
                  <a:lnTo>
                    <a:pt x="866" y="91"/>
                  </a:lnTo>
                  <a:lnTo>
                    <a:pt x="866" y="94"/>
                  </a:lnTo>
                  <a:lnTo>
                    <a:pt x="866" y="94"/>
                  </a:lnTo>
                  <a:lnTo>
                    <a:pt x="860" y="94"/>
                  </a:lnTo>
                  <a:lnTo>
                    <a:pt x="855" y="94"/>
                  </a:lnTo>
                  <a:lnTo>
                    <a:pt x="847" y="94"/>
                  </a:lnTo>
                  <a:lnTo>
                    <a:pt x="836" y="94"/>
                  </a:lnTo>
                  <a:lnTo>
                    <a:pt x="825" y="94"/>
                  </a:lnTo>
                  <a:lnTo>
                    <a:pt x="812" y="94"/>
                  </a:lnTo>
                  <a:lnTo>
                    <a:pt x="799" y="94"/>
                  </a:lnTo>
                  <a:lnTo>
                    <a:pt x="783" y="94"/>
                  </a:lnTo>
                  <a:lnTo>
                    <a:pt x="767" y="94"/>
                  </a:lnTo>
                  <a:lnTo>
                    <a:pt x="751" y="94"/>
                  </a:lnTo>
                  <a:lnTo>
                    <a:pt x="735" y="96"/>
                  </a:lnTo>
                  <a:lnTo>
                    <a:pt x="719" y="99"/>
                  </a:lnTo>
                  <a:lnTo>
                    <a:pt x="703" y="99"/>
                  </a:lnTo>
                  <a:lnTo>
                    <a:pt x="687" y="104"/>
                  </a:lnTo>
                  <a:lnTo>
                    <a:pt x="671" y="107"/>
                  </a:lnTo>
                  <a:lnTo>
                    <a:pt x="655" y="110"/>
                  </a:lnTo>
                  <a:lnTo>
                    <a:pt x="639" y="112"/>
                  </a:lnTo>
                  <a:lnTo>
                    <a:pt x="625" y="112"/>
                  </a:lnTo>
                  <a:lnTo>
                    <a:pt x="609" y="118"/>
                  </a:lnTo>
                  <a:lnTo>
                    <a:pt x="596" y="120"/>
                  </a:lnTo>
                  <a:lnTo>
                    <a:pt x="583" y="123"/>
                  </a:lnTo>
                  <a:lnTo>
                    <a:pt x="569" y="126"/>
                  </a:lnTo>
                  <a:lnTo>
                    <a:pt x="558" y="131"/>
                  </a:lnTo>
                  <a:lnTo>
                    <a:pt x="545" y="134"/>
                  </a:lnTo>
                  <a:lnTo>
                    <a:pt x="534" y="136"/>
                  </a:lnTo>
                  <a:lnTo>
                    <a:pt x="526" y="139"/>
                  </a:lnTo>
                  <a:lnTo>
                    <a:pt x="521" y="144"/>
                  </a:lnTo>
                  <a:lnTo>
                    <a:pt x="513" y="147"/>
                  </a:lnTo>
                  <a:lnTo>
                    <a:pt x="510" y="152"/>
                  </a:lnTo>
                  <a:lnTo>
                    <a:pt x="508" y="158"/>
                  </a:lnTo>
                  <a:lnTo>
                    <a:pt x="508" y="166"/>
                  </a:lnTo>
                  <a:lnTo>
                    <a:pt x="508" y="171"/>
                  </a:lnTo>
                  <a:lnTo>
                    <a:pt x="508" y="184"/>
                  </a:lnTo>
                  <a:lnTo>
                    <a:pt x="510" y="198"/>
                  </a:lnTo>
                  <a:lnTo>
                    <a:pt x="510" y="216"/>
                  </a:lnTo>
                  <a:lnTo>
                    <a:pt x="513" y="235"/>
                  </a:lnTo>
                  <a:lnTo>
                    <a:pt x="516" y="256"/>
                  </a:lnTo>
                  <a:lnTo>
                    <a:pt x="518" y="278"/>
                  </a:lnTo>
                  <a:lnTo>
                    <a:pt x="521" y="302"/>
                  </a:lnTo>
                  <a:lnTo>
                    <a:pt x="524" y="323"/>
                  </a:lnTo>
                  <a:lnTo>
                    <a:pt x="526" y="344"/>
                  </a:lnTo>
                  <a:lnTo>
                    <a:pt x="529" y="363"/>
                  </a:lnTo>
                  <a:lnTo>
                    <a:pt x="532" y="382"/>
                  </a:lnTo>
                  <a:lnTo>
                    <a:pt x="532" y="395"/>
                  </a:lnTo>
                  <a:lnTo>
                    <a:pt x="534" y="406"/>
                  </a:lnTo>
                  <a:lnTo>
                    <a:pt x="534" y="414"/>
                  </a:lnTo>
                  <a:lnTo>
                    <a:pt x="534" y="416"/>
                  </a:lnTo>
                  <a:lnTo>
                    <a:pt x="534" y="416"/>
                  </a:lnTo>
                  <a:lnTo>
                    <a:pt x="529" y="416"/>
                  </a:lnTo>
                  <a:lnTo>
                    <a:pt x="521" y="416"/>
                  </a:lnTo>
                  <a:lnTo>
                    <a:pt x="510" y="416"/>
                  </a:lnTo>
                  <a:lnTo>
                    <a:pt x="497" y="414"/>
                  </a:lnTo>
                  <a:lnTo>
                    <a:pt x="481" y="414"/>
                  </a:lnTo>
                  <a:lnTo>
                    <a:pt x="465" y="414"/>
                  </a:lnTo>
                  <a:lnTo>
                    <a:pt x="446" y="414"/>
                  </a:lnTo>
                  <a:lnTo>
                    <a:pt x="428" y="414"/>
                  </a:lnTo>
                  <a:lnTo>
                    <a:pt x="406" y="414"/>
                  </a:lnTo>
                  <a:lnTo>
                    <a:pt x="388" y="414"/>
                  </a:lnTo>
                  <a:lnTo>
                    <a:pt x="366" y="416"/>
                  </a:lnTo>
                  <a:lnTo>
                    <a:pt x="345" y="419"/>
                  </a:lnTo>
                  <a:lnTo>
                    <a:pt x="326" y="422"/>
                  </a:lnTo>
                  <a:lnTo>
                    <a:pt x="307" y="425"/>
                  </a:lnTo>
                  <a:lnTo>
                    <a:pt x="291" y="430"/>
                  </a:lnTo>
                  <a:lnTo>
                    <a:pt x="273" y="433"/>
                  </a:lnTo>
                  <a:lnTo>
                    <a:pt x="259" y="435"/>
                  </a:lnTo>
                  <a:lnTo>
                    <a:pt x="243" y="441"/>
                  </a:lnTo>
                  <a:lnTo>
                    <a:pt x="233" y="443"/>
                  </a:lnTo>
                  <a:lnTo>
                    <a:pt x="219" y="443"/>
                  </a:lnTo>
                  <a:lnTo>
                    <a:pt x="209" y="449"/>
                  </a:lnTo>
                  <a:lnTo>
                    <a:pt x="201" y="451"/>
                  </a:lnTo>
                  <a:lnTo>
                    <a:pt x="193" y="454"/>
                  </a:lnTo>
                  <a:lnTo>
                    <a:pt x="185" y="454"/>
                  </a:lnTo>
                  <a:lnTo>
                    <a:pt x="177" y="457"/>
                  </a:lnTo>
                  <a:lnTo>
                    <a:pt x="171" y="457"/>
                  </a:lnTo>
                  <a:lnTo>
                    <a:pt x="169" y="459"/>
                  </a:lnTo>
                  <a:lnTo>
                    <a:pt x="163" y="462"/>
                  </a:lnTo>
                  <a:lnTo>
                    <a:pt x="161" y="462"/>
                  </a:lnTo>
                  <a:lnTo>
                    <a:pt x="206" y="673"/>
                  </a:lnTo>
                  <a:lnTo>
                    <a:pt x="203" y="670"/>
                  </a:lnTo>
                  <a:lnTo>
                    <a:pt x="195" y="670"/>
                  </a:lnTo>
                  <a:lnTo>
                    <a:pt x="190" y="667"/>
                  </a:lnTo>
                  <a:lnTo>
                    <a:pt x="185" y="667"/>
                  </a:lnTo>
                  <a:lnTo>
                    <a:pt x="177" y="665"/>
                  </a:lnTo>
                  <a:lnTo>
                    <a:pt x="169" y="665"/>
                  </a:lnTo>
                  <a:lnTo>
                    <a:pt x="161" y="662"/>
                  </a:lnTo>
                  <a:lnTo>
                    <a:pt x="153" y="662"/>
                  </a:lnTo>
                  <a:lnTo>
                    <a:pt x="142" y="662"/>
                  </a:lnTo>
                  <a:lnTo>
                    <a:pt x="131" y="662"/>
                  </a:lnTo>
                  <a:lnTo>
                    <a:pt x="123" y="662"/>
                  </a:lnTo>
                  <a:lnTo>
                    <a:pt x="113" y="662"/>
                  </a:lnTo>
                  <a:lnTo>
                    <a:pt x="102" y="665"/>
                  </a:lnTo>
                  <a:lnTo>
                    <a:pt x="91" y="667"/>
                  </a:lnTo>
                  <a:lnTo>
                    <a:pt x="78" y="673"/>
                  </a:lnTo>
                  <a:lnTo>
                    <a:pt x="67" y="675"/>
                  </a:lnTo>
                  <a:lnTo>
                    <a:pt x="59" y="678"/>
                  </a:lnTo>
                  <a:lnTo>
                    <a:pt x="51" y="681"/>
                  </a:lnTo>
                  <a:lnTo>
                    <a:pt x="43" y="686"/>
                  </a:lnTo>
                  <a:lnTo>
                    <a:pt x="35" y="689"/>
                  </a:lnTo>
                  <a:lnTo>
                    <a:pt x="30" y="691"/>
                  </a:lnTo>
                  <a:lnTo>
                    <a:pt x="24" y="697"/>
                  </a:lnTo>
                  <a:lnTo>
                    <a:pt x="14" y="699"/>
                  </a:lnTo>
                  <a:lnTo>
                    <a:pt x="6" y="705"/>
                  </a:lnTo>
                  <a:lnTo>
                    <a:pt x="3" y="707"/>
                  </a:lnTo>
                  <a:lnTo>
                    <a:pt x="0" y="710"/>
                  </a:lnTo>
                  <a:lnTo>
                    <a:pt x="0" y="710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33" name="Freeform 5"/>
            <p:cNvSpPr>
              <a:spLocks/>
            </p:cNvSpPr>
            <p:nvPr/>
          </p:nvSpPr>
          <p:spPr bwMode="auto">
            <a:xfrm>
              <a:off x="4993" y="987"/>
              <a:ext cx="281" cy="268"/>
            </a:xfrm>
            <a:custGeom>
              <a:avLst/>
              <a:gdLst/>
              <a:ahLst/>
              <a:cxnLst>
                <a:cxn ang="0">
                  <a:pos x="2" y="83"/>
                </a:cxn>
                <a:cxn ang="0">
                  <a:pos x="8" y="112"/>
                </a:cxn>
                <a:cxn ang="0">
                  <a:pos x="13" y="155"/>
                </a:cxn>
                <a:cxn ang="0">
                  <a:pos x="18" y="214"/>
                </a:cxn>
                <a:cxn ang="0">
                  <a:pos x="18" y="280"/>
                </a:cxn>
                <a:cxn ang="0">
                  <a:pos x="18" y="294"/>
                </a:cxn>
                <a:cxn ang="0">
                  <a:pos x="34" y="259"/>
                </a:cxn>
                <a:cxn ang="0">
                  <a:pos x="58" y="208"/>
                </a:cxn>
                <a:cxn ang="0">
                  <a:pos x="80" y="150"/>
                </a:cxn>
                <a:cxn ang="0">
                  <a:pos x="98" y="96"/>
                </a:cxn>
                <a:cxn ang="0">
                  <a:pos x="109" y="62"/>
                </a:cxn>
                <a:cxn ang="0">
                  <a:pos x="114" y="75"/>
                </a:cxn>
                <a:cxn ang="0">
                  <a:pos x="117" y="120"/>
                </a:cxn>
                <a:cxn ang="0">
                  <a:pos x="117" y="182"/>
                </a:cxn>
                <a:cxn ang="0">
                  <a:pos x="120" y="235"/>
                </a:cxn>
                <a:cxn ang="0">
                  <a:pos x="120" y="259"/>
                </a:cxn>
                <a:cxn ang="0">
                  <a:pos x="125" y="243"/>
                </a:cxn>
                <a:cxn ang="0">
                  <a:pos x="138" y="208"/>
                </a:cxn>
                <a:cxn ang="0">
                  <a:pos x="157" y="160"/>
                </a:cxn>
                <a:cxn ang="0">
                  <a:pos x="176" y="115"/>
                </a:cxn>
                <a:cxn ang="0">
                  <a:pos x="187" y="75"/>
                </a:cxn>
                <a:cxn ang="0">
                  <a:pos x="189" y="62"/>
                </a:cxn>
                <a:cxn ang="0">
                  <a:pos x="187" y="94"/>
                </a:cxn>
                <a:cxn ang="0">
                  <a:pos x="187" y="152"/>
                </a:cxn>
                <a:cxn ang="0">
                  <a:pos x="181" y="216"/>
                </a:cxn>
                <a:cxn ang="0">
                  <a:pos x="181" y="262"/>
                </a:cxn>
                <a:cxn ang="0">
                  <a:pos x="181" y="272"/>
                </a:cxn>
                <a:cxn ang="0">
                  <a:pos x="189" y="248"/>
                </a:cxn>
                <a:cxn ang="0">
                  <a:pos x="208" y="206"/>
                </a:cxn>
                <a:cxn ang="0">
                  <a:pos x="224" y="155"/>
                </a:cxn>
                <a:cxn ang="0">
                  <a:pos x="243" y="107"/>
                </a:cxn>
                <a:cxn ang="0">
                  <a:pos x="253" y="72"/>
                </a:cxn>
                <a:cxn ang="0">
                  <a:pos x="256" y="72"/>
                </a:cxn>
                <a:cxn ang="0">
                  <a:pos x="261" y="115"/>
                </a:cxn>
                <a:cxn ang="0">
                  <a:pos x="264" y="179"/>
                </a:cxn>
                <a:cxn ang="0">
                  <a:pos x="267" y="243"/>
                </a:cxn>
                <a:cxn ang="0">
                  <a:pos x="269" y="280"/>
                </a:cxn>
                <a:cxn ang="0">
                  <a:pos x="272" y="278"/>
                </a:cxn>
                <a:cxn ang="0">
                  <a:pos x="280" y="256"/>
                </a:cxn>
                <a:cxn ang="0">
                  <a:pos x="293" y="222"/>
                </a:cxn>
                <a:cxn ang="0">
                  <a:pos x="304" y="176"/>
                </a:cxn>
                <a:cxn ang="0">
                  <a:pos x="312" y="126"/>
                </a:cxn>
                <a:cxn ang="0">
                  <a:pos x="309" y="78"/>
                </a:cxn>
                <a:cxn ang="0">
                  <a:pos x="304" y="43"/>
                </a:cxn>
                <a:cxn ang="0">
                  <a:pos x="296" y="19"/>
                </a:cxn>
                <a:cxn ang="0">
                  <a:pos x="285" y="3"/>
                </a:cxn>
                <a:cxn ang="0">
                  <a:pos x="267" y="0"/>
                </a:cxn>
                <a:cxn ang="0">
                  <a:pos x="213" y="6"/>
                </a:cxn>
                <a:cxn ang="0">
                  <a:pos x="133" y="16"/>
                </a:cxn>
                <a:cxn ang="0">
                  <a:pos x="56" y="30"/>
                </a:cxn>
                <a:cxn ang="0">
                  <a:pos x="8" y="54"/>
                </a:cxn>
                <a:cxn ang="0">
                  <a:pos x="0" y="75"/>
                </a:cxn>
              </a:cxnLst>
              <a:rect l="0" t="0" r="r" b="b"/>
              <a:pathLst>
                <a:path w="312" h="304">
                  <a:moveTo>
                    <a:pt x="0" y="75"/>
                  </a:moveTo>
                  <a:lnTo>
                    <a:pt x="0" y="78"/>
                  </a:lnTo>
                  <a:lnTo>
                    <a:pt x="2" y="83"/>
                  </a:lnTo>
                  <a:lnTo>
                    <a:pt x="5" y="91"/>
                  </a:lnTo>
                  <a:lnTo>
                    <a:pt x="5" y="99"/>
                  </a:lnTo>
                  <a:lnTo>
                    <a:pt x="8" y="112"/>
                  </a:lnTo>
                  <a:lnTo>
                    <a:pt x="10" y="123"/>
                  </a:lnTo>
                  <a:lnTo>
                    <a:pt x="13" y="139"/>
                  </a:lnTo>
                  <a:lnTo>
                    <a:pt x="13" y="155"/>
                  </a:lnTo>
                  <a:lnTo>
                    <a:pt x="16" y="174"/>
                  </a:lnTo>
                  <a:lnTo>
                    <a:pt x="16" y="192"/>
                  </a:lnTo>
                  <a:lnTo>
                    <a:pt x="18" y="214"/>
                  </a:lnTo>
                  <a:lnTo>
                    <a:pt x="18" y="232"/>
                  </a:lnTo>
                  <a:lnTo>
                    <a:pt x="18" y="256"/>
                  </a:lnTo>
                  <a:lnTo>
                    <a:pt x="18" y="280"/>
                  </a:lnTo>
                  <a:lnTo>
                    <a:pt x="18" y="304"/>
                  </a:lnTo>
                  <a:lnTo>
                    <a:pt x="18" y="299"/>
                  </a:lnTo>
                  <a:lnTo>
                    <a:pt x="18" y="294"/>
                  </a:lnTo>
                  <a:lnTo>
                    <a:pt x="21" y="286"/>
                  </a:lnTo>
                  <a:lnTo>
                    <a:pt x="29" y="275"/>
                  </a:lnTo>
                  <a:lnTo>
                    <a:pt x="34" y="259"/>
                  </a:lnTo>
                  <a:lnTo>
                    <a:pt x="42" y="246"/>
                  </a:lnTo>
                  <a:lnTo>
                    <a:pt x="48" y="227"/>
                  </a:lnTo>
                  <a:lnTo>
                    <a:pt x="58" y="208"/>
                  </a:lnTo>
                  <a:lnTo>
                    <a:pt x="64" y="190"/>
                  </a:lnTo>
                  <a:lnTo>
                    <a:pt x="72" y="171"/>
                  </a:lnTo>
                  <a:lnTo>
                    <a:pt x="80" y="150"/>
                  </a:lnTo>
                  <a:lnTo>
                    <a:pt x="88" y="131"/>
                  </a:lnTo>
                  <a:lnTo>
                    <a:pt x="93" y="112"/>
                  </a:lnTo>
                  <a:lnTo>
                    <a:pt x="98" y="96"/>
                  </a:lnTo>
                  <a:lnTo>
                    <a:pt x="104" y="83"/>
                  </a:lnTo>
                  <a:lnTo>
                    <a:pt x="106" y="72"/>
                  </a:lnTo>
                  <a:lnTo>
                    <a:pt x="109" y="62"/>
                  </a:lnTo>
                  <a:lnTo>
                    <a:pt x="112" y="62"/>
                  </a:lnTo>
                  <a:lnTo>
                    <a:pt x="112" y="64"/>
                  </a:lnTo>
                  <a:lnTo>
                    <a:pt x="114" y="75"/>
                  </a:lnTo>
                  <a:lnTo>
                    <a:pt x="114" y="86"/>
                  </a:lnTo>
                  <a:lnTo>
                    <a:pt x="117" y="102"/>
                  </a:lnTo>
                  <a:lnTo>
                    <a:pt x="117" y="120"/>
                  </a:lnTo>
                  <a:lnTo>
                    <a:pt x="117" y="142"/>
                  </a:lnTo>
                  <a:lnTo>
                    <a:pt x="117" y="160"/>
                  </a:lnTo>
                  <a:lnTo>
                    <a:pt x="117" y="182"/>
                  </a:lnTo>
                  <a:lnTo>
                    <a:pt x="117" y="200"/>
                  </a:lnTo>
                  <a:lnTo>
                    <a:pt x="120" y="219"/>
                  </a:lnTo>
                  <a:lnTo>
                    <a:pt x="120" y="235"/>
                  </a:lnTo>
                  <a:lnTo>
                    <a:pt x="120" y="246"/>
                  </a:lnTo>
                  <a:lnTo>
                    <a:pt x="120" y="256"/>
                  </a:lnTo>
                  <a:lnTo>
                    <a:pt x="120" y="259"/>
                  </a:lnTo>
                  <a:lnTo>
                    <a:pt x="120" y="256"/>
                  </a:lnTo>
                  <a:lnTo>
                    <a:pt x="122" y="251"/>
                  </a:lnTo>
                  <a:lnTo>
                    <a:pt x="125" y="243"/>
                  </a:lnTo>
                  <a:lnTo>
                    <a:pt x="130" y="235"/>
                  </a:lnTo>
                  <a:lnTo>
                    <a:pt x="133" y="222"/>
                  </a:lnTo>
                  <a:lnTo>
                    <a:pt x="138" y="208"/>
                  </a:lnTo>
                  <a:lnTo>
                    <a:pt x="146" y="195"/>
                  </a:lnTo>
                  <a:lnTo>
                    <a:pt x="152" y="179"/>
                  </a:lnTo>
                  <a:lnTo>
                    <a:pt x="157" y="160"/>
                  </a:lnTo>
                  <a:lnTo>
                    <a:pt x="165" y="147"/>
                  </a:lnTo>
                  <a:lnTo>
                    <a:pt x="170" y="131"/>
                  </a:lnTo>
                  <a:lnTo>
                    <a:pt x="176" y="115"/>
                  </a:lnTo>
                  <a:lnTo>
                    <a:pt x="178" y="99"/>
                  </a:lnTo>
                  <a:lnTo>
                    <a:pt x="184" y="86"/>
                  </a:lnTo>
                  <a:lnTo>
                    <a:pt x="187" y="75"/>
                  </a:lnTo>
                  <a:lnTo>
                    <a:pt x="189" y="67"/>
                  </a:lnTo>
                  <a:lnTo>
                    <a:pt x="189" y="62"/>
                  </a:lnTo>
                  <a:lnTo>
                    <a:pt x="189" y="62"/>
                  </a:lnTo>
                  <a:lnTo>
                    <a:pt x="189" y="67"/>
                  </a:lnTo>
                  <a:lnTo>
                    <a:pt x="189" y="80"/>
                  </a:lnTo>
                  <a:lnTo>
                    <a:pt x="187" y="94"/>
                  </a:lnTo>
                  <a:lnTo>
                    <a:pt x="187" y="112"/>
                  </a:lnTo>
                  <a:lnTo>
                    <a:pt x="187" y="131"/>
                  </a:lnTo>
                  <a:lnTo>
                    <a:pt x="187" y="152"/>
                  </a:lnTo>
                  <a:lnTo>
                    <a:pt x="184" y="174"/>
                  </a:lnTo>
                  <a:lnTo>
                    <a:pt x="184" y="195"/>
                  </a:lnTo>
                  <a:lnTo>
                    <a:pt x="181" y="216"/>
                  </a:lnTo>
                  <a:lnTo>
                    <a:pt x="181" y="235"/>
                  </a:lnTo>
                  <a:lnTo>
                    <a:pt x="181" y="251"/>
                  </a:lnTo>
                  <a:lnTo>
                    <a:pt x="181" y="262"/>
                  </a:lnTo>
                  <a:lnTo>
                    <a:pt x="181" y="272"/>
                  </a:lnTo>
                  <a:lnTo>
                    <a:pt x="181" y="275"/>
                  </a:lnTo>
                  <a:lnTo>
                    <a:pt x="181" y="272"/>
                  </a:lnTo>
                  <a:lnTo>
                    <a:pt x="181" y="267"/>
                  </a:lnTo>
                  <a:lnTo>
                    <a:pt x="184" y="259"/>
                  </a:lnTo>
                  <a:lnTo>
                    <a:pt x="189" y="248"/>
                  </a:lnTo>
                  <a:lnTo>
                    <a:pt x="195" y="235"/>
                  </a:lnTo>
                  <a:lnTo>
                    <a:pt x="200" y="222"/>
                  </a:lnTo>
                  <a:lnTo>
                    <a:pt x="208" y="206"/>
                  </a:lnTo>
                  <a:lnTo>
                    <a:pt x="213" y="190"/>
                  </a:lnTo>
                  <a:lnTo>
                    <a:pt x="219" y="171"/>
                  </a:lnTo>
                  <a:lnTo>
                    <a:pt x="224" y="155"/>
                  </a:lnTo>
                  <a:lnTo>
                    <a:pt x="232" y="139"/>
                  </a:lnTo>
                  <a:lnTo>
                    <a:pt x="237" y="123"/>
                  </a:lnTo>
                  <a:lnTo>
                    <a:pt x="243" y="107"/>
                  </a:lnTo>
                  <a:lnTo>
                    <a:pt x="248" y="94"/>
                  </a:lnTo>
                  <a:lnTo>
                    <a:pt x="251" y="80"/>
                  </a:lnTo>
                  <a:lnTo>
                    <a:pt x="253" y="72"/>
                  </a:lnTo>
                  <a:lnTo>
                    <a:pt x="253" y="64"/>
                  </a:lnTo>
                  <a:lnTo>
                    <a:pt x="256" y="64"/>
                  </a:lnTo>
                  <a:lnTo>
                    <a:pt x="256" y="72"/>
                  </a:lnTo>
                  <a:lnTo>
                    <a:pt x="259" y="83"/>
                  </a:lnTo>
                  <a:lnTo>
                    <a:pt x="259" y="96"/>
                  </a:lnTo>
                  <a:lnTo>
                    <a:pt x="261" y="115"/>
                  </a:lnTo>
                  <a:lnTo>
                    <a:pt x="261" y="136"/>
                  </a:lnTo>
                  <a:lnTo>
                    <a:pt x="264" y="158"/>
                  </a:lnTo>
                  <a:lnTo>
                    <a:pt x="264" y="179"/>
                  </a:lnTo>
                  <a:lnTo>
                    <a:pt x="267" y="203"/>
                  </a:lnTo>
                  <a:lnTo>
                    <a:pt x="267" y="222"/>
                  </a:lnTo>
                  <a:lnTo>
                    <a:pt x="267" y="243"/>
                  </a:lnTo>
                  <a:lnTo>
                    <a:pt x="267" y="259"/>
                  </a:lnTo>
                  <a:lnTo>
                    <a:pt x="269" y="272"/>
                  </a:lnTo>
                  <a:lnTo>
                    <a:pt x="269" y="280"/>
                  </a:lnTo>
                  <a:lnTo>
                    <a:pt x="269" y="283"/>
                  </a:lnTo>
                  <a:lnTo>
                    <a:pt x="269" y="280"/>
                  </a:lnTo>
                  <a:lnTo>
                    <a:pt x="272" y="278"/>
                  </a:lnTo>
                  <a:lnTo>
                    <a:pt x="272" y="272"/>
                  </a:lnTo>
                  <a:lnTo>
                    <a:pt x="277" y="264"/>
                  </a:lnTo>
                  <a:lnTo>
                    <a:pt x="280" y="256"/>
                  </a:lnTo>
                  <a:lnTo>
                    <a:pt x="283" y="246"/>
                  </a:lnTo>
                  <a:lnTo>
                    <a:pt x="288" y="232"/>
                  </a:lnTo>
                  <a:lnTo>
                    <a:pt x="293" y="222"/>
                  </a:lnTo>
                  <a:lnTo>
                    <a:pt x="296" y="206"/>
                  </a:lnTo>
                  <a:lnTo>
                    <a:pt x="299" y="192"/>
                  </a:lnTo>
                  <a:lnTo>
                    <a:pt x="304" y="176"/>
                  </a:lnTo>
                  <a:lnTo>
                    <a:pt x="307" y="160"/>
                  </a:lnTo>
                  <a:lnTo>
                    <a:pt x="309" y="144"/>
                  </a:lnTo>
                  <a:lnTo>
                    <a:pt x="312" y="126"/>
                  </a:lnTo>
                  <a:lnTo>
                    <a:pt x="312" y="110"/>
                  </a:lnTo>
                  <a:lnTo>
                    <a:pt x="312" y="94"/>
                  </a:lnTo>
                  <a:lnTo>
                    <a:pt x="309" y="78"/>
                  </a:lnTo>
                  <a:lnTo>
                    <a:pt x="309" y="64"/>
                  </a:lnTo>
                  <a:lnTo>
                    <a:pt x="307" y="54"/>
                  </a:lnTo>
                  <a:lnTo>
                    <a:pt x="304" y="43"/>
                  </a:lnTo>
                  <a:lnTo>
                    <a:pt x="301" y="35"/>
                  </a:lnTo>
                  <a:lnTo>
                    <a:pt x="299" y="27"/>
                  </a:lnTo>
                  <a:lnTo>
                    <a:pt x="296" y="19"/>
                  </a:lnTo>
                  <a:lnTo>
                    <a:pt x="293" y="16"/>
                  </a:lnTo>
                  <a:lnTo>
                    <a:pt x="288" y="8"/>
                  </a:lnTo>
                  <a:lnTo>
                    <a:pt x="285" y="3"/>
                  </a:lnTo>
                  <a:lnTo>
                    <a:pt x="283" y="0"/>
                  </a:lnTo>
                  <a:lnTo>
                    <a:pt x="277" y="0"/>
                  </a:lnTo>
                  <a:lnTo>
                    <a:pt x="267" y="0"/>
                  </a:lnTo>
                  <a:lnTo>
                    <a:pt x="253" y="0"/>
                  </a:lnTo>
                  <a:lnTo>
                    <a:pt x="235" y="3"/>
                  </a:lnTo>
                  <a:lnTo>
                    <a:pt x="213" y="6"/>
                  </a:lnTo>
                  <a:lnTo>
                    <a:pt x="187" y="8"/>
                  </a:lnTo>
                  <a:lnTo>
                    <a:pt x="160" y="11"/>
                  </a:lnTo>
                  <a:lnTo>
                    <a:pt x="133" y="16"/>
                  </a:lnTo>
                  <a:lnTo>
                    <a:pt x="106" y="19"/>
                  </a:lnTo>
                  <a:lnTo>
                    <a:pt x="82" y="24"/>
                  </a:lnTo>
                  <a:lnTo>
                    <a:pt x="56" y="30"/>
                  </a:lnTo>
                  <a:lnTo>
                    <a:pt x="37" y="38"/>
                  </a:lnTo>
                  <a:lnTo>
                    <a:pt x="18" y="43"/>
                  </a:lnTo>
                  <a:lnTo>
                    <a:pt x="8" y="54"/>
                  </a:lnTo>
                  <a:lnTo>
                    <a:pt x="0" y="62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34" name="Freeform 6"/>
            <p:cNvSpPr>
              <a:spLocks/>
            </p:cNvSpPr>
            <p:nvPr/>
          </p:nvSpPr>
          <p:spPr bwMode="auto">
            <a:xfrm>
              <a:off x="4364" y="947"/>
              <a:ext cx="192" cy="31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5" y="53"/>
                </a:cxn>
                <a:cxn ang="0">
                  <a:pos x="11" y="80"/>
                </a:cxn>
                <a:cxn ang="0">
                  <a:pos x="19" y="117"/>
                </a:cxn>
                <a:cxn ang="0">
                  <a:pos x="27" y="160"/>
                </a:cxn>
                <a:cxn ang="0">
                  <a:pos x="35" y="213"/>
                </a:cxn>
                <a:cxn ang="0">
                  <a:pos x="40" y="269"/>
                </a:cxn>
                <a:cxn ang="0">
                  <a:pos x="40" y="328"/>
                </a:cxn>
                <a:cxn ang="0">
                  <a:pos x="40" y="355"/>
                </a:cxn>
                <a:cxn ang="0">
                  <a:pos x="45" y="339"/>
                </a:cxn>
                <a:cxn ang="0">
                  <a:pos x="56" y="307"/>
                </a:cxn>
                <a:cxn ang="0">
                  <a:pos x="69" y="269"/>
                </a:cxn>
                <a:cxn ang="0">
                  <a:pos x="85" y="227"/>
                </a:cxn>
                <a:cxn ang="0">
                  <a:pos x="99" y="179"/>
                </a:cxn>
                <a:cxn ang="0">
                  <a:pos x="112" y="136"/>
                </a:cxn>
                <a:cxn ang="0">
                  <a:pos x="120" y="96"/>
                </a:cxn>
                <a:cxn ang="0">
                  <a:pos x="128" y="67"/>
                </a:cxn>
                <a:cxn ang="0">
                  <a:pos x="136" y="56"/>
                </a:cxn>
                <a:cxn ang="0">
                  <a:pos x="147" y="67"/>
                </a:cxn>
                <a:cxn ang="0">
                  <a:pos x="160" y="91"/>
                </a:cxn>
                <a:cxn ang="0">
                  <a:pos x="174" y="125"/>
                </a:cxn>
                <a:cxn ang="0">
                  <a:pos x="187" y="165"/>
                </a:cxn>
                <a:cxn ang="0">
                  <a:pos x="195" y="211"/>
                </a:cxn>
                <a:cxn ang="0">
                  <a:pos x="200" y="251"/>
                </a:cxn>
                <a:cxn ang="0">
                  <a:pos x="200" y="269"/>
                </a:cxn>
                <a:cxn ang="0">
                  <a:pos x="203" y="253"/>
                </a:cxn>
                <a:cxn ang="0">
                  <a:pos x="206" y="227"/>
                </a:cxn>
                <a:cxn ang="0">
                  <a:pos x="208" y="195"/>
                </a:cxn>
                <a:cxn ang="0">
                  <a:pos x="214" y="155"/>
                </a:cxn>
                <a:cxn ang="0">
                  <a:pos x="214" y="117"/>
                </a:cxn>
                <a:cxn ang="0">
                  <a:pos x="214" y="77"/>
                </a:cxn>
                <a:cxn ang="0">
                  <a:pos x="211" y="43"/>
                </a:cxn>
                <a:cxn ang="0">
                  <a:pos x="203" y="19"/>
                </a:cxn>
                <a:cxn ang="0">
                  <a:pos x="182" y="5"/>
                </a:cxn>
                <a:cxn ang="0">
                  <a:pos x="150" y="0"/>
                </a:cxn>
                <a:cxn ang="0">
                  <a:pos x="115" y="5"/>
                </a:cxn>
                <a:cxn ang="0">
                  <a:pos x="77" y="11"/>
                </a:cxn>
                <a:cxn ang="0">
                  <a:pos x="43" y="21"/>
                </a:cxn>
                <a:cxn ang="0">
                  <a:pos x="16" y="32"/>
                </a:cxn>
                <a:cxn ang="0">
                  <a:pos x="0" y="37"/>
                </a:cxn>
                <a:cxn ang="0">
                  <a:pos x="0" y="40"/>
                </a:cxn>
              </a:cxnLst>
              <a:rect l="0" t="0" r="r" b="b"/>
              <a:pathLst>
                <a:path w="214" h="357">
                  <a:moveTo>
                    <a:pt x="0" y="40"/>
                  </a:moveTo>
                  <a:lnTo>
                    <a:pt x="0" y="40"/>
                  </a:lnTo>
                  <a:lnTo>
                    <a:pt x="3" y="45"/>
                  </a:lnTo>
                  <a:lnTo>
                    <a:pt x="5" y="53"/>
                  </a:lnTo>
                  <a:lnTo>
                    <a:pt x="8" y="67"/>
                  </a:lnTo>
                  <a:lnTo>
                    <a:pt x="11" y="80"/>
                  </a:lnTo>
                  <a:lnTo>
                    <a:pt x="16" y="96"/>
                  </a:lnTo>
                  <a:lnTo>
                    <a:pt x="19" y="117"/>
                  </a:lnTo>
                  <a:lnTo>
                    <a:pt x="24" y="139"/>
                  </a:lnTo>
                  <a:lnTo>
                    <a:pt x="27" y="160"/>
                  </a:lnTo>
                  <a:lnTo>
                    <a:pt x="32" y="187"/>
                  </a:lnTo>
                  <a:lnTo>
                    <a:pt x="35" y="213"/>
                  </a:lnTo>
                  <a:lnTo>
                    <a:pt x="37" y="240"/>
                  </a:lnTo>
                  <a:lnTo>
                    <a:pt x="40" y="269"/>
                  </a:lnTo>
                  <a:lnTo>
                    <a:pt x="40" y="299"/>
                  </a:lnTo>
                  <a:lnTo>
                    <a:pt x="40" y="328"/>
                  </a:lnTo>
                  <a:lnTo>
                    <a:pt x="40" y="357"/>
                  </a:lnTo>
                  <a:lnTo>
                    <a:pt x="40" y="355"/>
                  </a:lnTo>
                  <a:lnTo>
                    <a:pt x="43" y="347"/>
                  </a:lnTo>
                  <a:lnTo>
                    <a:pt x="45" y="339"/>
                  </a:lnTo>
                  <a:lnTo>
                    <a:pt x="51" y="325"/>
                  </a:lnTo>
                  <a:lnTo>
                    <a:pt x="56" y="307"/>
                  </a:lnTo>
                  <a:lnTo>
                    <a:pt x="64" y="291"/>
                  </a:lnTo>
                  <a:lnTo>
                    <a:pt x="69" y="269"/>
                  </a:lnTo>
                  <a:lnTo>
                    <a:pt x="77" y="251"/>
                  </a:lnTo>
                  <a:lnTo>
                    <a:pt x="85" y="227"/>
                  </a:lnTo>
                  <a:lnTo>
                    <a:pt x="91" y="203"/>
                  </a:lnTo>
                  <a:lnTo>
                    <a:pt x="99" y="179"/>
                  </a:lnTo>
                  <a:lnTo>
                    <a:pt x="107" y="157"/>
                  </a:lnTo>
                  <a:lnTo>
                    <a:pt x="112" y="136"/>
                  </a:lnTo>
                  <a:lnTo>
                    <a:pt x="117" y="115"/>
                  </a:lnTo>
                  <a:lnTo>
                    <a:pt x="120" y="96"/>
                  </a:lnTo>
                  <a:lnTo>
                    <a:pt x="126" y="80"/>
                  </a:lnTo>
                  <a:lnTo>
                    <a:pt x="128" y="67"/>
                  </a:lnTo>
                  <a:lnTo>
                    <a:pt x="131" y="59"/>
                  </a:lnTo>
                  <a:lnTo>
                    <a:pt x="136" y="56"/>
                  </a:lnTo>
                  <a:lnTo>
                    <a:pt x="142" y="59"/>
                  </a:lnTo>
                  <a:lnTo>
                    <a:pt x="147" y="67"/>
                  </a:lnTo>
                  <a:lnTo>
                    <a:pt x="155" y="77"/>
                  </a:lnTo>
                  <a:lnTo>
                    <a:pt x="160" y="91"/>
                  </a:lnTo>
                  <a:lnTo>
                    <a:pt x="168" y="107"/>
                  </a:lnTo>
                  <a:lnTo>
                    <a:pt x="174" y="125"/>
                  </a:lnTo>
                  <a:lnTo>
                    <a:pt x="182" y="147"/>
                  </a:lnTo>
                  <a:lnTo>
                    <a:pt x="187" y="165"/>
                  </a:lnTo>
                  <a:lnTo>
                    <a:pt x="192" y="189"/>
                  </a:lnTo>
                  <a:lnTo>
                    <a:pt x="195" y="211"/>
                  </a:lnTo>
                  <a:lnTo>
                    <a:pt x="198" y="232"/>
                  </a:lnTo>
                  <a:lnTo>
                    <a:pt x="200" y="251"/>
                  </a:lnTo>
                  <a:lnTo>
                    <a:pt x="200" y="272"/>
                  </a:lnTo>
                  <a:lnTo>
                    <a:pt x="200" y="269"/>
                  </a:lnTo>
                  <a:lnTo>
                    <a:pt x="200" y="264"/>
                  </a:lnTo>
                  <a:lnTo>
                    <a:pt x="203" y="253"/>
                  </a:lnTo>
                  <a:lnTo>
                    <a:pt x="203" y="243"/>
                  </a:lnTo>
                  <a:lnTo>
                    <a:pt x="206" y="227"/>
                  </a:lnTo>
                  <a:lnTo>
                    <a:pt x="208" y="213"/>
                  </a:lnTo>
                  <a:lnTo>
                    <a:pt x="208" y="195"/>
                  </a:lnTo>
                  <a:lnTo>
                    <a:pt x="211" y="176"/>
                  </a:lnTo>
                  <a:lnTo>
                    <a:pt x="214" y="155"/>
                  </a:lnTo>
                  <a:lnTo>
                    <a:pt x="214" y="136"/>
                  </a:lnTo>
                  <a:lnTo>
                    <a:pt x="214" y="117"/>
                  </a:lnTo>
                  <a:lnTo>
                    <a:pt x="214" y="96"/>
                  </a:lnTo>
                  <a:lnTo>
                    <a:pt x="214" y="77"/>
                  </a:lnTo>
                  <a:lnTo>
                    <a:pt x="214" y="61"/>
                  </a:lnTo>
                  <a:lnTo>
                    <a:pt x="211" y="43"/>
                  </a:lnTo>
                  <a:lnTo>
                    <a:pt x="208" y="32"/>
                  </a:lnTo>
                  <a:lnTo>
                    <a:pt x="203" y="19"/>
                  </a:lnTo>
                  <a:lnTo>
                    <a:pt x="192" y="8"/>
                  </a:lnTo>
                  <a:lnTo>
                    <a:pt x="182" y="5"/>
                  </a:lnTo>
                  <a:lnTo>
                    <a:pt x="166" y="3"/>
                  </a:lnTo>
                  <a:lnTo>
                    <a:pt x="150" y="0"/>
                  </a:lnTo>
                  <a:lnTo>
                    <a:pt x="134" y="3"/>
                  </a:lnTo>
                  <a:lnTo>
                    <a:pt x="115" y="5"/>
                  </a:lnTo>
                  <a:lnTo>
                    <a:pt x="96" y="8"/>
                  </a:lnTo>
                  <a:lnTo>
                    <a:pt x="77" y="11"/>
                  </a:lnTo>
                  <a:lnTo>
                    <a:pt x="59" y="16"/>
                  </a:lnTo>
                  <a:lnTo>
                    <a:pt x="43" y="21"/>
                  </a:lnTo>
                  <a:lnTo>
                    <a:pt x="29" y="27"/>
                  </a:lnTo>
                  <a:lnTo>
                    <a:pt x="16" y="32"/>
                  </a:lnTo>
                  <a:lnTo>
                    <a:pt x="8" y="35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35" name="Freeform 7"/>
            <p:cNvSpPr>
              <a:spLocks/>
            </p:cNvSpPr>
            <p:nvPr/>
          </p:nvSpPr>
          <p:spPr bwMode="auto">
            <a:xfrm>
              <a:off x="2988" y="1840"/>
              <a:ext cx="2454" cy="1010"/>
            </a:xfrm>
            <a:custGeom>
              <a:avLst/>
              <a:gdLst/>
              <a:ahLst/>
              <a:cxnLst>
                <a:cxn ang="0">
                  <a:pos x="16" y="677"/>
                </a:cxn>
                <a:cxn ang="0">
                  <a:pos x="37" y="651"/>
                </a:cxn>
                <a:cxn ang="0">
                  <a:pos x="85" y="605"/>
                </a:cxn>
                <a:cxn ang="0">
                  <a:pos x="163" y="544"/>
                </a:cxn>
                <a:cxn ang="0">
                  <a:pos x="278" y="469"/>
                </a:cxn>
                <a:cxn ang="0">
                  <a:pos x="427" y="387"/>
                </a:cxn>
                <a:cxn ang="0">
                  <a:pos x="622" y="301"/>
                </a:cxn>
                <a:cxn ang="0">
                  <a:pos x="868" y="213"/>
                </a:cxn>
                <a:cxn ang="0">
                  <a:pos x="1151" y="133"/>
                </a:cxn>
                <a:cxn ang="0">
                  <a:pos x="1426" y="75"/>
                </a:cxn>
                <a:cxn ang="0">
                  <a:pos x="1682" y="32"/>
                </a:cxn>
                <a:cxn ang="0">
                  <a:pos x="1912" y="11"/>
                </a:cxn>
                <a:cxn ang="0">
                  <a:pos x="2117" y="0"/>
                </a:cxn>
                <a:cxn ang="0">
                  <a:pos x="2291" y="0"/>
                </a:cxn>
                <a:cxn ang="0">
                  <a:pos x="2433" y="5"/>
                </a:cxn>
                <a:cxn ang="0">
                  <a:pos x="2537" y="19"/>
                </a:cxn>
                <a:cxn ang="0">
                  <a:pos x="2603" y="32"/>
                </a:cxn>
                <a:cxn ang="0">
                  <a:pos x="2659" y="51"/>
                </a:cxn>
                <a:cxn ang="0">
                  <a:pos x="2700" y="75"/>
                </a:cxn>
                <a:cxn ang="0">
                  <a:pos x="2724" y="107"/>
                </a:cxn>
                <a:cxn ang="0">
                  <a:pos x="2729" y="139"/>
                </a:cxn>
                <a:cxn ang="0">
                  <a:pos x="2708" y="171"/>
                </a:cxn>
                <a:cxn ang="0">
                  <a:pos x="2659" y="205"/>
                </a:cxn>
                <a:cxn ang="0">
                  <a:pos x="2582" y="240"/>
                </a:cxn>
                <a:cxn ang="0">
                  <a:pos x="2465" y="277"/>
                </a:cxn>
                <a:cxn ang="0">
                  <a:pos x="2275" y="363"/>
                </a:cxn>
                <a:cxn ang="0">
                  <a:pos x="2029" y="491"/>
                </a:cxn>
                <a:cxn ang="0">
                  <a:pos x="1760" y="640"/>
                </a:cxn>
                <a:cxn ang="0">
                  <a:pos x="1485" y="797"/>
                </a:cxn>
                <a:cxn ang="0">
                  <a:pos x="1234" y="942"/>
                </a:cxn>
                <a:cxn ang="0">
                  <a:pos x="1033" y="1059"/>
                </a:cxn>
                <a:cxn ang="0">
                  <a:pos x="905" y="1131"/>
                </a:cxn>
                <a:cxn ang="0">
                  <a:pos x="852" y="1142"/>
                </a:cxn>
                <a:cxn ang="0">
                  <a:pos x="756" y="1120"/>
                </a:cxn>
                <a:cxn ang="0">
                  <a:pos x="614" y="1075"/>
                </a:cxn>
                <a:cxn ang="0">
                  <a:pos x="451" y="1011"/>
                </a:cxn>
                <a:cxn ang="0">
                  <a:pos x="286" y="936"/>
                </a:cxn>
                <a:cxn ang="0">
                  <a:pos x="142" y="856"/>
                </a:cxn>
                <a:cxn ang="0">
                  <a:pos x="40" y="779"/>
                </a:cxn>
                <a:cxn ang="0">
                  <a:pos x="0" y="709"/>
                </a:cxn>
                <a:cxn ang="0">
                  <a:pos x="13" y="680"/>
                </a:cxn>
              </a:cxnLst>
              <a:rect l="0" t="0" r="r" b="b"/>
              <a:pathLst>
                <a:path w="2729" h="1144">
                  <a:moveTo>
                    <a:pt x="13" y="680"/>
                  </a:moveTo>
                  <a:lnTo>
                    <a:pt x="16" y="677"/>
                  </a:lnTo>
                  <a:lnTo>
                    <a:pt x="24" y="667"/>
                  </a:lnTo>
                  <a:lnTo>
                    <a:pt x="37" y="651"/>
                  </a:lnTo>
                  <a:lnTo>
                    <a:pt x="59" y="632"/>
                  </a:lnTo>
                  <a:lnTo>
                    <a:pt x="85" y="605"/>
                  </a:lnTo>
                  <a:lnTo>
                    <a:pt x="120" y="576"/>
                  </a:lnTo>
                  <a:lnTo>
                    <a:pt x="163" y="544"/>
                  </a:lnTo>
                  <a:lnTo>
                    <a:pt x="216" y="509"/>
                  </a:lnTo>
                  <a:lnTo>
                    <a:pt x="278" y="469"/>
                  </a:lnTo>
                  <a:lnTo>
                    <a:pt x="347" y="429"/>
                  </a:lnTo>
                  <a:lnTo>
                    <a:pt x="427" y="387"/>
                  </a:lnTo>
                  <a:lnTo>
                    <a:pt x="521" y="347"/>
                  </a:lnTo>
                  <a:lnTo>
                    <a:pt x="622" y="301"/>
                  </a:lnTo>
                  <a:lnTo>
                    <a:pt x="740" y="259"/>
                  </a:lnTo>
                  <a:lnTo>
                    <a:pt x="868" y="213"/>
                  </a:lnTo>
                  <a:lnTo>
                    <a:pt x="1007" y="173"/>
                  </a:lnTo>
                  <a:lnTo>
                    <a:pt x="1151" y="133"/>
                  </a:lnTo>
                  <a:lnTo>
                    <a:pt x="1292" y="101"/>
                  </a:lnTo>
                  <a:lnTo>
                    <a:pt x="1426" y="75"/>
                  </a:lnTo>
                  <a:lnTo>
                    <a:pt x="1557" y="53"/>
                  </a:lnTo>
                  <a:lnTo>
                    <a:pt x="1682" y="32"/>
                  </a:lnTo>
                  <a:lnTo>
                    <a:pt x="1802" y="21"/>
                  </a:lnTo>
                  <a:lnTo>
                    <a:pt x="1912" y="11"/>
                  </a:lnTo>
                  <a:lnTo>
                    <a:pt x="2019" y="5"/>
                  </a:lnTo>
                  <a:lnTo>
                    <a:pt x="2117" y="0"/>
                  </a:lnTo>
                  <a:lnTo>
                    <a:pt x="2208" y="0"/>
                  </a:lnTo>
                  <a:lnTo>
                    <a:pt x="2291" y="0"/>
                  </a:lnTo>
                  <a:lnTo>
                    <a:pt x="2366" y="3"/>
                  </a:lnTo>
                  <a:lnTo>
                    <a:pt x="2433" y="5"/>
                  </a:lnTo>
                  <a:lnTo>
                    <a:pt x="2489" y="13"/>
                  </a:lnTo>
                  <a:lnTo>
                    <a:pt x="2537" y="19"/>
                  </a:lnTo>
                  <a:lnTo>
                    <a:pt x="2574" y="27"/>
                  </a:lnTo>
                  <a:lnTo>
                    <a:pt x="2603" y="32"/>
                  </a:lnTo>
                  <a:lnTo>
                    <a:pt x="2633" y="40"/>
                  </a:lnTo>
                  <a:lnTo>
                    <a:pt x="2659" y="51"/>
                  </a:lnTo>
                  <a:lnTo>
                    <a:pt x="2681" y="64"/>
                  </a:lnTo>
                  <a:lnTo>
                    <a:pt x="2700" y="75"/>
                  </a:lnTo>
                  <a:lnTo>
                    <a:pt x="2713" y="91"/>
                  </a:lnTo>
                  <a:lnTo>
                    <a:pt x="2724" y="107"/>
                  </a:lnTo>
                  <a:lnTo>
                    <a:pt x="2729" y="123"/>
                  </a:lnTo>
                  <a:lnTo>
                    <a:pt x="2729" y="139"/>
                  </a:lnTo>
                  <a:lnTo>
                    <a:pt x="2721" y="155"/>
                  </a:lnTo>
                  <a:lnTo>
                    <a:pt x="2708" y="171"/>
                  </a:lnTo>
                  <a:lnTo>
                    <a:pt x="2689" y="189"/>
                  </a:lnTo>
                  <a:lnTo>
                    <a:pt x="2659" y="205"/>
                  </a:lnTo>
                  <a:lnTo>
                    <a:pt x="2625" y="224"/>
                  </a:lnTo>
                  <a:lnTo>
                    <a:pt x="2582" y="240"/>
                  </a:lnTo>
                  <a:lnTo>
                    <a:pt x="2531" y="256"/>
                  </a:lnTo>
                  <a:lnTo>
                    <a:pt x="2465" y="277"/>
                  </a:lnTo>
                  <a:lnTo>
                    <a:pt x="2376" y="315"/>
                  </a:lnTo>
                  <a:lnTo>
                    <a:pt x="2275" y="363"/>
                  </a:lnTo>
                  <a:lnTo>
                    <a:pt x="2157" y="424"/>
                  </a:lnTo>
                  <a:lnTo>
                    <a:pt x="2029" y="491"/>
                  </a:lnTo>
                  <a:lnTo>
                    <a:pt x="1896" y="565"/>
                  </a:lnTo>
                  <a:lnTo>
                    <a:pt x="1760" y="640"/>
                  </a:lnTo>
                  <a:lnTo>
                    <a:pt x="1621" y="720"/>
                  </a:lnTo>
                  <a:lnTo>
                    <a:pt x="1485" y="797"/>
                  </a:lnTo>
                  <a:lnTo>
                    <a:pt x="1356" y="872"/>
                  </a:lnTo>
                  <a:lnTo>
                    <a:pt x="1234" y="942"/>
                  </a:lnTo>
                  <a:lnTo>
                    <a:pt x="1127" y="1006"/>
                  </a:lnTo>
                  <a:lnTo>
                    <a:pt x="1033" y="1059"/>
                  </a:lnTo>
                  <a:lnTo>
                    <a:pt x="959" y="1102"/>
                  </a:lnTo>
                  <a:lnTo>
                    <a:pt x="905" y="1131"/>
                  </a:lnTo>
                  <a:lnTo>
                    <a:pt x="878" y="1144"/>
                  </a:lnTo>
                  <a:lnTo>
                    <a:pt x="852" y="1142"/>
                  </a:lnTo>
                  <a:lnTo>
                    <a:pt x="809" y="1136"/>
                  </a:lnTo>
                  <a:lnTo>
                    <a:pt x="756" y="1120"/>
                  </a:lnTo>
                  <a:lnTo>
                    <a:pt x="689" y="1102"/>
                  </a:lnTo>
                  <a:lnTo>
                    <a:pt x="614" y="1075"/>
                  </a:lnTo>
                  <a:lnTo>
                    <a:pt x="534" y="1046"/>
                  </a:lnTo>
                  <a:lnTo>
                    <a:pt x="451" y="1011"/>
                  </a:lnTo>
                  <a:lnTo>
                    <a:pt x="368" y="976"/>
                  </a:lnTo>
                  <a:lnTo>
                    <a:pt x="286" y="936"/>
                  </a:lnTo>
                  <a:lnTo>
                    <a:pt x="211" y="896"/>
                  </a:lnTo>
                  <a:lnTo>
                    <a:pt x="142" y="856"/>
                  </a:lnTo>
                  <a:lnTo>
                    <a:pt x="85" y="819"/>
                  </a:lnTo>
                  <a:lnTo>
                    <a:pt x="40" y="779"/>
                  </a:lnTo>
                  <a:lnTo>
                    <a:pt x="11" y="741"/>
                  </a:lnTo>
                  <a:lnTo>
                    <a:pt x="0" y="709"/>
                  </a:lnTo>
                  <a:lnTo>
                    <a:pt x="13" y="680"/>
                  </a:lnTo>
                  <a:lnTo>
                    <a:pt x="13" y="68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36" name="Freeform 8"/>
            <p:cNvSpPr>
              <a:spLocks/>
            </p:cNvSpPr>
            <p:nvPr/>
          </p:nvSpPr>
          <p:spPr bwMode="auto">
            <a:xfrm>
              <a:off x="4673" y="671"/>
              <a:ext cx="296" cy="771"/>
            </a:xfrm>
            <a:custGeom>
              <a:avLst/>
              <a:gdLst/>
              <a:ahLst/>
              <a:cxnLst>
                <a:cxn ang="0">
                  <a:pos x="297" y="0"/>
                </a:cxn>
                <a:cxn ang="0">
                  <a:pos x="278" y="0"/>
                </a:cxn>
                <a:cxn ang="0">
                  <a:pos x="249" y="2"/>
                </a:cxn>
                <a:cxn ang="0">
                  <a:pos x="209" y="8"/>
                </a:cxn>
                <a:cxn ang="0">
                  <a:pos x="161" y="13"/>
                </a:cxn>
                <a:cxn ang="0">
                  <a:pos x="113" y="21"/>
                </a:cxn>
                <a:cxn ang="0">
                  <a:pos x="65" y="34"/>
                </a:cxn>
                <a:cxn ang="0">
                  <a:pos x="19" y="48"/>
                </a:cxn>
                <a:cxn ang="0">
                  <a:pos x="0" y="61"/>
                </a:cxn>
                <a:cxn ang="0">
                  <a:pos x="6" y="85"/>
                </a:cxn>
                <a:cxn ang="0">
                  <a:pos x="14" y="136"/>
                </a:cxn>
                <a:cxn ang="0">
                  <a:pos x="22" y="200"/>
                </a:cxn>
                <a:cxn ang="0">
                  <a:pos x="33" y="280"/>
                </a:cxn>
                <a:cxn ang="0">
                  <a:pos x="43" y="365"/>
                </a:cxn>
                <a:cxn ang="0">
                  <a:pos x="49" y="453"/>
                </a:cxn>
                <a:cxn ang="0">
                  <a:pos x="54" y="541"/>
                </a:cxn>
                <a:cxn ang="0">
                  <a:pos x="54" y="621"/>
                </a:cxn>
                <a:cxn ang="0">
                  <a:pos x="54" y="688"/>
                </a:cxn>
                <a:cxn ang="0">
                  <a:pos x="54" y="741"/>
                </a:cxn>
                <a:cxn ang="0">
                  <a:pos x="54" y="787"/>
                </a:cxn>
                <a:cxn ang="0">
                  <a:pos x="54" y="821"/>
                </a:cxn>
                <a:cxn ang="0">
                  <a:pos x="54" y="848"/>
                </a:cxn>
                <a:cxn ang="0">
                  <a:pos x="54" y="864"/>
                </a:cxn>
                <a:cxn ang="0">
                  <a:pos x="54" y="869"/>
                </a:cxn>
                <a:cxn ang="0">
                  <a:pos x="54" y="867"/>
                </a:cxn>
                <a:cxn ang="0">
                  <a:pos x="62" y="827"/>
                </a:cxn>
                <a:cxn ang="0">
                  <a:pos x="73" y="752"/>
                </a:cxn>
                <a:cxn ang="0">
                  <a:pos x="86" y="656"/>
                </a:cxn>
                <a:cxn ang="0">
                  <a:pos x="97" y="544"/>
                </a:cxn>
                <a:cxn ang="0">
                  <a:pos x="107" y="427"/>
                </a:cxn>
                <a:cxn ang="0">
                  <a:pos x="113" y="309"/>
                </a:cxn>
                <a:cxn ang="0">
                  <a:pos x="107" y="200"/>
                </a:cxn>
                <a:cxn ang="0">
                  <a:pos x="102" y="152"/>
                </a:cxn>
                <a:cxn ang="0">
                  <a:pos x="113" y="149"/>
                </a:cxn>
                <a:cxn ang="0">
                  <a:pos x="129" y="141"/>
                </a:cxn>
                <a:cxn ang="0">
                  <a:pos x="150" y="136"/>
                </a:cxn>
                <a:cxn ang="0">
                  <a:pos x="179" y="125"/>
                </a:cxn>
                <a:cxn ang="0">
                  <a:pos x="214" y="117"/>
                </a:cxn>
                <a:cxn ang="0">
                  <a:pos x="257" y="112"/>
                </a:cxn>
                <a:cxn ang="0">
                  <a:pos x="302" y="106"/>
                </a:cxn>
                <a:cxn ang="0">
                  <a:pos x="326" y="104"/>
                </a:cxn>
                <a:cxn ang="0">
                  <a:pos x="316" y="101"/>
                </a:cxn>
                <a:cxn ang="0">
                  <a:pos x="300" y="96"/>
                </a:cxn>
                <a:cxn ang="0">
                  <a:pos x="273" y="90"/>
                </a:cxn>
                <a:cxn ang="0">
                  <a:pos x="241" y="85"/>
                </a:cxn>
                <a:cxn ang="0">
                  <a:pos x="203" y="82"/>
                </a:cxn>
                <a:cxn ang="0">
                  <a:pos x="166" y="80"/>
                </a:cxn>
                <a:cxn ang="0">
                  <a:pos x="123" y="82"/>
                </a:cxn>
                <a:cxn ang="0">
                  <a:pos x="83" y="88"/>
                </a:cxn>
                <a:cxn ang="0">
                  <a:pos x="65" y="88"/>
                </a:cxn>
                <a:cxn ang="0">
                  <a:pos x="70" y="82"/>
                </a:cxn>
                <a:cxn ang="0">
                  <a:pos x="86" y="77"/>
                </a:cxn>
                <a:cxn ang="0">
                  <a:pos x="115" y="66"/>
                </a:cxn>
                <a:cxn ang="0">
                  <a:pos x="150" y="58"/>
                </a:cxn>
                <a:cxn ang="0">
                  <a:pos x="182" y="50"/>
                </a:cxn>
                <a:cxn ang="0">
                  <a:pos x="214" y="42"/>
                </a:cxn>
                <a:cxn ang="0">
                  <a:pos x="235" y="37"/>
                </a:cxn>
                <a:cxn ang="0">
                  <a:pos x="254" y="34"/>
                </a:cxn>
                <a:cxn ang="0">
                  <a:pos x="273" y="34"/>
                </a:cxn>
                <a:cxn ang="0">
                  <a:pos x="286" y="34"/>
                </a:cxn>
                <a:cxn ang="0">
                  <a:pos x="302" y="37"/>
                </a:cxn>
                <a:cxn ang="0">
                  <a:pos x="318" y="40"/>
                </a:cxn>
                <a:cxn ang="0">
                  <a:pos x="300" y="0"/>
                </a:cxn>
              </a:cxnLst>
              <a:rect l="0" t="0" r="r" b="b"/>
              <a:pathLst>
                <a:path w="329" h="872">
                  <a:moveTo>
                    <a:pt x="300" y="0"/>
                  </a:moveTo>
                  <a:lnTo>
                    <a:pt x="297" y="0"/>
                  </a:lnTo>
                  <a:lnTo>
                    <a:pt x="289" y="0"/>
                  </a:lnTo>
                  <a:lnTo>
                    <a:pt x="278" y="0"/>
                  </a:lnTo>
                  <a:lnTo>
                    <a:pt x="265" y="2"/>
                  </a:lnTo>
                  <a:lnTo>
                    <a:pt x="249" y="2"/>
                  </a:lnTo>
                  <a:lnTo>
                    <a:pt x="230" y="5"/>
                  </a:lnTo>
                  <a:lnTo>
                    <a:pt x="209" y="8"/>
                  </a:lnTo>
                  <a:lnTo>
                    <a:pt x="187" y="10"/>
                  </a:lnTo>
                  <a:lnTo>
                    <a:pt x="161" y="13"/>
                  </a:lnTo>
                  <a:lnTo>
                    <a:pt x="137" y="16"/>
                  </a:lnTo>
                  <a:lnTo>
                    <a:pt x="113" y="21"/>
                  </a:lnTo>
                  <a:lnTo>
                    <a:pt x="89" y="26"/>
                  </a:lnTo>
                  <a:lnTo>
                    <a:pt x="65" y="34"/>
                  </a:lnTo>
                  <a:lnTo>
                    <a:pt x="41" y="40"/>
                  </a:lnTo>
                  <a:lnTo>
                    <a:pt x="19" y="48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9"/>
                  </a:lnTo>
                  <a:lnTo>
                    <a:pt x="6" y="85"/>
                  </a:lnTo>
                  <a:lnTo>
                    <a:pt x="11" y="109"/>
                  </a:lnTo>
                  <a:lnTo>
                    <a:pt x="14" y="136"/>
                  </a:lnTo>
                  <a:lnTo>
                    <a:pt x="19" y="165"/>
                  </a:lnTo>
                  <a:lnTo>
                    <a:pt x="22" y="200"/>
                  </a:lnTo>
                  <a:lnTo>
                    <a:pt x="30" y="240"/>
                  </a:lnTo>
                  <a:lnTo>
                    <a:pt x="33" y="280"/>
                  </a:lnTo>
                  <a:lnTo>
                    <a:pt x="38" y="323"/>
                  </a:lnTo>
                  <a:lnTo>
                    <a:pt x="43" y="365"/>
                  </a:lnTo>
                  <a:lnTo>
                    <a:pt x="49" y="411"/>
                  </a:lnTo>
                  <a:lnTo>
                    <a:pt x="49" y="453"/>
                  </a:lnTo>
                  <a:lnTo>
                    <a:pt x="54" y="499"/>
                  </a:lnTo>
                  <a:lnTo>
                    <a:pt x="54" y="541"/>
                  </a:lnTo>
                  <a:lnTo>
                    <a:pt x="54" y="584"/>
                  </a:lnTo>
                  <a:lnTo>
                    <a:pt x="54" y="621"/>
                  </a:lnTo>
                  <a:lnTo>
                    <a:pt x="54" y="656"/>
                  </a:lnTo>
                  <a:lnTo>
                    <a:pt x="54" y="688"/>
                  </a:lnTo>
                  <a:lnTo>
                    <a:pt x="54" y="717"/>
                  </a:lnTo>
                  <a:lnTo>
                    <a:pt x="54" y="741"/>
                  </a:lnTo>
                  <a:lnTo>
                    <a:pt x="54" y="765"/>
                  </a:lnTo>
                  <a:lnTo>
                    <a:pt x="54" y="787"/>
                  </a:lnTo>
                  <a:lnTo>
                    <a:pt x="54" y="808"/>
                  </a:lnTo>
                  <a:lnTo>
                    <a:pt x="54" y="821"/>
                  </a:lnTo>
                  <a:lnTo>
                    <a:pt x="54" y="835"/>
                  </a:lnTo>
                  <a:lnTo>
                    <a:pt x="54" y="848"/>
                  </a:lnTo>
                  <a:lnTo>
                    <a:pt x="54" y="856"/>
                  </a:lnTo>
                  <a:lnTo>
                    <a:pt x="54" y="864"/>
                  </a:lnTo>
                  <a:lnTo>
                    <a:pt x="54" y="869"/>
                  </a:lnTo>
                  <a:lnTo>
                    <a:pt x="54" y="869"/>
                  </a:lnTo>
                  <a:lnTo>
                    <a:pt x="54" y="872"/>
                  </a:lnTo>
                  <a:lnTo>
                    <a:pt x="54" y="867"/>
                  </a:lnTo>
                  <a:lnTo>
                    <a:pt x="59" y="851"/>
                  </a:lnTo>
                  <a:lnTo>
                    <a:pt x="62" y="827"/>
                  </a:lnTo>
                  <a:lnTo>
                    <a:pt x="67" y="795"/>
                  </a:lnTo>
                  <a:lnTo>
                    <a:pt x="73" y="752"/>
                  </a:lnTo>
                  <a:lnTo>
                    <a:pt x="81" y="707"/>
                  </a:lnTo>
                  <a:lnTo>
                    <a:pt x="86" y="656"/>
                  </a:lnTo>
                  <a:lnTo>
                    <a:pt x="94" y="603"/>
                  </a:lnTo>
                  <a:lnTo>
                    <a:pt x="97" y="544"/>
                  </a:lnTo>
                  <a:lnTo>
                    <a:pt x="102" y="488"/>
                  </a:lnTo>
                  <a:lnTo>
                    <a:pt x="107" y="427"/>
                  </a:lnTo>
                  <a:lnTo>
                    <a:pt x="110" y="368"/>
                  </a:lnTo>
                  <a:lnTo>
                    <a:pt x="113" y="309"/>
                  </a:lnTo>
                  <a:lnTo>
                    <a:pt x="113" y="253"/>
                  </a:lnTo>
                  <a:lnTo>
                    <a:pt x="107" y="200"/>
                  </a:lnTo>
                  <a:lnTo>
                    <a:pt x="102" y="154"/>
                  </a:lnTo>
                  <a:lnTo>
                    <a:pt x="102" y="152"/>
                  </a:lnTo>
                  <a:lnTo>
                    <a:pt x="107" y="152"/>
                  </a:lnTo>
                  <a:lnTo>
                    <a:pt x="113" y="149"/>
                  </a:lnTo>
                  <a:lnTo>
                    <a:pt x="118" y="146"/>
                  </a:lnTo>
                  <a:lnTo>
                    <a:pt x="129" y="141"/>
                  </a:lnTo>
                  <a:lnTo>
                    <a:pt x="139" y="138"/>
                  </a:lnTo>
                  <a:lnTo>
                    <a:pt x="150" y="136"/>
                  </a:lnTo>
                  <a:lnTo>
                    <a:pt x="166" y="130"/>
                  </a:lnTo>
                  <a:lnTo>
                    <a:pt x="179" y="125"/>
                  </a:lnTo>
                  <a:lnTo>
                    <a:pt x="198" y="122"/>
                  </a:lnTo>
                  <a:lnTo>
                    <a:pt x="214" y="117"/>
                  </a:lnTo>
                  <a:lnTo>
                    <a:pt x="235" y="114"/>
                  </a:lnTo>
                  <a:lnTo>
                    <a:pt x="257" y="112"/>
                  </a:lnTo>
                  <a:lnTo>
                    <a:pt x="278" y="109"/>
                  </a:lnTo>
                  <a:lnTo>
                    <a:pt x="302" y="106"/>
                  </a:lnTo>
                  <a:lnTo>
                    <a:pt x="329" y="106"/>
                  </a:lnTo>
                  <a:lnTo>
                    <a:pt x="326" y="104"/>
                  </a:lnTo>
                  <a:lnTo>
                    <a:pt x="324" y="104"/>
                  </a:lnTo>
                  <a:lnTo>
                    <a:pt x="316" y="101"/>
                  </a:lnTo>
                  <a:lnTo>
                    <a:pt x="310" y="98"/>
                  </a:lnTo>
                  <a:lnTo>
                    <a:pt x="300" y="96"/>
                  </a:lnTo>
                  <a:lnTo>
                    <a:pt x="286" y="93"/>
                  </a:lnTo>
                  <a:lnTo>
                    <a:pt x="273" y="90"/>
                  </a:lnTo>
                  <a:lnTo>
                    <a:pt x="259" y="88"/>
                  </a:lnTo>
                  <a:lnTo>
                    <a:pt x="241" y="85"/>
                  </a:lnTo>
                  <a:lnTo>
                    <a:pt x="225" y="82"/>
                  </a:lnTo>
                  <a:lnTo>
                    <a:pt x="203" y="82"/>
                  </a:lnTo>
                  <a:lnTo>
                    <a:pt x="187" y="82"/>
                  </a:lnTo>
                  <a:lnTo>
                    <a:pt x="166" y="80"/>
                  </a:lnTo>
                  <a:lnTo>
                    <a:pt x="145" y="82"/>
                  </a:lnTo>
                  <a:lnTo>
                    <a:pt x="123" y="82"/>
                  </a:lnTo>
                  <a:lnTo>
                    <a:pt x="102" y="85"/>
                  </a:lnTo>
                  <a:lnTo>
                    <a:pt x="83" y="88"/>
                  </a:lnTo>
                  <a:lnTo>
                    <a:pt x="73" y="88"/>
                  </a:lnTo>
                  <a:lnTo>
                    <a:pt x="65" y="88"/>
                  </a:lnTo>
                  <a:lnTo>
                    <a:pt x="65" y="85"/>
                  </a:lnTo>
                  <a:lnTo>
                    <a:pt x="70" y="82"/>
                  </a:lnTo>
                  <a:lnTo>
                    <a:pt x="75" y="80"/>
                  </a:lnTo>
                  <a:lnTo>
                    <a:pt x="86" y="77"/>
                  </a:lnTo>
                  <a:lnTo>
                    <a:pt x="102" y="72"/>
                  </a:lnTo>
                  <a:lnTo>
                    <a:pt x="115" y="66"/>
                  </a:lnTo>
                  <a:lnTo>
                    <a:pt x="131" y="64"/>
                  </a:lnTo>
                  <a:lnTo>
                    <a:pt x="150" y="58"/>
                  </a:lnTo>
                  <a:lnTo>
                    <a:pt x="166" y="53"/>
                  </a:lnTo>
                  <a:lnTo>
                    <a:pt x="182" y="50"/>
                  </a:lnTo>
                  <a:lnTo>
                    <a:pt x="201" y="45"/>
                  </a:lnTo>
                  <a:lnTo>
                    <a:pt x="214" y="42"/>
                  </a:lnTo>
                  <a:lnTo>
                    <a:pt x="227" y="40"/>
                  </a:lnTo>
                  <a:lnTo>
                    <a:pt x="235" y="37"/>
                  </a:lnTo>
                  <a:lnTo>
                    <a:pt x="246" y="37"/>
                  </a:lnTo>
                  <a:lnTo>
                    <a:pt x="254" y="34"/>
                  </a:lnTo>
                  <a:lnTo>
                    <a:pt x="265" y="34"/>
                  </a:lnTo>
                  <a:lnTo>
                    <a:pt x="273" y="34"/>
                  </a:lnTo>
                  <a:lnTo>
                    <a:pt x="281" y="34"/>
                  </a:lnTo>
                  <a:lnTo>
                    <a:pt x="286" y="34"/>
                  </a:lnTo>
                  <a:lnTo>
                    <a:pt x="294" y="34"/>
                  </a:lnTo>
                  <a:lnTo>
                    <a:pt x="302" y="37"/>
                  </a:lnTo>
                  <a:lnTo>
                    <a:pt x="313" y="40"/>
                  </a:lnTo>
                  <a:lnTo>
                    <a:pt x="318" y="40"/>
                  </a:lnTo>
                  <a:lnTo>
                    <a:pt x="321" y="4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37" name="Freeform 9"/>
            <p:cNvSpPr>
              <a:spLocks/>
            </p:cNvSpPr>
            <p:nvPr/>
          </p:nvSpPr>
          <p:spPr bwMode="auto">
            <a:xfrm>
              <a:off x="3005" y="2108"/>
              <a:ext cx="578" cy="365"/>
            </a:xfrm>
            <a:custGeom>
              <a:avLst/>
              <a:gdLst/>
              <a:ahLst/>
              <a:cxnLst>
                <a:cxn ang="0">
                  <a:pos x="0" y="413"/>
                </a:cxn>
                <a:cxn ang="0">
                  <a:pos x="5" y="405"/>
                </a:cxn>
                <a:cxn ang="0">
                  <a:pos x="26" y="389"/>
                </a:cxn>
                <a:cxn ang="0">
                  <a:pos x="56" y="363"/>
                </a:cxn>
                <a:cxn ang="0">
                  <a:pos x="96" y="331"/>
                </a:cxn>
                <a:cxn ang="0">
                  <a:pos x="139" y="296"/>
                </a:cxn>
                <a:cxn ang="0">
                  <a:pos x="187" y="261"/>
                </a:cxn>
                <a:cxn ang="0">
                  <a:pos x="237" y="227"/>
                </a:cxn>
                <a:cxn ang="0">
                  <a:pos x="288" y="200"/>
                </a:cxn>
                <a:cxn ang="0">
                  <a:pos x="339" y="173"/>
                </a:cxn>
                <a:cxn ang="0">
                  <a:pos x="395" y="149"/>
                </a:cxn>
                <a:cxn ang="0">
                  <a:pos x="454" y="125"/>
                </a:cxn>
                <a:cxn ang="0">
                  <a:pos x="512" y="104"/>
                </a:cxn>
                <a:cxn ang="0">
                  <a:pos x="563" y="85"/>
                </a:cxn>
                <a:cxn ang="0">
                  <a:pos x="603" y="72"/>
                </a:cxn>
                <a:cxn ang="0">
                  <a:pos x="633" y="64"/>
                </a:cxn>
                <a:cxn ang="0">
                  <a:pos x="643" y="61"/>
                </a:cxn>
                <a:cxn ang="0">
                  <a:pos x="496" y="0"/>
                </a:cxn>
                <a:cxn ang="0">
                  <a:pos x="486" y="0"/>
                </a:cxn>
                <a:cxn ang="0">
                  <a:pos x="464" y="0"/>
                </a:cxn>
                <a:cxn ang="0">
                  <a:pos x="435" y="3"/>
                </a:cxn>
                <a:cxn ang="0">
                  <a:pos x="403" y="8"/>
                </a:cxn>
                <a:cxn ang="0">
                  <a:pos x="360" y="16"/>
                </a:cxn>
                <a:cxn ang="0">
                  <a:pos x="317" y="29"/>
                </a:cxn>
                <a:cxn ang="0">
                  <a:pos x="269" y="48"/>
                </a:cxn>
                <a:cxn ang="0">
                  <a:pos x="219" y="72"/>
                </a:cxn>
                <a:cxn ang="0">
                  <a:pos x="173" y="96"/>
                </a:cxn>
                <a:cxn ang="0">
                  <a:pos x="128" y="120"/>
                </a:cxn>
                <a:cxn ang="0">
                  <a:pos x="90" y="139"/>
                </a:cxn>
                <a:cxn ang="0">
                  <a:pos x="58" y="157"/>
                </a:cxn>
                <a:cxn ang="0">
                  <a:pos x="32" y="173"/>
                </a:cxn>
                <a:cxn ang="0">
                  <a:pos x="10" y="184"/>
                </a:cxn>
                <a:cxn ang="0">
                  <a:pos x="2" y="192"/>
                </a:cxn>
                <a:cxn ang="0">
                  <a:pos x="2" y="192"/>
                </a:cxn>
              </a:cxnLst>
              <a:rect l="0" t="0" r="r" b="b"/>
              <a:pathLst>
                <a:path w="643" h="413">
                  <a:moveTo>
                    <a:pt x="2" y="192"/>
                  </a:moveTo>
                  <a:lnTo>
                    <a:pt x="0" y="413"/>
                  </a:lnTo>
                  <a:lnTo>
                    <a:pt x="0" y="411"/>
                  </a:lnTo>
                  <a:lnTo>
                    <a:pt x="5" y="405"/>
                  </a:lnTo>
                  <a:lnTo>
                    <a:pt x="13" y="397"/>
                  </a:lnTo>
                  <a:lnTo>
                    <a:pt x="26" y="389"/>
                  </a:lnTo>
                  <a:lnTo>
                    <a:pt x="37" y="376"/>
                  </a:lnTo>
                  <a:lnTo>
                    <a:pt x="56" y="363"/>
                  </a:lnTo>
                  <a:lnTo>
                    <a:pt x="74" y="347"/>
                  </a:lnTo>
                  <a:lnTo>
                    <a:pt x="96" y="331"/>
                  </a:lnTo>
                  <a:lnTo>
                    <a:pt x="117" y="315"/>
                  </a:lnTo>
                  <a:lnTo>
                    <a:pt x="139" y="296"/>
                  </a:lnTo>
                  <a:lnTo>
                    <a:pt x="163" y="277"/>
                  </a:lnTo>
                  <a:lnTo>
                    <a:pt x="187" y="261"/>
                  </a:lnTo>
                  <a:lnTo>
                    <a:pt x="213" y="243"/>
                  </a:lnTo>
                  <a:lnTo>
                    <a:pt x="237" y="227"/>
                  </a:lnTo>
                  <a:lnTo>
                    <a:pt x="261" y="213"/>
                  </a:lnTo>
                  <a:lnTo>
                    <a:pt x="288" y="200"/>
                  </a:lnTo>
                  <a:lnTo>
                    <a:pt x="312" y="187"/>
                  </a:lnTo>
                  <a:lnTo>
                    <a:pt x="339" y="173"/>
                  </a:lnTo>
                  <a:lnTo>
                    <a:pt x="366" y="160"/>
                  </a:lnTo>
                  <a:lnTo>
                    <a:pt x="395" y="149"/>
                  </a:lnTo>
                  <a:lnTo>
                    <a:pt x="424" y="136"/>
                  </a:lnTo>
                  <a:lnTo>
                    <a:pt x="454" y="125"/>
                  </a:lnTo>
                  <a:lnTo>
                    <a:pt x="483" y="115"/>
                  </a:lnTo>
                  <a:lnTo>
                    <a:pt x="512" y="104"/>
                  </a:lnTo>
                  <a:lnTo>
                    <a:pt x="536" y="93"/>
                  </a:lnTo>
                  <a:lnTo>
                    <a:pt x="563" y="85"/>
                  </a:lnTo>
                  <a:lnTo>
                    <a:pt x="584" y="77"/>
                  </a:lnTo>
                  <a:lnTo>
                    <a:pt x="603" y="72"/>
                  </a:lnTo>
                  <a:lnTo>
                    <a:pt x="619" y="67"/>
                  </a:lnTo>
                  <a:lnTo>
                    <a:pt x="633" y="64"/>
                  </a:lnTo>
                  <a:lnTo>
                    <a:pt x="638" y="61"/>
                  </a:lnTo>
                  <a:lnTo>
                    <a:pt x="643" y="61"/>
                  </a:lnTo>
                  <a:lnTo>
                    <a:pt x="499" y="0"/>
                  </a:lnTo>
                  <a:lnTo>
                    <a:pt x="496" y="0"/>
                  </a:lnTo>
                  <a:lnTo>
                    <a:pt x="491" y="0"/>
                  </a:lnTo>
                  <a:lnTo>
                    <a:pt x="486" y="0"/>
                  </a:lnTo>
                  <a:lnTo>
                    <a:pt x="478" y="0"/>
                  </a:lnTo>
                  <a:lnTo>
                    <a:pt x="464" y="0"/>
                  </a:lnTo>
                  <a:lnTo>
                    <a:pt x="451" y="0"/>
                  </a:lnTo>
                  <a:lnTo>
                    <a:pt x="435" y="3"/>
                  </a:lnTo>
                  <a:lnTo>
                    <a:pt x="422" y="5"/>
                  </a:lnTo>
                  <a:lnTo>
                    <a:pt x="403" y="8"/>
                  </a:lnTo>
                  <a:lnTo>
                    <a:pt x="382" y="11"/>
                  </a:lnTo>
                  <a:lnTo>
                    <a:pt x="360" y="16"/>
                  </a:lnTo>
                  <a:lnTo>
                    <a:pt x="341" y="24"/>
                  </a:lnTo>
                  <a:lnTo>
                    <a:pt x="317" y="29"/>
                  </a:lnTo>
                  <a:lnTo>
                    <a:pt x="293" y="37"/>
                  </a:lnTo>
                  <a:lnTo>
                    <a:pt x="269" y="48"/>
                  </a:lnTo>
                  <a:lnTo>
                    <a:pt x="245" y="61"/>
                  </a:lnTo>
                  <a:lnTo>
                    <a:pt x="219" y="72"/>
                  </a:lnTo>
                  <a:lnTo>
                    <a:pt x="197" y="85"/>
                  </a:lnTo>
                  <a:lnTo>
                    <a:pt x="173" y="96"/>
                  </a:lnTo>
                  <a:lnTo>
                    <a:pt x="152" y="109"/>
                  </a:lnTo>
                  <a:lnTo>
                    <a:pt x="128" y="120"/>
                  </a:lnTo>
                  <a:lnTo>
                    <a:pt x="109" y="131"/>
                  </a:lnTo>
                  <a:lnTo>
                    <a:pt x="90" y="139"/>
                  </a:lnTo>
                  <a:lnTo>
                    <a:pt x="74" y="149"/>
                  </a:lnTo>
                  <a:lnTo>
                    <a:pt x="58" y="157"/>
                  </a:lnTo>
                  <a:lnTo>
                    <a:pt x="42" y="165"/>
                  </a:lnTo>
                  <a:lnTo>
                    <a:pt x="32" y="173"/>
                  </a:lnTo>
                  <a:lnTo>
                    <a:pt x="21" y="181"/>
                  </a:lnTo>
                  <a:lnTo>
                    <a:pt x="10" y="184"/>
                  </a:lnTo>
                  <a:lnTo>
                    <a:pt x="5" y="189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2" y="192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38" name="Freeform 10"/>
            <p:cNvSpPr>
              <a:spLocks/>
            </p:cNvSpPr>
            <p:nvPr/>
          </p:nvSpPr>
          <p:spPr bwMode="auto">
            <a:xfrm>
              <a:off x="3005" y="2137"/>
              <a:ext cx="430" cy="183"/>
            </a:xfrm>
            <a:custGeom>
              <a:avLst/>
              <a:gdLst/>
              <a:ahLst/>
              <a:cxnLst>
                <a:cxn ang="0">
                  <a:pos x="2" y="208"/>
                </a:cxn>
                <a:cxn ang="0">
                  <a:pos x="2" y="205"/>
                </a:cxn>
                <a:cxn ang="0">
                  <a:pos x="10" y="200"/>
                </a:cxn>
                <a:cxn ang="0">
                  <a:pos x="21" y="189"/>
                </a:cxn>
                <a:cxn ang="0">
                  <a:pos x="37" y="181"/>
                </a:cxn>
                <a:cxn ang="0">
                  <a:pos x="56" y="168"/>
                </a:cxn>
                <a:cxn ang="0">
                  <a:pos x="77" y="155"/>
                </a:cxn>
                <a:cxn ang="0">
                  <a:pos x="104" y="139"/>
                </a:cxn>
                <a:cxn ang="0">
                  <a:pos x="133" y="123"/>
                </a:cxn>
                <a:cxn ang="0">
                  <a:pos x="165" y="104"/>
                </a:cxn>
                <a:cxn ang="0">
                  <a:pos x="203" y="88"/>
                </a:cxn>
                <a:cxn ang="0">
                  <a:pos x="243" y="72"/>
                </a:cxn>
                <a:cxn ang="0">
                  <a:pos x="285" y="56"/>
                </a:cxn>
                <a:cxn ang="0">
                  <a:pos x="328" y="40"/>
                </a:cxn>
                <a:cxn ang="0">
                  <a:pos x="376" y="29"/>
                </a:cxn>
                <a:cxn ang="0">
                  <a:pos x="424" y="16"/>
                </a:cxn>
                <a:cxn ang="0">
                  <a:pos x="478" y="11"/>
                </a:cxn>
                <a:cxn ang="0">
                  <a:pos x="475" y="8"/>
                </a:cxn>
                <a:cxn ang="0">
                  <a:pos x="472" y="8"/>
                </a:cxn>
                <a:cxn ang="0">
                  <a:pos x="467" y="5"/>
                </a:cxn>
                <a:cxn ang="0">
                  <a:pos x="462" y="5"/>
                </a:cxn>
                <a:cxn ang="0">
                  <a:pos x="454" y="3"/>
                </a:cxn>
                <a:cxn ang="0">
                  <a:pos x="446" y="3"/>
                </a:cxn>
                <a:cxn ang="0">
                  <a:pos x="435" y="3"/>
                </a:cxn>
                <a:cxn ang="0">
                  <a:pos x="422" y="3"/>
                </a:cxn>
                <a:cxn ang="0">
                  <a:pos x="408" y="0"/>
                </a:cxn>
                <a:cxn ang="0">
                  <a:pos x="392" y="0"/>
                </a:cxn>
                <a:cxn ang="0">
                  <a:pos x="376" y="3"/>
                </a:cxn>
                <a:cxn ang="0">
                  <a:pos x="357" y="5"/>
                </a:cxn>
                <a:cxn ang="0">
                  <a:pos x="336" y="5"/>
                </a:cxn>
                <a:cxn ang="0">
                  <a:pos x="317" y="11"/>
                </a:cxn>
                <a:cxn ang="0">
                  <a:pos x="293" y="16"/>
                </a:cxn>
                <a:cxn ang="0">
                  <a:pos x="272" y="21"/>
                </a:cxn>
                <a:cxn ang="0">
                  <a:pos x="245" y="29"/>
                </a:cxn>
                <a:cxn ang="0">
                  <a:pos x="221" y="37"/>
                </a:cxn>
                <a:cxn ang="0">
                  <a:pos x="197" y="48"/>
                </a:cxn>
                <a:cxn ang="0">
                  <a:pos x="173" y="59"/>
                </a:cxn>
                <a:cxn ang="0">
                  <a:pos x="149" y="69"/>
                </a:cxn>
                <a:cxn ang="0">
                  <a:pos x="125" y="80"/>
                </a:cxn>
                <a:cxn ang="0">
                  <a:pos x="104" y="93"/>
                </a:cxn>
                <a:cxn ang="0">
                  <a:pos x="85" y="104"/>
                </a:cxn>
                <a:cxn ang="0">
                  <a:pos x="66" y="115"/>
                </a:cxn>
                <a:cxn ang="0">
                  <a:pos x="48" y="125"/>
                </a:cxn>
                <a:cxn ang="0">
                  <a:pos x="34" y="133"/>
                </a:cxn>
                <a:cxn ang="0">
                  <a:pos x="21" y="141"/>
                </a:cxn>
                <a:cxn ang="0">
                  <a:pos x="10" y="147"/>
                </a:cxn>
                <a:cxn ang="0">
                  <a:pos x="5" y="152"/>
                </a:cxn>
                <a:cxn ang="0">
                  <a:pos x="0" y="155"/>
                </a:cxn>
                <a:cxn ang="0">
                  <a:pos x="0" y="157"/>
                </a:cxn>
                <a:cxn ang="0">
                  <a:pos x="2" y="208"/>
                </a:cxn>
                <a:cxn ang="0">
                  <a:pos x="2" y="208"/>
                </a:cxn>
              </a:cxnLst>
              <a:rect l="0" t="0" r="r" b="b"/>
              <a:pathLst>
                <a:path w="478" h="208">
                  <a:moveTo>
                    <a:pt x="2" y="208"/>
                  </a:moveTo>
                  <a:lnTo>
                    <a:pt x="2" y="205"/>
                  </a:lnTo>
                  <a:lnTo>
                    <a:pt x="10" y="200"/>
                  </a:lnTo>
                  <a:lnTo>
                    <a:pt x="21" y="189"/>
                  </a:lnTo>
                  <a:lnTo>
                    <a:pt x="37" y="181"/>
                  </a:lnTo>
                  <a:lnTo>
                    <a:pt x="56" y="168"/>
                  </a:lnTo>
                  <a:lnTo>
                    <a:pt x="77" y="155"/>
                  </a:lnTo>
                  <a:lnTo>
                    <a:pt x="104" y="139"/>
                  </a:lnTo>
                  <a:lnTo>
                    <a:pt x="133" y="123"/>
                  </a:lnTo>
                  <a:lnTo>
                    <a:pt x="165" y="104"/>
                  </a:lnTo>
                  <a:lnTo>
                    <a:pt x="203" y="88"/>
                  </a:lnTo>
                  <a:lnTo>
                    <a:pt x="243" y="72"/>
                  </a:lnTo>
                  <a:lnTo>
                    <a:pt x="285" y="56"/>
                  </a:lnTo>
                  <a:lnTo>
                    <a:pt x="328" y="40"/>
                  </a:lnTo>
                  <a:lnTo>
                    <a:pt x="376" y="29"/>
                  </a:lnTo>
                  <a:lnTo>
                    <a:pt x="424" y="16"/>
                  </a:lnTo>
                  <a:lnTo>
                    <a:pt x="478" y="11"/>
                  </a:lnTo>
                  <a:lnTo>
                    <a:pt x="475" y="8"/>
                  </a:lnTo>
                  <a:lnTo>
                    <a:pt x="472" y="8"/>
                  </a:lnTo>
                  <a:lnTo>
                    <a:pt x="467" y="5"/>
                  </a:lnTo>
                  <a:lnTo>
                    <a:pt x="462" y="5"/>
                  </a:lnTo>
                  <a:lnTo>
                    <a:pt x="454" y="3"/>
                  </a:lnTo>
                  <a:lnTo>
                    <a:pt x="446" y="3"/>
                  </a:lnTo>
                  <a:lnTo>
                    <a:pt x="435" y="3"/>
                  </a:lnTo>
                  <a:lnTo>
                    <a:pt x="422" y="3"/>
                  </a:lnTo>
                  <a:lnTo>
                    <a:pt x="408" y="0"/>
                  </a:lnTo>
                  <a:lnTo>
                    <a:pt x="392" y="0"/>
                  </a:lnTo>
                  <a:lnTo>
                    <a:pt x="376" y="3"/>
                  </a:lnTo>
                  <a:lnTo>
                    <a:pt x="357" y="5"/>
                  </a:lnTo>
                  <a:lnTo>
                    <a:pt x="336" y="5"/>
                  </a:lnTo>
                  <a:lnTo>
                    <a:pt x="317" y="11"/>
                  </a:lnTo>
                  <a:lnTo>
                    <a:pt x="293" y="16"/>
                  </a:lnTo>
                  <a:lnTo>
                    <a:pt x="272" y="21"/>
                  </a:lnTo>
                  <a:lnTo>
                    <a:pt x="245" y="29"/>
                  </a:lnTo>
                  <a:lnTo>
                    <a:pt x="221" y="37"/>
                  </a:lnTo>
                  <a:lnTo>
                    <a:pt x="197" y="48"/>
                  </a:lnTo>
                  <a:lnTo>
                    <a:pt x="173" y="59"/>
                  </a:lnTo>
                  <a:lnTo>
                    <a:pt x="149" y="69"/>
                  </a:lnTo>
                  <a:lnTo>
                    <a:pt x="125" y="80"/>
                  </a:lnTo>
                  <a:lnTo>
                    <a:pt x="104" y="93"/>
                  </a:lnTo>
                  <a:lnTo>
                    <a:pt x="85" y="104"/>
                  </a:lnTo>
                  <a:lnTo>
                    <a:pt x="66" y="115"/>
                  </a:lnTo>
                  <a:lnTo>
                    <a:pt x="48" y="125"/>
                  </a:lnTo>
                  <a:lnTo>
                    <a:pt x="34" y="133"/>
                  </a:lnTo>
                  <a:lnTo>
                    <a:pt x="21" y="141"/>
                  </a:lnTo>
                  <a:lnTo>
                    <a:pt x="10" y="147"/>
                  </a:lnTo>
                  <a:lnTo>
                    <a:pt x="5" y="152"/>
                  </a:lnTo>
                  <a:lnTo>
                    <a:pt x="0" y="155"/>
                  </a:lnTo>
                  <a:lnTo>
                    <a:pt x="0" y="157"/>
                  </a:lnTo>
                  <a:lnTo>
                    <a:pt x="2" y="208"/>
                  </a:lnTo>
                  <a:lnTo>
                    <a:pt x="2" y="208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39" name="Freeform 11"/>
            <p:cNvSpPr>
              <a:spLocks/>
            </p:cNvSpPr>
            <p:nvPr/>
          </p:nvSpPr>
          <p:spPr bwMode="auto">
            <a:xfrm>
              <a:off x="3000" y="2151"/>
              <a:ext cx="528" cy="325"/>
            </a:xfrm>
            <a:custGeom>
              <a:avLst/>
              <a:gdLst/>
              <a:ahLst/>
              <a:cxnLst>
                <a:cxn ang="0">
                  <a:pos x="8" y="213"/>
                </a:cxn>
                <a:cxn ang="0">
                  <a:pos x="19" y="205"/>
                </a:cxn>
                <a:cxn ang="0">
                  <a:pos x="40" y="189"/>
                </a:cxn>
                <a:cxn ang="0">
                  <a:pos x="70" y="171"/>
                </a:cxn>
                <a:cxn ang="0">
                  <a:pos x="104" y="147"/>
                </a:cxn>
                <a:cxn ang="0">
                  <a:pos x="145" y="120"/>
                </a:cxn>
                <a:cxn ang="0">
                  <a:pos x="193" y="96"/>
                </a:cxn>
                <a:cxn ang="0">
                  <a:pos x="238" y="72"/>
                </a:cxn>
                <a:cxn ang="0">
                  <a:pos x="286" y="53"/>
                </a:cxn>
                <a:cxn ang="0">
                  <a:pos x="337" y="35"/>
                </a:cxn>
                <a:cxn ang="0">
                  <a:pos x="385" y="21"/>
                </a:cxn>
                <a:cxn ang="0">
                  <a:pos x="430" y="13"/>
                </a:cxn>
                <a:cxn ang="0">
                  <a:pos x="470" y="8"/>
                </a:cxn>
                <a:cxn ang="0">
                  <a:pos x="505" y="3"/>
                </a:cxn>
                <a:cxn ang="0">
                  <a:pos x="529" y="0"/>
                </a:cxn>
                <a:cxn ang="0">
                  <a:pos x="542" y="0"/>
                </a:cxn>
                <a:cxn ang="0">
                  <a:pos x="588" y="35"/>
                </a:cxn>
                <a:cxn ang="0">
                  <a:pos x="577" y="37"/>
                </a:cxn>
                <a:cxn ang="0">
                  <a:pos x="550" y="45"/>
                </a:cxn>
                <a:cxn ang="0">
                  <a:pos x="510" y="56"/>
                </a:cxn>
                <a:cxn ang="0">
                  <a:pos x="462" y="75"/>
                </a:cxn>
                <a:cxn ang="0">
                  <a:pos x="404" y="96"/>
                </a:cxn>
                <a:cxn ang="0">
                  <a:pos x="347" y="123"/>
                </a:cxn>
                <a:cxn ang="0">
                  <a:pos x="289" y="155"/>
                </a:cxn>
                <a:cxn ang="0">
                  <a:pos x="235" y="189"/>
                </a:cxn>
                <a:cxn ang="0">
                  <a:pos x="187" y="221"/>
                </a:cxn>
                <a:cxn ang="0">
                  <a:pos x="142" y="256"/>
                </a:cxn>
                <a:cxn ang="0">
                  <a:pos x="102" y="285"/>
                </a:cxn>
                <a:cxn ang="0">
                  <a:pos x="67" y="315"/>
                </a:cxn>
                <a:cxn ang="0">
                  <a:pos x="38" y="336"/>
                </a:cxn>
                <a:cxn ang="0">
                  <a:pos x="16" y="352"/>
                </a:cxn>
                <a:cxn ang="0">
                  <a:pos x="8" y="216"/>
                </a:cxn>
              </a:cxnLst>
              <a:rect l="0" t="0" r="r" b="b"/>
              <a:pathLst>
                <a:path w="588" h="368">
                  <a:moveTo>
                    <a:pt x="8" y="216"/>
                  </a:moveTo>
                  <a:lnTo>
                    <a:pt x="8" y="213"/>
                  </a:lnTo>
                  <a:lnTo>
                    <a:pt x="14" y="211"/>
                  </a:lnTo>
                  <a:lnTo>
                    <a:pt x="19" y="205"/>
                  </a:lnTo>
                  <a:lnTo>
                    <a:pt x="30" y="200"/>
                  </a:lnTo>
                  <a:lnTo>
                    <a:pt x="40" y="189"/>
                  </a:lnTo>
                  <a:lnTo>
                    <a:pt x="54" y="181"/>
                  </a:lnTo>
                  <a:lnTo>
                    <a:pt x="70" y="171"/>
                  </a:lnTo>
                  <a:lnTo>
                    <a:pt x="86" y="160"/>
                  </a:lnTo>
                  <a:lnTo>
                    <a:pt x="104" y="147"/>
                  </a:lnTo>
                  <a:lnTo>
                    <a:pt x="123" y="133"/>
                  </a:lnTo>
                  <a:lnTo>
                    <a:pt x="145" y="120"/>
                  </a:lnTo>
                  <a:lnTo>
                    <a:pt x="169" y="107"/>
                  </a:lnTo>
                  <a:lnTo>
                    <a:pt x="193" y="96"/>
                  </a:lnTo>
                  <a:lnTo>
                    <a:pt x="214" y="83"/>
                  </a:lnTo>
                  <a:lnTo>
                    <a:pt x="238" y="72"/>
                  </a:lnTo>
                  <a:lnTo>
                    <a:pt x="265" y="64"/>
                  </a:lnTo>
                  <a:lnTo>
                    <a:pt x="286" y="53"/>
                  </a:lnTo>
                  <a:lnTo>
                    <a:pt x="313" y="43"/>
                  </a:lnTo>
                  <a:lnTo>
                    <a:pt x="337" y="35"/>
                  </a:lnTo>
                  <a:lnTo>
                    <a:pt x="361" y="29"/>
                  </a:lnTo>
                  <a:lnTo>
                    <a:pt x="385" y="21"/>
                  </a:lnTo>
                  <a:lnTo>
                    <a:pt x="409" y="19"/>
                  </a:lnTo>
                  <a:lnTo>
                    <a:pt x="430" y="13"/>
                  </a:lnTo>
                  <a:lnTo>
                    <a:pt x="452" y="11"/>
                  </a:lnTo>
                  <a:lnTo>
                    <a:pt x="470" y="8"/>
                  </a:lnTo>
                  <a:lnTo>
                    <a:pt x="489" y="5"/>
                  </a:lnTo>
                  <a:lnTo>
                    <a:pt x="505" y="3"/>
                  </a:lnTo>
                  <a:lnTo>
                    <a:pt x="518" y="3"/>
                  </a:lnTo>
                  <a:lnTo>
                    <a:pt x="529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5" y="0"/>
                  </a:lnTo>
                  <a:lnTo>
                    <a:pt x="588" y="35"/>
                  </a:lnTo>
                  <a:lnTo>
                    <a:pt x="585" y="35"/>
                  </a:lnTo>
                  <a:lnTo>
                    <a:pt x="577" y="37"/>
                  </a:lnTo>
                  <a:lnTo>
                    <a:pt x="564" y="40"/>
                  </a:lnTo>
                  <a:lnTo>
                    <a:pt x="550" y="45"/>
                  </a:lnTo>
                  <a:lnTo>
                    <a:pt x="532" y="51"/>
                  </a:lnTo>
                  <a:lnTo>
                    <a:pt x="510" y="56"/>
                  </a:lnTo>
                  <a:lnTo>
                    <a:pt x="486" y="64"/>
                  </a:lnTo>
                  <a:lnTo>
                    <a:pt x="462" y="75"/>
                  </a:lnTo>
                  <a:lnTo>
                    <a:pt x="433" y="85"/>
                  </a:lnTo>
                  <a:lnTo>
                    <a:pt x="404" y="96"/>
                  </a:lnTo>
                  <a:lnTo>
                    <a:pt x="374" y="109"/>
                  </a:lnTo>
                  <a:lnTo>
                    <a:pt x="347" y="123"/>
                  </a:lnTo>
                  <a:lnTo>
                    <a:pt x="315" y="139"/>
                  </a:lnTo>
                  <a:lnTo>
                    <a:pt x="289" y="155"/>
                  </a:lnTo>
                  <a:lnTo>
                    <a:pt x="259" y="171"/>
                  </a:lnTo>
                  <a:lnTo>
                    <a:pt x="235" y="189"/>
                  </a:lnTo>
                  <a:lnTo>
                    <a:pt x="209" y="205"/>
                  </a:lnTo>
                  <a:lnTo>
                    <a:pt x="187" y="221"/>
                  </a:lnTo>
                  <a:lnTo>
                    <a:pt x="163" y="237"/>
                  </a:lnTo>
                  <a:lnTo>
                    <a:pt x="142" y="256"/>
                  </a:lnTo>
                  <a:lnTo>
                    <a:pt x="121" y="269"/>
                  </a:lnTo>
                  <a:lnTo>
                    <a:pt x="102" y="285"/>
                  </a:lnTo>
                  <a:lnTo>
                    <a:pt x="83" y="299"/>
                  </a:lnTo>
                  <a:lnTo>
                    <a:pt x="67" y="315"/>
                  </a:lnTo>
                  <a:lnTo>
                    <a:pt x="51" y="325"/>
                  </a:lnTo>
                  <a:lnTo>
                    <a:pt x="38" y="336"/>
                  </a:lnTo>
                  <a:lnTo>
                    <a:pt x="27" y="344"/>
                  </a:lnTo>
                  <a:lnTo>
                    <a:pt x="16" y="352"/>
                  </a:lnTo>
                  <a:lnTo>
                    <a:pt x="0" y="368"/>
                  </a:lnTo>
                  <a:lnTo>
                    <a:pt x="8" y="216"/>
                  </a:lnTo>
                  <a:lnTo>
                    <a:pt x="8" y="216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0" name="Freeform 12"/>
            <p:cNvSpPr>
              <a:spLocks/>
            </p:cNvSpPr>
            <p:nvPr/>
          </p:nvSpPr>
          <p:spPr bwMode="auto">
            <a:xfrm>
              <a:off x="3800" y="1986"/>
              <a:ext cx="1652" cy="954"/>
            </a:xfrm>
            <a:custGeom>
              <a:avLst/>
              <a:gdLst/>
              <a:ahLst/>
              <a:cxnLst>
                <a:cxn ang="0">
                  <a:pos x="48" y="950"/>
                </a:cxn>
                <a:cxn ang="0">
                  <a:pos x="243" y="787"/>
                </a:cxn>
                <a:cxn ang="0">
                  <a:pos x="523" y="571"/>
                </a:cxn>
                <a:cxn ang="0">
                  <a:pos x="830" y="379"/>
                </a:cxn>
                <a:cxn ang="0">
                  <a:pos x="1124" y="243"/>
                </a:cxn>
                <a:cxn ang="0">
                  <a:pos x="1407" y="128"/>
                </a:cxn>
                <a:cxn ang="0">
                  <a:pos x="1639" y="43"/>
                </a:cxn>
                <a:cxn ang="0">
                  <a:pos x="1778" y="0"/>
                </a:cxn>
                <a:cxn ang="0">
                  <a:pos x="1805" y="8"/>
                </a:cxn>
                <a:cxn ang="0">
                  <a:pos x="1783" y="40"/>
                </a:cxn>
                <a:cxn ang="0">
                  <a:pos x="1740" y="75"/>
                </a:cxn>
                <a:cxn ang="0">
                  <a:pos x="1730" y="91"/>
                </a:cxn>
                <a:cxn ang="0">
                  <a:pos x="1770" y="80"/>
                </a:cxn>
                <a:cxn ang="0">
                  <a:pos x="1810" y="75"/>
                </a:cxn>
                <a:cxn ang="0">
                  <a:pos x="1837" y="91"/>
                </a:cxn>
                <a:cxn ang="0">
                  <a:pos x="1826" y="134"/>
                </a:cxn>
                <a:cxn ang="0">
                  <a:pos x="1797" y="182"/>
                </a:cxn>
                <a:cxn ang="0">
                  <a:pos x="1773" y="216"/>
                </a:cxn>
                <a:cxn ang="0">
                  <a:pos x="1762" y="222"/>
                </a:cxn>
                <a:cxn ang="0">
                  <a:pos x="1716" y="230"/>
                </a:cxn>
                <a:cxn ang="0">
                  <a:pos x="1652" y="251"/>
                </a:cxn>
                <a:cxn ang="0">
                  <a:pos x="1583" y="286"/>
                </a:cxn>
                <a:cxn ang="0">
                  <a:pos x="1532" y="342"/>
                </a:cxn>
                <a:cxn ang="0">
                  <a:pos x="1489" y="432"/>
                </a:cxn>
                <a:cxn ang="0">
                  <a:pos x="1460" y="552"/>
                </a:cxn>
                <a:cxn ang="0">
                  <a:pos x="1447" y="675"/>
                </a:cxn>
                <a:cxn ang="0">
                  <a:pos x="1449" y="793"/>
                </a:cxn>
                <a:cxn ang="0">
                  <a:pos x="1449" y="915"/>
                </a:cxn>
                <a:cxn ang="0">
                  <a:pos x="1449" y="1027"/>
                </a:cxn>
                <a:cxn ang="0">
                  <a:pos x="1449" y="1097"/>
                </a:cxn>
                <a:cxn ang="0">
                  <a:pos x="1038" y="1137"/>
                </a:cxn>
                <a:cxn ang="0">
                  <a:pos x="1046" y="1118"/>
                </a:cxn>
                <a:cxn ang="0">
                  <a:pos x="1062" y="1067"/>
                </a:cxn>
                <a:cxn ang="0">
                  <a:pos x="1070" y="990"/>
                </a:cxn>
                <a:cxn ang="0">
                  <a:pos x="1054" y="886"/>
                </a:cxn>
                <a:cxn ang="0">
                  <a:pos x="1020" y="787"/>
                </a:cxn>
                <a:cxn ang="0">
                  <a:pos x="990" y="720"/>
                </a:cxn>
                <a:cxn ang="0">
                  <a:pos x="955" y="680"/>
                </a:cxn>
                <a:cxn ang="0">
                  <a:pos x="915" y="664"/>
                </a:cxn>
                <a:cxn ang="0">
                  <a:pos x="822" y="696"/>
                </a:cxn>
                <a:cxn ang="0">
                  <a:pos x="670" y="779"/>
                </a:cxn>
                <a:cxn ang="0">
                  <a:pos x="515" y="878"/>
                </a:cxn>
                <a:cxn ang="0">
                  <a:pos x="419" y="958"/>
                </a:cxn>
                <a:cxn ang="0">
                  <a:pos x="363" y="1009"/>
                </a:cxn>
                <a:cxn ang="0">
                  <a:pos x="299" y="1043"/>
                </a:cxn>
                <a:cxn ang="0">
                  <a:pos x="232" y="1065"/>
                </a:cxn>
                <a:cxn ang="0">
                  <a:pos x="170" y="1078"/>
                </a:cxn>
                <a:cxn ang="0">
                  <a:pos x="109" y="1067"/>
                </a:cxn>
                <a:cxn ang="0">
                  <a:pos x="56" y="1041"/>
                </a:cxn>
                <a:cxn ang="0">
                  <a:pos x="13" y="1009"/>
                </a:cxn>
                <a:cxn ang="0">
                  <a:pos x="0" y="995"/>
                </a:cxn>
              </a:cxnLst>
              <a:rect l="0" t="0" r="r" b="b"/>
              <a:pathLst>
                <a:path w="1837" h="1153">
                  <a:moveTo>
                    <a:pt x="0" y="995"/>
                  </a:moveTo>
                  <a:lnTo>
                    <a:pt x="5" y="990"/>
                  </a:lnTo>
                  <a:lnTo>
                    <a:pt x="21" y="974"/>
                  </a:lnTo>
                  <a:lnTo>
                    <a:pt x="48" y="950"/>
                  </a:lnTo>
                  <a:lnTo>
                    <a:pt x="85" y="918"/>
                  </a:lnTo>
                  <a:lnTo>
                    <a:pt x="130" y="881"/>
                  </a:lnTo>
                  <a:lnTo>
                    <a:pt x="184" y="835"/>
                  </a:lnTo>
                  <a:lnTo>
                    <a:pt x="243" y="787"/>
                  </a:lnTo>
                  <a:lnTo>
                    <a:pt x="307" y="737"/>
                  </a:lnTo>
                  <a:lnTo>
                    <a:pt x="376" y="683"/>
                  </a:lnTo>
                  <a:lnTo>
                    <a:pt x="448" y="627"/>
                  </a:lnTo>
                  <a:lnTo>
                    <a:pt x="523" y="571"/>
                  </a:lnTo>
                  <a:lnTo>
                    <a:pt x="600" y="520"/>
                  </a:lnTo>
                  <a:lnTo>
                    <a:pt x="678" y="470"/>
                  </a:lnTo>
                  <a:lnTo>
                    <a:pt x="755" y="422"/>
                  </a:lnTo>
                  <a:lnTo>
                    <a:pt x="830" y="379"/>
                  </a:lnTo>
                  <a:lnTo>
                    <a:pt x="905" y="342"/>
                  </a:lnTo>
                  <a:lnTo>
                    <a:pt x="977" y="307"/>
                  </a:lnTo>
                  <a:lnTo>
                    <a:pt x="1049" y="275"/>
                  </a:lnTo>
                  <a:lnTo>
                    <a:pt x="1124" y="243"/>
                  </a:lnTo>
                  <a:lnTo>
                    <a:pt x="1196" y="214"/>
                  </a:lnTo>
                  <a:lnTo>
                    <a:pt x="1268" y="182"/>
                  </a:lnTo>
                  <a:lnTo>
                    <a:pt x="1337" y="155"/>
                  </a:lnTo>
                  <a:lnTo>
                    <a:pt x="1407" y="128"/>
                  </a:lnTo>
                  <a:lnTo>
                    <a:pt x="1471" y="104"/>
                  </a:lnTo>
                  <a:lnTo>
                    <a:pt x="1532" y="80"/>
                  </a:lnTo>
                  <a:lnTo>
                    <a:pt x="1588" y="59"/>
                  </a:lnTo>
                  <a:lnTo>
                    <a:pt x="1639" y="43"/>
                  </a:lnTo>
                  <a:lnTo>
                    <a:pt x="1684" y="27"/>
                  </a:lnTo>
                  <a:lnTo>
                    <a:pt x="1722" y="16"/>
                  </a:lnTo>
                  <a:lnTo>
                    <a:pt x="1754" y="6"/>
                  </a:lnTo>
                  <a:lnTo>
                    <a:pt x="1778" y="0"/>
                  </a:lnTo>
                  <a:lnTo>
                    <a:pt x="1794" y="0"/>
                  </a:lnTo>
                  <a:lnTo>
                    <a:pt x="1799" y="0"/>
                  </a:lnTo>
                  <a:lnTo>
                    <a:pt x="1805" y="3"/>
                  </a:lnTo>
                  <a:lnTo>
                    <a:pt x="1805" y="8"/>
                  </a:lnTo>
                  <a:lnTo>
                    <a:pt x="1805" y="16"/>
                  </a:lnTo>
                  <a:lnTo>
                    <a:pt x="1797" y="22"/>
                  </a:lnTo>
                  <a:lnTo>
                    <a:pt x="1791" y="30"/>
                  </a:lnTo>
                  <a:lnTo>
                    <a:pt x="1783" y="40"/>
                  </a:lnTo>
                  <a:lnTo>
                    <a:pt x="1773" y="48"/>
                  </a:lnTo>
                  <a:lnTo>
                    <a:pt x="1762" y="59"/>
                  </a:lnTo>
                  <a:lnTo>
                    <a:pt x="1751" y="67"/>
                  </a:lnTo>
                  <a:lnTo>
                    <a:pt x="1740" y="75"/>
                  </a:lnTo>
                  <a:lnTo>
                    <a:pt x="1700" y="104"/>
                  </a:lnTo>
                  <a:lnTo>
                    <a:pt x="1714" y="99"/>
                  </a:lnTo>
                  <a:lnTo>
                    <a:pt x="1719" y="96"/>
                  </a:lnTo>
                  <a:lnTo>
                    <a:pt x="1730" y="91"/>
                  </a:lnTo>
                  <a:lnTo>
                    <a:pt x="1738" y="88"/>
                  </a:lnTo>
                  <a:lnTo>
                    <a:pt x="1748" y="86"/>
                  </a:lnTo>
                  <a:lnTo>
                    <a:pt x="1759" y="83"/>
                  </a:lnTo>
                  <a:lnTo>
                    <a:pt x="1770" y="80"/>
                  </a:lnTo>
                  <a:lnTo>
                    <a:pt x="1778" y="75"/>
                  </a:lnTo>
                  <a:lnTo>
                    <a:pt x="1791" y="75"/>
                  </a:lnTo>
                  <a:lnTo>
                    <a:pt x="1799" y="75"/>
                  </a:lnTo>
                  <a:lnTo>
                    <a:pt x="1810" y="75"/>
                  </a:lnTo>
                  <a:lnTo>
                    <a:pt x="1821" y="78"/>
                  </a:lnTo>
                  <a:lnTo>
                    <a:pt x="1829" y="80"/>
                  </a:lnTo>
                  <a:lnTo>
                    <a:pt x="1834" y="86"/>
                  </a:lnTo>
                  <a:lnTo>
                    <a:pt x="1837" y="91"/>
                  </a:lnTo>
                  <a:lnTo>
                    <a:pt x="1837" y="102"/>
                  </a:lnTo>
                  <a:lnTo>
                    <a:pt x="1837" y="112"/>
                  </a:lnTo>
                  <a:lnTo>
                    <a:pt x="1831" y="120"/>
                  </a:lnTo>
                  <a:lnTo>
                    <a:pt x="1826" y="134"/>
                  </a:lnTo>
                  <a:lnTo>
                    <a:pt x="1821" y="144"/>
                  </a:lnTo>
                  <a:lnTo>
                    <a:pt x="1813" y="158"/>
                  </a:lnTo>
                  <a:lnTo>
                    <a:pt x="1805" y="171"/>
                  </a:lnTo>
                  <a:lnTo>
                    <a:pt x="1797" y="182"/>
                  </a:lnTo>
                  <a:lnTo>
                    <a:pt x="1789" y="192"/>
                  </a:lnTo>
                  <a:lnTo>
                    <a:pt x="1783" y="203"/>
                  </a:lnTo>
                  <a:lnTo>
                    <a:pt x="1775" y="208"/>
                  </a:lnTo>
                  <a:lnTo>
                    <a:pt x="1773" y="216"/>
                  </a:lnTo>
                  <a:lnTo>
                    <a:pt x="1767" y="219"/>
                  </a:lnTo>
                  <a:lnTo>
                    <a:pt x="1767" y="222"/>
                  </a:lnTo>
                  <a:lnTo>
                    <a:pt x="1767" y="222"/>
                  </a:lnTo>
                  <a:lnTo>
                    <a:pt x="1762" y="222"/>
                  </a:lnTo>
                  <a:lnTo>
                    <a:pt x="1754" y="222"/>
                  </a:lnTo>
                  <a:lnTo>
                    <a:pt x="1743" y="224"/>
                  </a:lnTo>
                  <a:lnTo>
                    <a:pt x="1730" y="227"/>
                  </a:lnTo>
                  <a:lnTo>
                    <a:pt x="1716" y="230"/>
                  </a:lnTo>
                  <a:lnTo>
                    <a:pt x="1700" y="235"/>
                  </a:lnTo>
                  <a:lnTo>
                    <a:pt x="1687" y="240"/>
                  </a:lnTo>
                  <a:lnTo>
                    <a:pt x="1668" y="246"/>
                  </a:lnTo>
                  <a:lnTo>
                    <a:pt x="1652" y="251"/>
                  </a:lnTo>
                  <a:lnTo>
                    <a:pt x="1634" y="259"/>
                  </a:lnTo>
                  <a:lnTo>
                    <a:pt x="1615" y="267"/>
                  </a:lnTo>
                  <a:lnTo>
                    <a:pt x="1599" y="275"/>
                  </a:lnTo>
                  <a:lnTo>
                    <a:pt x="1583" y="286"/>
                  </a:lnTo>
                  <a:lnTo>
                    <a:pt x="1567" y="299"/>
                  </a:lnTo>
                  <a:lnTo>
                    <a:pt x="1556" y="310"/>
                  </a:lnTo>
                  <a:lnTo>
                    <a:pt x="1543" y="323"/>
                  </a:lnTo>
                  <a:lnTo>
                    <a:pt x="1532" y="342"/>
                  </a:lnTo>
                  <a:lnTo>
                    <a:pt x="1519" y="360"/>
                  </a:lnTo>
                  <a:lnTo>
                    <a:pt x="1511" y="384"/>
                  </a:lnTo>
                  <a:lnTo>
                    <a:pt x="1500" y="406"/>
                  </a:lnTo>
                  <a:lnTo>
                    <a:pt x="1489" y="432"/>
                  </a:lnTo>
                  <a:lnTo>
                    <a:pt x="1481" y="462"/>
                  </a:lnTo>
                  <a:lnTo>
                    <a:pt x="1473" y="491"/>
                  </a:lnTo>
                  <a:lnTo>
                    <a:pt x="1465" y="520"/>
                  </a:lnTo>
                  <a:lnTo>
                    <a:pt x="1460" y="552"/>
                  </a:lnTo>
                  <a:lnTo>
                    <a:pt x="1455" y="582"/>
                  </a:lnTo>
                  <a:lnTo>
                    <a:pt x="1449" y="614"/>
                  </a:lnTo>
                  <a:lnTo>
                    <a:pt x="1447" y="646"/>
                  </a:lnTo>
                  <a:lnTo>
                    <a:pt x="1447" y="675"/>
                  </a:lnTo>
                  <a:lnTo>
                    <a:pt x="1444" y="704"/>
                  </a:lnTo>
                  <a:lnTo>
                    <a:pt x="1447" y="734"/>
                  </a:lnTo>
                  <a:lnTo>
                    <a:pt x="1447" y="763"/>
                  </a:lnTo>
                  <a:lnTo>
                    <a:pt x="1449" y="793"/>
                  </a:lnTo>
                  <a:lnTo>
                    <a:pt x="1449" y="822"/>
                  </a:lnTo>
                  <a:lnTo>
                    <a:pt x="1449" y="854"/>
                  </a:lnTo>
                  <a:lnTo>
                    <a:pt x="1449" y="886"/>
                  </a:lnTo>
                  <a:lnTo>
                    <a:pt x="1449" y="915"/>
                  </a:lnTo>
                  <a:lnTo>
                    <a:pt x="1449" y="945"/>
                  </a:lnTo>
                  <a:lnTo>
                    <a:pt x="1452" y="977"/>
                  </a:lnTo>
                  <a:lnTo>
                    <a:pt x="1449" y="1001"/>
                  </a:lnTo>
                  <a:lnTo>
                    <a:pt x="1449" y="1027"/>
                  </a:lnTo>
                  <a:lnTo>
                    <a:pt x="1449" y="1049"/>
                  </a:lnTo>
                  <a:lnTo>
                    <a:pt x="1449" y="1067"/>
                  </a:lnTo>
                  <a:lnTo>
                    <a:pt x="1449" y="1083"/>
                  </a:lnTo>
                  <a:lnTo>
                    <a:pt x="1449" y="1097"/>
                  </a:lnTo>
                  <a:lnTo>
                    <a:pt x="1449" y="1105"/>
                  </a:lnTo>
                  <a:lnTo>
                    <a:pt x="1449" y="1107"/>
                  </a:lnTo>
                  <a:lnTo>
                    <a:pt x="1161" y="1153"/>
                  </a:lnTo>
                  <a:lnTo>
                    <a:pt x="1038" y="1137"/>
                  </a:lnTo>
                  <a:lnTo>
                    <a:pt x="1038" y="1134"/>
                  </a:lnTo>
                  <a:lnTo>
                    <a:pt x="1041" y="1131"/>
                  </a:lnTo>
                  <a:lnTo>
                    <a:pt x="1041" y="1123"/>
                  </a:lnTo>
                  <a:lnTo>
                    <a:pt x="1046" y="1118"/>
                  </a:lnTo>
                  <a:lnTo>
                    <a:pt x="1049" y="1107"/>
                  </a:lnTo>
                  <a:lnTo>
                    <a:pt x="1054" y="1097"/>
                  </a:lnTo>
                  <a:lnTo>
                    <a:pt x="1057" y="1083"/>
                  </a:lnTo>
                  <a:lnTo>
                    <a:pt x="1062" y="1067"/>
                  </a:lnTo>
                  <a:lnTo>
                    <a:pt x="1065" y="1051"/>
                  </a:lnTo>
                  <a:lnTo>
                    <a:pt x="1068" y="1030"/>
                  </a:lnTo>
                  <a:lnTo>
                    <a:pt x="1070" y="1011"/>
                  </a:lnTo>
                  <a:lnTo>
                    <a:pt x="1070" y="990"/>
                  </a:lnTo>
                  <a:lnTo>
                    <a:pt x="1068" y="966"/>
                  </a:lnTo>
                  <a:lnTo>
                    <a:pt x="1065" y="939"/>
                  </a:lnTo>
                  <a:lnTo>
                    <a:pt x="1060" y="913"/>
                  </a:lnTo>
                  <a:lnTo>
                    <a:pt x="1054" y="886"/>
                  </a:lnTo>
                  <a:lnTo>
                    <a:pt x="1044" y="857"/>
                  </a:lnTo>
                  <a:lnTo>
                    <a:pt x="1036" y="833"/>
                  </a:lnTo>
                  <a:lnTo>
                    <a:pt x="1028" y="806"/>
                  </a:lnTo>
                  <a:lnTo>
                    <a:pt x="1020" y="787"/>
                  </a:lnTo>
                  <a:lnTo>
                    <a:pt x="1012" y="766"/>
                  </a:lnTo>
                  <a:lnTo>
                    <a:pt x="1004" y="747"/>
                  </a:lnTo>
                  <a:lnTo>
                    <a:pt x="995" y="731"/>
                  </a:lnTo>
                  <a:lnTo>
                    <a:pt x="990" y="720"/>
                  </a:lnTo>
                  <a:lnTo>
                    <a:pt x="979" y="707"/>
                  </a:lnTo>
                  <a:lnTo>
                    <a:pt x="971" y="696"/>
                  </a:lnTo>
                  <a:lnTo>
                    <a:pt x="963" y="688"/>
                  </a:lnTo>
                  <a:lnTo>
                    <a:pt x="955" y="680"/>
                  </a:lnTo>
                  <a:lnTo>
                    <a:pt x="945" y="672"/>
                  </a:lnTo>
                  <a:lnTo>
                    <a:pt x="934" y="670"/>
                  </a:lnTo>
                  <a:lnTo>
                    <a:pt x="926" y="667"/>
                  </a:lnTo>
                  <a:lnTo>
                    <a:pt x="915" y="664"/>
                  </a:lnTo>
                  <a:lnTo>
                    <a:pt x="902" y="664"/>
                  </a:lnTo>
                  <a:lnTo>
                    <a:pt x="881" y="672"/>
                  </a:lnTo>
                  <a:lnTo>
                    <a:pt x="854" y="680"/>
                  </a:lnTo>
                  <a:lnTo>
                    <a:pt x="822" y="696"/>
                  </a:lnTo>
                  <a:lnTo>
                    <a:pt x="787" y="712"/>
                  </a:lnTo>
                  <a:lnTo>
                    <a:pt x="750" y="734"/>
                  </a:lnTo>
                  <a:lnTo>
                    <a:pt x="707" y="755"/>
                  </a:lnTo>
                  <a:lnTo>
                    <a:pt x="670" y="779"/>
                  </a:lnTo>
                  <a:lnTo>
                    <a:pt x="627" y="803"/>
                  </a:lnTo>
                  <a:lnTo>
                    <a:pt x="587" y="827"/>
                  </a:lnTo>
                  <a:lnTo>
                    <a:pt x="550" y="854"/>
                  </a:lnTo>
                  <a:lnTo>
                    <a:pt x="515" y="878"/>
                  </a:lnTo>
                  <a:lnTo>
                    <a:pt x="480" y="902"/>
                  </a:lnTo>
                  <a:lnTo>
                    <a:pt x="453" y="923"/>
                  </a:lnTo>
                  <a:lnTo>
                    <a:pt x="432" y="942"/>
                  </a:lnTo>
                  <a:lnTo>
                    <a:pt x="419" y="958"/>
                  </a:lnTo>
                  <a:lnTo>
                    <a:pt x="405" y="971"/>
                  </a:lnTo>
                  <a:lnTo>
                    <a:pt x="392" y="985"/>
                  </a:lnTo>
                  <a:lnTo>
                    <a:pt x="379" y="995"/>
                  </a:lnTo>
                  <a:lnTo>
                    <a:pt x="363" y="1009"/>
                  </a:lnTo>
                  <a:lnTo>
                    <a:pt x="347" y="1017"/>
                  </a:lnTo>
                  <a:lnTo>
                    <a:pt x="331" y="1027"/>
                  </a:lnTo>
                  <a:lnTo>
                    <a:pt x="315" y="1035"/>
                  </a:lnTo>
                  <a:lnTo>
                    <a:pt x="299" y="1043"/>
                  </a:lnTo>
                  <a:lnTo>
                    <a:pt x="283" y="1049"/>
                  </a:lnTo>
                  <a:lnTo>
                    <a:pt x="267" y="1057"/>
                  </a:lnTo>
                  <a:lnTo>
                    <a:pt x="248" y="1059"/>
                  </a:lnTo>
                  <a:lnTo>
                    <a:pt x="232" y="1065"/>
                  </a:lnTo>
                  <a:lnTo>
                    <a:pt x="216" y="1067"/>
                  </a:lnTo>
                  <a:lnTo>
                    <a:pt x="200" y="1073"/>
                  </a:lnTo>
                  <a:lnTo>
                    <a:pt x="184" y="1075"/>
                  </a:lnTo>
                  <a:lnTo>
                    <a:pt x="170" y="1078"/>
                  </a:lnTo>
                  <a:lnTo>
                    <a:pt x="154" y="1078"/>
                  </a:lnTo>
                  <a:lnTo>
                    <a:pt x="138" y="1075"/>
                  </a:lnTo>
                  <a:lnTo>
                    <a:pt x="125" y="1073"/>
                  </a:lnTo>
                  <a:lnTo>
                    <a:pt x="109" y="1067"/>
                  </a:lnTo>
                  <a:lnTo>
                    <a:pt x="93" y="1062"/>
                  </a:lnTo>
                  <a:lnTo>
                    <a:pt x="80" y="1054"/>
                  </a:lnTo>
                  <a:lnTo>
                    <a:pt x="66" y="1046"/>
                  </a:lnTo>
                  <a:lnTo>
                    <a:pt x="56" y="1041"/>
                  </a:lnTo>
                  <a:lnTo>
                    <a:pt x="42" y="1030"/>
                  </a:lnTo>
                  <a:lnTo>
                    <a:pt x="32" y="1022"/>
                  </a:lnTo>
                  <a:lnTo>
                    <a:pt x="21" y="1014"/>
                  </a:lnTo>
                  <a:lnTo>
                    <a:pt x="13" y="1009"/>
                  </a:lnTo>
                  <a:lnTo>
                    <a:pt x="8" y="1003"/>
                  </a:lnTo>
                  <a:lnTo>
                    <a:pt x="2" y="998"/>
                  </a:lnTo>
                  <a:lnTo>
                    <a:pt x="0" y="995"/>
                  </a:lnTo>
                  <a:lnTo>
                    <a:pt x="0" y="995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1" name="Freeform 13"/>
            <p:cNvSpPr>
              <a:spLocks/>
            </p:cNvSpPr>
            <p:nvPr/>
          </p:nvSpPr>
          <p:spPr bwMode="auto">
            <a:xfrm>
              <a:off x="3992" y="2062"/>
              <a:ext cx="1395" cy="852"/>
            </a:xfrm>
            <a:custGeom>
              <a:avLst/>
              <a:gdLst/>
              <a:ahLst/>
              <a:cxnLst>
                <a:cxn ang="0">
                  <a:pos x="21" y="960"/>
                </a:cxn>
                <a:cxn ang="0">
                  <a:pos x="112" y="875"/>
                </a:cxn>
                <a:cxn ang="0">
                  <a:pos x="267" y="739"/>
                </a:cxn>
                <a:cxn ang="0">
                  <a:pos x="457" y="578"/>
                </a:cxn>
                <a:cxn ang="0">
                  <a:pos x="670" y="421"/>
                </a:cxn>
                <a:cxn ang="0">
                  <a:pos x="887" y="288"/>
                </a:cxn>
                <a:cxn ang="0">
                  <a:pos x="1092" y="184"/>
                </a:cxn>
                <a:cxn ang="0">
                  <a:pos x="1274" y="101"/>
                </a:cxn>
                <a:cxn ang="0">
                  <a:pos x="1421" y="42"/>
                </a:cxn>
                <a:cxn ang="0">
                  <a:pos x="1517" y="10"/>
                </a:cxn>
                <a:cxn ang="0">
                  <a:pos x="1552" y="0"/>
                </a:cxn>
                <a:cxn ang="0">
                  <a:pos x="1509" y="21"/>
                </a:cxn>
                <a:cxn ang="0">
                  <a:pos x="1402" y="80"/>
                </a:cxn>
                <a:cxn ang="0">
                  <a:pos x="1258" y="165"/>
                </a:cxn>
                <a:cxn ang="0">
                  <a:pos x="1103" y="274"/>
                </a:cxn>
                <a:cxn ang="0">
                  <a:pos x="961" y="397"/>
                </a:cxn>
                <a:cxn ang="0">
                  <a:pos x="935" y="434"/>
                </a:cxn>
                <a:cxn ang="0">
                  <a:pos x="991" y="402"/>
                </a:cxn>
                <a:cxn ang="0">
                  <a:pos x="1079" y="357"/>
                </a:cxn>
                <a:cxn ang="0">
                  <a:pos x="1178" y="306"/>
                </a:cxn>
                <a:cxn ang="0">
                  <a:pos x="1276" y="264"/>
                </a:cxn>
                <a:cxn ang="0">
                  <a:pos x="1322" y="256"/>
                </a:cxn>
                <a:cxn ang="0">
                  <a:pos x="1298" y="282"/>
                </a:cxn>
                <a:cxn ang="0">
                  <a:pos x="1271" y="338"/>
                </a:cxn>
                <a:cxn ang="0">
                  <a:pos x="1247" y="424"/>
                </a:cxn>
                <a:cxn ang="0">
                  <a:pos x="1231" y="552"/>
                </a:cxn>
                <a:cxn ang="0">
                  <a:pos x="1228" y="581"/>
                </a:cxn>
                <a:cxn ang="0">
                  <a:pos x="1228" y="610"/>
                </a:cxn>
                <a:cxn ang="0">
                  <a:pos x="1226" y="640"/>
                </a:cxn>
                <a:cxn ang="0">
                  <a:pos x="1226" y="672"/>
                </a:cxn>
                <a:cxn ang="0">
                  <a:pos x="1226" y="704"/>
                </a:cxn>
                <a:cxn ang="0">
                  <a:pos x="961" y="1061"/>
                </a:cxn>
                <a:cxn ang="0">
                  <a:pos x="961" y="1045"/>
                </a:cxn>
                <a:cxn ang="0">
                  <a:pos x="969" y="1011"/>
                </a:cxn>
                <a:cxn ang="0">
                  <a:pos x="977" y="957"/>
                </a:cxn>
                <a:cxn ang="0">
                  <a:pos x="980" y="899"/>
                </a:cxn>
                <a:cxn ang="0">
                  <a:pos x="975" y="837"/>
                </a:cxn>
                <a:cxn ang="0">
                  <a:pos x="956" y="784"/>
                </a:cxn>
                <a:cxn ang="0">
                  <a:pos x="919" y="744"/>
                </a:cxn>
                <a:cxn ang="0">
                  <a:pos x="876" y="717"/>
                </a:cxn>
                <a:cxn ang="0">
                  <a:pos x="831" y="696"/>
                </a:cxn>
                <a:cxn ang="0">
                  <a:pos x="801" y="688"/>
                </a:cxn>
                <a:cxn ang="0">
                  <a:pos x="796" y="685"/>
                </a:cxn>
                <a:cxn ang="0">
                  <a:pos x="791" y="672"/>
                </a:cxn>
                <a:cxn ang="0">
                  <a:pos x="780" y="645"/>
                </a:cxn>
                <a:cxn ang="0">
                  <a:pos x="766" y="618"/>
                </a:cxn>
                <a:cxn ang="0">
                  <a:pos x="742" y="594"/>
                </a:cxn>
                <a:cxn ang="0">
                  <a:pos x="713" y="584"/>
                </a:cxn>
                <a:cxn ang="0">
                  <a:pos x="641" y="602"/>
                </a:cxn>
                <a:cxn ang="0">
                  <a:pos x="521" y="667"/>
                </a:cxn>
                <a:cxn ang="0">
                  <a:pos x="379" y="755"/>
                </a:cxn>
                <a:cxn ang="0">
                  <a:pos x="246" y="851"/>
                </a:cxn>
                <a:cxn ang="0">
                  <a:pos x="142" y="939"/>
                </a:cxn>
                <a:cxn ang="0">
                  <a:pos x="112" y="963"/>
                </a:cxn>
                <a:cxn ang="0">
                  <a:pos x="88" y="965"/>
                </a:cxn>
                <a:cxn ang="0">
                  <a:pos x="59" y="973"/>
                </a:cxn>
                <a:cxn ang="0">
                  <a:pos x="27" y="976"/>
                </a:cxn>
                <a:cxn ang="0">
                  <a:pos x="5" y="981"/>
                </a:cxn>
                <a:cxn ang="0">
                  <a:pos x="3" y="981"/>
                </a:cxn>
              </a:cxnLst>
              <a:rect l="0" t="0" r="r" b="b"/>
              <a:pathLst>
                <a:path w="1552" h="1061">
                  <a:moveTo>
                    <a:pt x="3" y="981"/>
                  </a:moveTo>
                  <a:lnTo>
                    <a:pt x="5" y="976"/>
                  </a:lnTo>
                  <a:lnTo>
                    <a:pt x="21" y="960"/>
                  </a:lnTo>
                  <a:lnTo>
                    <a:pt x="43" y="939"/>
                  </a:lnTo>
                  <a:lnTo>
                    <a:pt x="75" y="909"/>
                  </a:lnTo>
                  <a:lnTo>
                    <a:pt x="112" y="875"/>
                  </a:lnTo>
                  <a:lnTo>
                    <a:pt x="158" y="832"/>
                  </a:lnTo>
                  <a:lnTo>
                    <a:pt x="208" y="787"/>
                  </a:lnTo>
                  <a:lnTo>
                    <a:pt x="267" y="739"/>
                  </a:lnTo>
                  <a:lnTo>
                    <a:pt x="326" y="688"/>
                  </a:lnTo>
                  <a:lnTo>
                    <a:pt x="390" y="634"/>
                  </a:lnTo>
                  <a:lnTo>
                    <a:pt x="457" y="578"/>
                  </a:lnTo>
                  <a:lnTo>
                    <a:pt x="526" y="525"/>
                  </a:lnTo>
                  <a:lnTo>
                    <a:pt x="598" y="472"/>
                  </a:lnTo>
                  <a:lnTo>
                    <a:pt x="670" y="421"/>
                  </a:lnTo>
                  <a:lnTo>
                    <a:pt x="742" y="373"/>
                  </a:lnTo>
                  <a:lnTo>
                    <a:pt x="817" y="330"/>
                  </a:lnTo>
                  <a:lnTo>
                    <a:pt x="887" y="288"/>
                  </a:lnTo>
                  <a:lnTo>
                    <a:pt x="956" y="250"/>
                  </a:lnTo>
                  <a:lnTo>
                    <a:pt x="1025" y="216"/>
                  </a:lnTo>
                  <a:lnTo>
                    <a:pt x="1092" y="184"/>
                  </a:lnTo>
                  <a:lnTo>
                    <a:pt x="1156" y="152"/>
                  </a:lnTo>
                  <a:lnTo>
                    <a:pt x="1218" y="125"/>
                  </a:lnTo>
                  <a:lnTo>
                    <a:pt x="1274" y="101"/>
                  </a:lnTo>
                  <a:lnTo>
                    <a:pt x="1327" y="80"/>
                  </a:lnTo>
                  <a:lnTo>
                    <a:pt x="1375" y="58"/>
                  </a:lnTo>
                  <a:lnTo>
                    <a:pt x="1421" y="42"/>
                  </a:lnTo>
                  <a:lnTo>
                    <a:pt x="1458" y="29"/>
                  </a:lnTo>
                  <a:lnTo>
                    <a:pt x="1490" y="18"/>
                  </a:lnTo>
                  <a:lnTo>
                    <a:pt x="1517" y="10"/>
                  </a:lnTo>
                  <a:lnTo>
                    <a:pt x="1535" y="5"/>
                  </a:lnTo>
                  <a:lnTo>
                    <a:pt x="1546" y="0"/>
                  </a:lnTo>
                  <a:lnTo>
                    <a:pt x="1552" y="0"/>
                  </a:lnTo>
                  <a:lnTo>
                    <a:pt x="1546" y="2"/>
                  </a:lnTo>
                  <a:lnTo>
                    <a:pt x="1533" y="8"/>
                  </a:lnTo>
                  <a:lnTo>
                    <a:pt x="1509" y="21"/>
                  </a:lnTo>
                  <a:lnTo>
                    <a:pt x="1479" y="37"/>
                  </a:lnTo>
                  <a:lnTo>
                    <a:pt x="1445" y="56"/>
                  </a:lnTo>
                  <a:lnTo>
                    <a:pt x="1402" y="80"/>
                  </a:lnTo>
                  <a:lnTo>
                    <a:pt x="1359" y="104"/>
                  </a:lnTo>
                  <a:lnTo>
                    <a:pt x="1311" y="133"/>
                  </a:lnTo>
                  <a:lnTo>
                    <a:pt x="1258" y="165"/>
                  </a:lnTo>
                  <a:lnTo>
                    <a:pt x="1207" y="200"/>
                  </a:lnTo>
                  <a:lnTo>
                    <a:pt x="1154" y="234"/>
                  </a:lnTo>
                  <a:lnTo>
                    <a:pt x="1103" y="274"/>
                  </a:lnTo>
                  <a:lnTo>
                    <a:pt x="1052" y="314"/>
                  </a:lnTo>
                  <a:lnTo>
                    <a:pt x="1007" y="357"/>
                  </a:lnTo>
                  <a:lnTo>
                    <a:pt x="961" y="397"/>
                  </a:lnTo>
                  <a:lnTo>
                    <a:pt x="924" y="442"/>
                  </a:lnTo>
                  <a:lnTo>
                    <a:pt x="927" y="440"/>
                  </a:lnTo>
                  <a:lnTo>
                    <a:pt x="935" y="434"/>
                  </a:lnTo>
                  <a:lnTo>
                    <a:pt x="951" y="426"/>
                  </a:lnTo>
                  <a:lnTo>
                    <a:pt x="969" y="416"/>
                  </a:lnTo>
                  <a:lnTo>
                    <a:pt x="991" y="402"/>
                  </a:lnTo>
                  <a:lnTo>
                    <a:pt x="1017" y="389"/>
                  </a:lnTo>
                  <a:lnTo>
                    <a:pt x="1047" y="373"/>
                  </a:lnTo>
                  <a:lnTo>
                    <a:pt x="1079" y="357"/>
                  </a:lnTo>
                  <a:lnTo>
                    <a:pt x="1111" y="341"/>
                  </a:lnTo>
                  <a:lnTo>
                    <a:pt x="1146" y="325"/>
                  </a:lnTo>
                  <a:lnTo>
                    <a:pt x="1178" y="306"/>
                  </a:lnTo>
                  <a:lnTo>
                    <a:pt x="1212" y="293"/>
                  </a:lnTo>
                  <a:lnTo>
                    <a:pt x="1244" y="277"/>
                  </a:lnTo>
                  <a:lnTo>
                    <a:pt x="1276" y="264"/>
                  </a:lnTo>
                  <a:lnTo>
                    <a:pt x="1306" y="253"/>
                  </a:lnTo>
                  <a:lnTo>
                    <a:pt x="1333" y="245"/>
                  </a:lnTo>
                  <a:lnTo>
                    <a:pt x="1322" y="256"/>
                  </a:lnTo>
                  <a:lnTo>
                    <a:pt x="1314" y="261"/>
                  </a:lnTo>
                  <a:lnTo>
                    <a:pt x="1306" y="272"/>
                  </a:lnTo>
                  <a:lnTo>
                    <a:pt x="1298" y="282"/>
                  </a:lnTo>
                  <a:lnTo>
                    <a:pt x="1290" y="298"/>
                  </a:lnTo>
                  <a:lnTo>
                    <a:pt x="1279" y="317"/>
                  </a:lnTo>
                  <a:lnTo>
                    <a:pt x="1271" y="338"/>
                  </a:lnTo>
                  <a:lnTo>
                    <a:pt x="1263" y="362"/>
                  </a:lnTo>
                  <a:lnTo>
                    <a:pt x="1255" y="392"/>
                  </a:lnTo>
                  <a:lnTo>
                    <a:pt x="1247" y="424"/>
                  </a:lnTo>
                  <a:lnTo>
                    <a:pt x="1239" y="461"/>
                  </a:lnTo>
                  <a:lnTo>
                    <a:pt x="1234" y="504"/>
                  </a:lnTo>
                  <a:lnTo>
                    <a:pt x="1231" y="552"/>
                  </a:lnTo>
                  <a:lnTo>
                    <a:pt x="1228" y="560"/>
                  </a:lnTo>
                  <a:lnTo>
                    <a:pt x="1228" y="570"/>
                  </a:lnTo>
                  <a:lnTo>
                    <a:pt x="1228" y="581"/>
                  </a:lnTo>
                  <a:lnTo>
                    <a:pt x="1228" y="592"/>
                  </a:lnTo>
                  <a:lnTo>
                    <a:pt x="1228" y="600"/>
                  </a:lnTo>
                  <a:lnTo>
                    <a:pt x="1228" y="610"/>
                  </a:lnTo>
                  <a:lnTo>
                    <a:pt x="1228" y="621"/>
                  </a:lnTo>
                  <a:lnTo>
                    <a:pt x="1228" y="632"/>
                  </a:lnTo>
                  <a:lnTo>
                    <a:pt x="1226" y="640"/>
                  </a:lnTo>
                  <a:lnTo>
                    <a:pt x="1226" y="651"/>
                  </a:lnTo>
                  <a:lnTo>
                    <a:pt x="1226" y="661"/>
                  </a:lnTo>
                  <a:lnTo>
                    <a:pt x="1226" y="672"/>
                  </a:lnTo>
                  <a:lnTo>
                    <a:pt x="1226" y="683"/>
                  </a:lnTo>
                  <a:lnTo>
                    <a:pt x="1226" y="693"/>
                  </a:lnTo>
                  <a:lnTo>
                    <a:pt x="1226" y="704"/>
                  </a:lnTo>
                  <a:lnTo>
                    <a:pt x="1226" y="715"/>
                  </a:lnTo>
                  <a:lnTo>
                    <a:pt x="1234" y="1032"/>
                  </a:lnTo>
                  <a:lnTo>
                    <a:pt x="961" y="1061"/>
                  </a:lnTo>
                  <a:lnTo>
                    <a:pt x="961" y="1059"/>
                  </a:lnTo>
                  <a:lnTo>
                    <a:pt x="961" y="1053"/>
                  </a:lnTo>
                  <a:lnTo>
                    <a:pt x="961" y="1045"/>
                  </a:lnTo>
                  <a:lnTo>
                    <a:pt x="964" y="1037"/>
                  </a:lnTo>
                  <a:lnTo>
                    <a:pt x="967" y="1024"/>
                  </a:lnTo>
                  <a:lnTo>
                    <a:pt x="969" y="1011"/>
                  </a:lnTo>
                  <a:lnTo>
                    <a:pt x="972" y="992"/>
                  </a:lnTo>
                  <a:lnTo>
                    <a:pt x="975" y="976"/>
                  </a:lnTo>
                  <a:lnTo>
                    <a:pt x="977" y="957"/>
                  </a:lnTo>
                  <a:lnTo>
                    <a:pt x="977" y="939"/>
                  </a:lnTo>
                  <a:lnTo>
                    <a:pt x="980" y="917"/>
                  </a:lnTo>
                  <a:lnTo>
                    <a:pt x="980" y="899"/>
                  </a:lnTo>
                  <a:lnTo>
                    <a:pt x="980" y="877"/>
                  </a:lnTo>
                  <a:lnTo>
                    <a:pt x="977" y="859"/>
                  </a:lnTo>
                  <a:lnTo>
                    <a:pt x="975" y="837"/>
                  </a:lnTo>
                  <a:lnTo>
                    <a:pt x="972" y="821"/>
                  </a:lnTo>
                  <a:lnTo>
                    <a:pt x="967" y="800"/>
                  </a:lnTo>
                  <a:lnTo>
                    <a:pt x="956" y="784"/>
                  </a:lnTo>
                  <a:lnTo>
                    <a:pt x="945" y="771"/>
                  </a:lnTo>
                  <a:lnTo>
                    <a:pt x="935" y="757"/>
                  </a:lnTo>
                  <a:lnTo>
                    <a:pt x="919" y="744"/>
                  </a:lnTo>
                  <a:lnTo>
                    <a:pt x="905" y="733"/>
                  </a:lnTo>
                  <a:lnTo>
                    <a:pt x="889" y="725"/>
                  </a:lnTo>
                  <a:lnTo>
                    <a:pt x="876" y="717"/>
                  </a:lnTo>
                  <a:lnTo>
                    <a:pt x="860" y="709"/>
                  </a:lnTo>
                  <a:lnTo>
                    <a:pt x="844" y="704"/>
                  </a:lnTo>
                  <a:lnTo>
                    <a:pt x="831" y="696"/>
                  </a:lnTo>
                  <a:lnTo>
                    <a:pt x="820" y="693"/>
                  </a:lnTo>
                  <a:lnTo>
                    <a:pt x="809" y="691"/>
                  </a:lnTo>
                  <a:lnTo>
                    <a:pt x="801" y="688"/>
                  </a:lnTo>
                  <a:lnTo>
                    <a:pt x="796" y="688"/>
                  </a:lnTo>
                  <a:lnTo>
                    <a:pt x="796" y="688"/>
                  </a:lnTo>
                  <a:lnTo>
                    <a:pt x="796" y="685"/>
                  </a:lnTo>
                  <a:lnTo>
                    <a:pt x="793" y="683"/>
                  </a:lnTo>
                  <a:lnTo>
                    <a:pt x="793" y="677"/>
                  </a:lnTo>
                  <a:lnTo>
                    <a:pt x="791" y="672"/>
                  </a:lnTo>
                  <a:lnTo>
                    <a:pt x="788" y="664"/>
                  </a:lnTo>
                  <a:lnTo>
                    <a:pt x="785" y="656"/>
                  </a:lnTo>
                  <a:lnTo>
                    <a:pt x="780" y="645"/>
                  </a:lnTo>
                  <a:lnTo>
                    <a:pt x="777" y="637"/>
                  </a:lnTo>
                  <a:lnTo>
                    <a:pt x="772" y="629"/>
                  </a:lnTo>
                  <a:lnTo>
                    <a:pt x="766" y="618"/>
                  </a:lnTo>
                  <a:lnTo>
                    <a:pt x="758" y="608"/>
                  </a:lnTo>
                  <a:lnTo>
                    <a:pt x="750" y="602"/>
                  </a:lnTo>
                  <a:lnTo>
                    <a:pt x="742" y="594"/>
                  </a:lnTo>
                  <a:lnTo>
                    <a:pt x="732" y="589"/>
                  </a:lnTo>
                  <a:lnTo>
                    <a:pt x="721" y="586"/>
                  </a:lnTo>
                  <a:lnTo>
                    <a:pt x="713" y="584"/>
                  </a:lnTo>
                  <a:lnTo>
                    <a:pt x="694" y="584"/>
                  </a:lnTo>
                  <a:lnTo>
                    <a:pt x="670" y="592"/>
                  </a:lnTo>
                  <a:lnTo>
                    <a:pt x="641" y="602"/>
                  </a:lnTo>
                  <a:lnTo>
                    <a:pt x="606" y="621"/>
                  </a:lnTo>
                  <a:lnTo>
                    <a:pt x="564" y="643"/>
                  </a:lnTo>
                  <a:lnTo>
                    <a:pt x="521" y="667"/>
                  </a:lnTo>
                  <a:lnTo>
                    <a:pt x="475" y="693"/>
                  </a:lnTo>
                  <a:lnTo>
                    <a:pt x="430" y="725"/>
                  </a:lnTo>
                  <a:lnTo>
                    <a:pt x="379" y="755"/>
                  </a:lnTo>
                  <a:lnTo>
                    <a:pt x="334" y="787"/>
                  </a:lnTo>
                  <a:lnTo>
                    <a:pt x="289" y="819"/>
                  </a:lnTo>
                  <a:lnTo>
                    <a:pt x="246" y="851"/>
                  </a:lnTo>
                  <a:lnTo>
                    <a:pt x="206" y="883"/>
                  </a:lnTo>
                  <a:lnTo>
                    <a:pt x="171" y="912"/>
                  </a:lnTo>
                  <a:lnTo>
                    <a:pt x="142" y="939"/>
                  </a:lnTo>
                  <a:lnTo>
                    <a:pt x="120" y="963"/>
                  </a:lnTo>
                  <a:lnTo>
                    <a:pt x="118" y="963"/>
                  </a:lnTo>
                  <a:lnTo>
                    <a:pt x="112" y="963"/>
                  </a:lnTo>
                  <a:lnTo>
                    <a:pt x="107" y="963"/>
                  </a:lnTo>
                  <a:lnTo>
                    <a:pt x="99" y="965"/>
                  </a:lnTo>
                  <a:lnTo>
                    <a:pt x="88" y="965"/>
                  </a:lnTo>
                  <a:lnTo>
                    <a:pt x="80" y="968"/>
                  </a:lnTo>
                  <a:lnTo>
                    <a:pt x="70" y="971"/>
                  </a:lnTo>
                  <a:lnTo>
                    <a:pt x="59" y="973"/>
                  </a:lnTo>
                  <a:lnTo>
                    <a:pt x="46" y="973"/>
                  </a:lnTo>
                  <a:lnTo>
                    <a:pt x="35" y="976"/>
                  </a:lnTo>
                  <a:lnTo>
                    <a:pt x="27" y="976"/>
                  </a:lnTo>
                  <a:lnTo>
                    <a:pt x="19" y="979"/>
                  </a:lnTo>
                  <a:lnTo>
                    <a:pt x="11" y="979"/>
                  </a:lnTo>
                  <a:lnTo>
                    <a:pt x="5" y="981"/>
                  </a:lnTo>
                  <a:lnTo>
                    <a:pt x="0" y="981"/>
                  </a:lnTo>
                  <a:lnTo>
                    <a:pt x="3" y="981"/>
                  </a:lnTo>
                  <a:lnTo>
                    <a:pt x="3" y="981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2" name="Freeform 14"/>
            <p:cNvSpPr>
              <a:spLocks/>
            </p:cNvSpPr>
            <p:nvPr/>
          </p:nvSpPr>
          <p:spPr bwMode="auto">
            <a:xfrm>
              <a:off x="4714" y="1579"/>
              <a:ext cx="550" cy="27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0"/>
                </a:cxn>
                <a:cxn ang="0">
                  <a:pos x="6" y="40"/>
                </a:cxn>
                <a:cxn ang="0">
                  <a:pos x="11" y="34"/>
                </a:cxn>
                <a:cxn ang="0">
                  <a:pos x="19" y="34"/>
                </a:cxn>
                <a:cxn ang="0">
                  <a:pos x="30" y="29"/>
                </a:cxn>
                <a:cxn ang="0">
                  <a:pos x="43" y="26"/>
                </a:cxn>
                <a:cxn ang="0">
                  <a:pos x="59" y="21"/>
                </a:cxn>
                <a:cxn ang="0">
                  <a:pos x="75" y="18"/>
                </a:cxn>
                <a:cxn ang="0">
                  <a:pos x="91" y="13"/>
                </a:cxn>
                <a:cxn ang="0">
                  <a:pos x="110" y="10"/>
                </a:cxn>
                <a:cxn ang="0">
                  <a:pos x="131" y="8"/>
                </a:cxn>
                <a:cxn ang="0">
                  <a:pos x="153" y="5"/>
                </a:cxn>
                <a:cxn ang="0">
                  <a:pos x="171" y="2"/>
                </a:cxn>
                <a:cxn ang="0">
                  <a:pos x="195" y="2"/>
                </a:cxn>
                <a:cxn ang="0">
                  <a:pos x="217" y="0"/>
                </a:cxn>
                <a:cxn ang="0">
                  <a:pos x="241" y="2"/>
                </a:cxn>
                <a:cxn ang="0">
                  <a:pos x="262" y="2"/>
                </a:cxn>
                <a:cxn ang="0">
                  <a:pos x="281" y="5"/>
                </a:cxn>
                <a:cxn ang="0">
                  <a:pos x="300" y="5"/>
                </a:cxn>
                <a:cxn ang="0">
                  <a:pos x="316" y="8"/>
                </a:cxn>
                <a:cxn ang="0">
                  <a:pos x="332" y="8"/>
                </a:cxn>
                <a:cxn ang="0">
                  <a:pos x="345" y="10"/>
                </a:cxn>
                <a:cxn ang="0">
                  <a:pos x="358" y="13"/>
                </a:cxn>
                <a:cxn ang="0">
                  <a:pos x="372" y="13"/>
                </a:cxn>
                <a:cxn ang="0">
                  <a:pos x="380" y="16"/>
                </a:cxn>
                <a:cxn ang="0">
                  <a:pos x="390" y="16"/>
                </a:cxn>
                <a:cxn ang="0">
                  <a:pos x="396" y="18"/>
                </a:cxn>
                <a:cxn ang="0">
                  <a:pos x="404" y="18"/>
                </a:cxn>
                <a:cxn ang="0">
                  <a:pos x="412" y="21"/>
                </a:cxn>
                <a:cxn ang="0">
                  <a:pos x="414" y="21"/>
                </a:cxn>
                <a:cxn ang="0">
                  <a:pos x="366" y="291"/>
                </a:cxn>
                <a:cxn ang="0">
                  <a:pos x="121" y="32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414" h="320">
                  <a:moveTo>
                    <a:pt x="0" y="42"/>
                  </a:moveTo>
                  <a:lnTo>
                    <a:pt x="0" y="40"/>
                  </a:lnTo>
                  <a:lnTo>
                    <a:pt x="6" y="40"/>
                  </a:lnTo>
                  <a:lnTo>
                    <a:pt x="11" y="34"/>
                  </a:lnTo>
                  <a:lnTo>
                    <a:pt x="19" y="34"/>
                  </a:lnTo>
                  <a:lnTo>
                    <a:pt x="30" y="29"/>
                  </a:lnTo>
                  <a:lnTo>
                    <a:pt x="43" y="26"/>
                  </a:lnTo>
                  <a:lnTo>
                    <a:pt x="59" y="21"/>
                  </a:lnTo>
                  <a:lnTo>
                    <a:pt x="75" y="18"/>
                  </a:lnTo>
                  <a:lnTo>
                    <a:pt x="91" y="13"/>
                  </a:lnTo>
                  <a:lnTo>
                    <a:pt x="110" y="10"/>
                  </a:lnTo>
                  <a:lnTo>
                    <a:pt x="131" y="8"/>
                  </a:lnTo>
                  <a:lnTo>
                    <a:pt x="153" y="5"/>
                  </a:lnTo>
                  <a:lnTo>
                    <a:pt x="171" y="2"/>
                  </a:lnTo>
                  <a:lnTo>
                    <a:pt x="195" y="2"/>
                  </a:lnTo>
                  <a:lnTo>
                    <a:pt x="217" y="0"/>
                  </a:lnTo>
                  <a:lnTo>
                    <a:pt x="241" y="2"/>
                  </a:lnTo>
                  <a:lnTo>
                    <a:pt x="262" y="2"/>
                  </a:lnTo>
                  <a:lnTo>
                    <a:pt x="281" y="5"/>
                  </a:lnTo>
                  <a:lnTo>
                    <a:pt x="300" y="5"/>
                  </a:lnTo>
                  <a:lnTo>
                    <a:pt x="316" y="8"/>
                  </a:lnTo>
                  <a:lnTo>
                    <a:pt x="332" y="8"/>
                  </a:lnTo>
                  <a:lnTo>
                    <a:pt x="345" y="10"/>
                  </a:lnTo>
                  <a:lnTo>
                    <a:pt x="358" y="13"/>
                  </a:lnTo>
                  <a:lnTo>
                    <a:pt x="372" y="13"/>
                  </a:lnTo>
                  <a:lnTo>
                    <a:pt x="380" y="16"/>
                  </a:lnTo>
                  <a:lnTo>
                    <a:pt x="390" y="16"/>
                  </a:lnTo>
                  <a:lnTo>
                    <a:pt x="396" y="18"/>
                  </a:lnTo>
                  <a:lnTo>
                    <a:pt x="404" y="18"/>
                  </a:lnTo>
                  <a:lnTo>
                    <a:pt x="412" y="21"/>
                  </a:lnTo>
                  <a:lnTo>
                    <a:pt x="414" y="21"/>
                  </a:lnTo>
                  <a:lnTo>
                    <a:pt x="366" y="291"/>
                  </a:lnTo>
                  <a:lnTo>
                    <a:pt x="121" y="32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A69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3" name="Freeform 15"/>
            <p:cNvSpPr>
              <a:spLocks/>
            </p:cNvSpPr>
            <p:nvPr/>
          </p:nvSpPr>
          <p:spPr bwMode="auto">
            <a:xfrm>
              <a:off x="4220" y="556"/>
              <a:ext cx="1085" cy="996"/>
            </a:xfrm>
            <a:custGeom>
              <a:avLst/>
              <a:gdLst/>
              <a:ahLst/>
              <a:cxnLst>
                <a:cxn ang="0">
                  <a:pos x="1188" y="1043"/>
                </a:cxn>
                <a:cxn ang="0">
                  <a:pos x="1204" y="715"/>
                </a:cxn>
                <a:cxn ang="0">
                  <a:pos x="1199" y="566"/>
                </a:cxn>
                <a:cxn ang="0">
                  <a:pos x="1148" y="816"/>
                </a:cxn>
                <a:cxn ang="0">
                  <a:pos x="1097" y="942"/>
                </a:cxn>
                <a:cxn ang="0">
                  <a:pos x="1097" y="768"/>
                </a:cxn>
                <a:cxn ang="0">
                  <a:pos x="1079" y="670"/>
                </a:cxn>
                <a:cxn ang="0">
                  <a:pos x="1041" y="883"/>
                </a:cxn>
                <a:cxn ang="0">
                  <a:pos x="1009" y="976"/>
                </a:cxn>
                <a:cxn ang="0">
                  <a:pos x="1017" y="776"/>
                </a:cxn>
                <a:cxn ang="0">
                  <a:pos x="1009" y="670"/>
                </a:cxn>
                <a:cxn ang="0">
                  <a:pos x="972" y="870"/>
                </a:cxn>
                <a:cxn ang="0">
                  <a:pos x="945" y="960"/>
                </a:cxn>
                <a:cxn ang="0">
                  <a:pos x="948" y="782"/>
                </a:cxn>
                <a:cxn ang="0">
                  <a:pos x="934" y="672"/>
                </a:cxn>
                <a:cxn ang="0">
                  <a:pos x="894" y="827"/>
                </a:cxn>
                <a:cxn ang="0">
                  <a:pos x="852" y="910"/>
                </a:cxn>
                <a:cxn ang="0">
                  <a:pos x="828" y="646"/>
                </a:cxn>
                <a:cxn ang="0">
                  <a:pos x="910" y="496"/>
                </a:cxn>
                <a:cxn ang="0">
                  <a:pos x="921" y="413"/>
                </a:cxn>
                <a:cxn ang="0">
                  <a:pos x="926" y="203"/>
                </a:cxn>
                <a:cxn ang="0">
                  <a:pos x="916" y="43"/>
                </a:cxn>
                <a:cxn ang="0">
                  <a:pos x="841" y="312"/>
                </a:cxn>
                <a:cxn ang="0">
                  <a:pos x="715" y="317"/>
                </a:cxn>
                <a:cxn ang="0">
                  <a:pos x="577" y="352"/>
                </a:cxn>
                <a:cxn ang="0">
                  <a:pos x="718" y="363"/>
                </a:cxn>
                <a:cxn ang="0">
                  <a:pos x="787" y="392"/>
                </a:cxn>
                <a:cxn ang="0">
                  <a:pos x="638" y="405"/>
                </a:cxn>
                <a:cxn ang="0">
                  <a:pos x="606" y="531"/>
                </a:cxn>
                <a:cxn ang="0">
                  <a:pos x="721" y="534"/>
                </a:cxn>
                <a:cxn ang="0">
                  <a:pos x="753" y="552"/>
                </a:cxn>
                <a:cxn ang="0">
                  <a:pos x="643" y="590"/>
                </a:cxn>
                <a:cxn ang="0">
                  <a:pos x="625" y="619"/>
                </a:cxn>
                <a:cxn ang="0">
                  <a:pos x="755" y="646"/>
                </a:cxn>
                <a:cxn ang="0">
                  <a:pos x="779" y="664"/>
                </a:cxn>
                <a:cxn ang="0">
                  <a:pos x="670" y="694"/>
                </a:cxn>
                <a:cxn ang="0">
                  <a:pos x="619" y="744"/>
                </a:cxn>
                <a:cxn ang="0">
                  <a:pos x="622" y="862"/>
                </a:cxn>
                <a:cxn ang="0">
                  <a:pos x="609" y="1011"/>
                </a:cxn>
                <a:cxn ang="0">
                  <a:pos x="593" y="1096"/>
                </a:cxn>
                <a:cxn ang="0">
                  <a:pos x="507" y="1040"/>
                </a:cxn>
                <a:cxn ang="0">
                  <a:pos x="512" y="758"/>
                </a:cxn>
                <a:cxn ang="0">
                  <a:pos x="502" y="526"/>
                </a:cxn>
                <a:cxn ang="0">
                  <a:pos x="494" y="430"/>
                </a:cxn>
                <a:cxn ang="0">
                  <a:pos x="403" y="483"/>
                </a:cxn>
                <a:cxn ang="0">
                  <a:pos x="379" y="782"/>
                </a:cxn>
                <a:cxn ang="0">
                  <a:pos x="326" y="878"/>
                </a:cxn>
                <a:cxn ang="0">
                  <a:pos x="323" y="627"/>
                </a:cxn>
                <a:cxn ang="0">
                  <a:pos x="296" y="614"/>
                </a:cxn>
                <a:cxn ang="0">
                  <a:pos x="216" y="867"/>
                </a:cxn>
                <a:cxn ang="0">
                  <a:pos x="165" y="920"/>
                </a:cxn>
                <a:cxn ang="0">
                  <a:pos x="171" y="750"/>
                </a:cxn>
                <a:cxn ang="0">
                  <a:pos x="77" y="704"/>
                </a:cxn>
                <a:cxn ang="0">
                  <a:pos x="101" y="846"/>
                </a:cxn>
                <a:cxn ang="0">
                  <a:pos x="64" y="915"/>
                </a:cxn>
                <a:cxn ang="0">
                  <a:pos x="13" y="846"/>
                </a:cxn>
              </a:cxnLst>
              <a:rect l="0" t="0" r="r" b="b"/>
              <a:pathLst>
                <a:path w="1207" h="1128">
                  <a:moveTo>
                    <a:pt x="2" y="827"/>
                  </a:moveTo>
                  <a:lnTo>
                    <a:pt x="0" y="968"/>
                  </a:lnTo>
                  <a:lnTo>
                    <a:pt x="157" y="1086"/>
                  </a:lnTo>
                  <a:lnTo>
                    <a:pt x="675" y="1128"/>
                  </a:lnTo>
                  <a:lnTo>
                    <a:pt x="1188" y="1086"/>
                  </a:lnTo>
                  <a:lnTo>
                    <a:pt x="1188" y="1080"/>
                  </a:lnTo>
                  <a:lnTo>
                    <a:pt x="1188" y="1064"/>
                  </a:lnTo>
                  <a:lnTo>
                    <a:pt x="1188" y="1043"/>
                  </a:lnTo>
                  <a:lnTo>
                    <a:pt x="1191" y="1016"/>
                  </a:lnTo>
                  <a:lnTo>
                    <a:pt x="1193" y="979"/>
                  </a:lnTo>
                  <a:lnTo>
                    <a:pt x="1196" y="942"/>
                  </a:lnTo>
                  <a:lnTo>
                    <a:pt x="1199" y="899"/>
                  </a:lnTo>
                  <a:lnTo>
                    <a:pt x="1201" y="856"/>
                  </a:lnTo>
                  <a:lnTo>
                    <a:pt x="1201" y="808"/>
                  </a:lnTo>
                  <a:lnTo>
                    <a:pt x="1204" y="763"/>
                  </a:lnTo>
                  <a:lnTo>
                    <a:pt x="1204" y="715"/>
                  </a:lnTo>
                  <a:lnTo>
                    <a:pt x="1207" y="672"/>
                  </a:lnTo>
                  <a:lnTo>
                    <a:pt x="1207" y="632"/>
                  </a:lnTo>
                  <a:lnTo>
                    <a:pt x="1207" y="595"/>
                  </a:lnTo>
                  <a:lnTo>
                    <a:pt x="1207" y="563"/>
                  </a:lnTo>
                  <a:lnTo>
                    <a:pt x="1204" y="539"/>
                  </a:lnTo>
                  <a:lnTo>
                    <a:pt x="1204" y="542"/>
                  </a:lnTo>
                  <a:lnTo>
                    <a:pt x="1201" y="552"/>
                  </a:lnTo>
                  <a:lnTo>
                    <a:pt x="1199" y="566"/>
                  </a:lnTo>
                  <a:lnTo>
                    <a:pt x="1196" y="590"/>
                  </a:lnTo>
                  <a:lnTo>
                    <a:pt x="1191" y="614"/>
                  </a:lnTo>
                  <a:lnTo>
                    <a:pt x="1185" y="643"/>
                  </a:lnTo>
                  <a:lnTo>
                    <a:pt x="1180" y="675"/>
                  </a:lnTo>
                  <a:lnTo>
                    <a:pt x="1175" y="710"/>
                  </a:lnTo>
                  <a:lnTo>
                    <a:pt x="1164" y="744"/>
                  </a:lnTo>
                  <a:lnTo>
                    <a:pt x="1159" y="782"/>
                  </a:lnTo>
                  <a:lnTo>
                    <a:pt x="1148" y="816"/>
                  </a:lnTo>
                  <a:lnTo>
                    <a:pt x="1140" y="851"/>
                  </a:lnTo>
                  <a:lnTo>
                    <a:pt x="1129" y="883"/>
                  </a:lnTo>
                  <a:lnTo>
                    <a:pt x="1119" y="912"/>
                  </a:lnTo>
                  <a:lnTo>
                    <a:pt x="1108" y="939"/>
                  </a:lnTo>
                  <a:lnTo>
                    <a:pt x="1097" y="960"/>
                  </a:lnTo>
                  <a:lnTo>
                    <a:pt x="1097" y="958"/>
                  </a:lnTo>
                  <a:lnTo>
                    <a:pt x="1097" y="952"/>
                  </a:lnTo>
                  <a:lnTo>
                    <a:pt x="1097" y="942"/>
                  </a:lnTo>
                  <a:lnTo>
                    <a:pt x="1100" y="928"/>
                  </a:lnTo>
                  <a:lnTo>
                    <a:pt x="1100" y="910"/>
                  </a:lnTo>
                  <a:lnTo>
                    <a:pt x="1100" y="891"/>
                  </a:lnTo>
                  <a:lnTo>
                    <a:pt x="1100" y="870"/>
                  </a:lnTo>
                  <a:lnTo>
                    <a:pt x="1100" y="846"/>
                  </a:lnTo>
                  <a:lnTo>
                    <a:pt x="1100" y="819"/>
                  </a:lnTo>
                  <a:lnTo>
                    <a:pt x="1100" y="795"/>
                  </a:lnTo>
                  <a:lnTo>
                    <a:pt x="1097" y="768"/>
                  </a:lnTo>
                  <a:lnTo>
                    <a:pt x="1097" y="742"/>
                  </a:lnTo>
                  <a:lnTo>
                    <a:pt x="1095" y="715"/>
                  </a:lnTo>
                  <a:lnTo>
                    <a:pt x="1092" y="691"/>
                  </a:lnTo>
                  <a:lnTo>
                    <a:pt x="1089" y="664"/>
                  </a:lnTo>
                  <a:lnTo>
                    <a:pt x="1084" y="643"/>
                  </a:lnTo>
                  <a:lnTo>
                    <a:pt x="1084" y="646"/>
                  </a:lnTo>
                  <a:lnTo>
                    <a:pt x="1084" y="656"/>
                  </a:lnTo>
                  <a:lnTo>
                    <a:pt x="1079" y="670"/>
                  </a:lnTo>
                  <a:lnTo>
                    <a:pt x="1079" y="688"/>
                  </a:lnTo>
                  <a:lnTo>
                    <a:pt x="1073" y="710"/>
                  </a:lnTo>
                  <a:lnTo>
                    <a:pt x="1068" y="734"/>
                  </a:lnTo>
                  <a:lnTo>
                    <a:pt x="1063" y="763"/>
                  </a:lnTo>
                  <a:lnTo>
                    <a:pt x="1060" y="792"/>
                  </a:lnTo>
                  <a:lnTo>
                    <a:pt x="1052" y="822"/>
                  </a:lnTo>
                  <a:lnTo>
                    <a:pt x="1047" y="854"/>
                  </a:lnTo>
                  <a:lnTo>
                    <a:pt x="1041" y="883"/>
                  </a:lnTo>
                  <a:lnTo>
                    <a:pt x="1036" y="912"/>
                  </a:lnTo>
                  <a:lnTo>
                    <a:pt x="1028" y="939"/>
                  </a:lnTo>
                  <a:lnTo>
                    <a:pt x="1020" y="963"/>
                  </a:lnTo>
                  <a:lnTo>
                    <a:pt x="1014" y="984"/>
                  </a:lnTo>
                  <a:lnTo>
                    <a:pt x="1009" y="1000"/>
                  </a:lnTo>
                  <a:lnTo>
                    <a:pt x="1009" y="998"/>
                  </a:lnTo>
                  <a:lnTo>
                    <a:pt x="1009" y="990"/>
                  </a:lnTo>
                  <a:lnTo>
                    <a:pt x="1009" y="976"/>
                  </a:lnTo>
                  <a:lnTo>
                    <a:pt x="1009" y="960"/>
                  </a:lnTo>
                  <a:lnTo>
                    <a:pt x="1009" y="939"/>
                  </a:lnTo>
                  <a:lnTo>
                    <a:pt x="1012" y="915"/>
                  </a:lnTo>
                  <a:lnTo>
                    <a:pt x="1014" y="891"/>
                  </a:lnTo>
                  <a:lnTo>
                    <a:pt x="1014" y="864"/>
                  </a:lnTo>
                  <a:lnTo>
                    <a:pt x="1014" y="835"/>
                  </a:lnTo>
                  <a:lnTo>
                    <a:pt x="1017" y="806"/>
                  </a:lnTo>
                  <a:lnTo>
                    <a:pt x="1017" y="776"/>
                  </a:lnTo>
                  <a:lnTo>
                    <a:pt x="1017" y="747"/>
                  </a:lnTo>
                  <a:lnTo>
                    <a:pt x="1017" y="720"/>
                  </a:lnTo>
                  <a:lnTo>
                    <a:pt x="1014" y="694"/>
                  </a:lnTo>
                  <a:lnTo>
                    <a:pt x="1014" y="667"/>
                  </a:lnTo>
                  <a:lnTo>
                    <a:pt x="1012" y="648"/>
                  </a:lnTo>
                  <a:lnTo>
                    <a:pt x="1012" y="648"/>
                  </a:lnTo>
                  <a:lnTo>
                    <a:pt x="1009" y="659"/>
                  </a:lnTo>
                  <a:lnTo>
                    <a:pt x="1009" y="670"/>
                  </a:lnTo>
                  <a:lnTo>
                    <a:pt x="1006" y="688"/>
                  </a:lnTo>
                  <a:lnTo>
                    <a:pt x="1001" y="710"/>
                  </a:lnTo>
                  <a:lnTo>
                    <a:pt x="998" y="734"/>
                  </a:lnTo>
                  <a:lnTo>
                    <a:pt x="993" y="758"/>
                  </a:lnTo>
                  <a:lnTo>
                    <a:pt x="990" y="787"/>
                  </a:lnTo>
                  <a:lnTo>
                    <a:pt x="982" y="814"/>
                  </a:lnTo>
                  <a:lnTo>
                    <a:pt x="977" y="843"/>
                  </a:lnTo>
                  <a:lnTo>
                    <a:pt x="972" y="870"/>
                  </a:lnTo>
                  <a:lnTo>
                    <a:pt x="966" y="896"/>
                  </a:lnTo>
                  <a:lnTo>
                    <a:pt x="961" y="920"/>
                  </a:lnTo>
                  <a:lnTo>
                    <a:pt x="956" y="944"/>
                  </a:lnTo>
                  <a:lnTo>
                    <a:pt x="948" y="963"/>
                  </a:lnTo>
                  <a:lnTo>
                    <a:pt x="942" y="979"/>
                  </a:lnTo>
                  <a:lnTo>
                    <a:pt x="942" y="976"/>
                  </a:lnTo>
                  <a:lnTo>
                    <a:pt x="942" y="971"/>
                  </a:lnTo>
                  <a:lnTo>
                    <a:pt x="945" y="960"/>
                  </a:lnTo>
                  <a:lnTo>
                    <a:pt x="945" y="947"/>
                  </a:lnTo>
                  <a:lnTo>
                    <a:pt x="945" y="928"/>
                  </a:lnTo>
                  <a:lnTo>
                    <a:pt x="945" y="910"/>
                  </a:lnTo>
                  <a:lnTo>
                    <a:pt x="948" y="886"/>
                  </a:lnTo>
                  <a:lnTo>
                    <a:pt x="948" y="864"/>
                  </a:lnTo>
                  <a:lnTo>
                    <a:pt x="948" y="835"/>
                  </a:lnTo>
                  <a:lnTo>
                    <a:pt x="948" y="811"/>
                  </a:lnTo>
                  <a:lnTo>
                    <a:pt x="948" y="782"/>
                  </a:lnTo>
                  <a:lnTo>
                    <a:pt x="948" y="755"/>
                  </a:lnTo>
                  <a:lnTo>
                    <a:pt x="945" y="731"/>
                  </a:lnTo>
                  <a:lnTo>
                    <a:pt x="945" y="704"/>
                  </a:lnTo>
                  <a:lnTo>
                    <a:pt x="942" y="678"/>
                  </a:lnTo>
                  <a:lnTo>
                    <a:pt x="940" y="656"/>
                  </a:lnTo>
                  <a:lnTo>
                    <a:pt x="940" y="656"/>
                  </a:lnTo>
                  <a:lnTo>
                    <a:pt x="937" y="664"/>
                  </a:lnTo>
                  <a:lnTo>
                    <a:pt x="934" y="672"/>
                  </a:lnTo>
                  <a:lnTo>
                    <a:pt x="932" y="686"/>
                  </a:lnTo>
                  <a:lnTo>
                    <a:pt x="929" y="699"/>
                  </a:lnTo>
                  <a:lnTo>
                    <a:pt x="924" y="718"/>
                  </a:lnTo>
                  <a:lnTo>
                    <a:pt x="918" y="734"/>
                  </a:lnTo>
                  <a:lnTo>
                    <a:pt x="916" y="758"/>
                  </a:lnTo>
                  <a:lnTo>
                    <a:pt x="908" y="779"/>
                  </a:lnTo>
                  <a:lnTo>
                    <a:pt x="902" y="803"/>
                  </a:lnTo>
                  <a:lnTo>
                    <a:pt x="894" y="827"/>
                  </a:lnTo>
                  <a:lnTo>
                    <a:pt x="886" y="851"/>
                  </a:lnTo>
                  <a:lnTo>
                    <a:pt x="878" y="875"/>
                  </a:lnTo>
                  <a:lnTo>
                    <a:pt x="870" y="899"/>
                  </a:lnTo>
                  <a:lnTo>
                    <a:pt x="860" y="920"/>
                  </a:lnTo>
                  <a:lnTo>
                    <a:pt x="852" y="944"/>
                  </a:lnTo>
                  <a:lnTo>
                    <a:pt x="852" y="939"/>
                  </a:lnTo>
                  <a:lnTo>
                    <a:pt x="852" y="928"/>
                  </a:lnTo>
                  <a:lnTo>
                    <a:pt x="852" y="910"/>
                  </a:lnTo>
                  <a:lnTo>
                    <a:pt x="849" y="888"/>
                  </a:lnTo>
                  <a:lnTo>
                    <a:pt x="846" y="859"/>
                  </a:lnTo>
                  <a:lnTo>
                    <a:pt x="844" y="827"/>
                  </a:lnTo>
                  <a:lnTo>
                    <a:pt x="841" y="792"/>
                  </a:lnTo>
                  <a:lnTo>
                    <a:pt x="841" y="758"/>
                  </a:lnTo>
                  <a:lnTo>
                    <a:pt x="836" y="720"/>
                  </a:lnTo>
                  <a:lnTo>
                    <a:pt x="833" y="683"/>
                  </a:lnTo>
                  <a:lnTo>
                    <a:pt x="828" y="646"/>
                  </a:lnTo>
                  <a:lnTo>
                    <a:pt x="825" y="614"/>
                  </a:lnTo>
                  <a:lnTo>
                    <a:pt x="820" y="582"/>
                  </a:lnTo>
                  <a:lnTo>
                    <a:pt x="814" y="552"/>
                  </a:lnTo>
                  <a:lnTo>
                    <a:pt x="809" y="531"/>
                  </a:lnTo>
                  <a:lnTo>
                    <a:pt x="804" y="515"/>
                  </a:lnTo>
                  <a:lnTo>
                    <a:pt x="910" y="499"/>
                  </a:lnTo>
                  <a:lnTo>
                    <a:pt x="910" y="496"/>
                  </a:lnTo>
                  <a:lnTo>
                    <a:pt x="910" y="496"/>
                  </a:lnTo>
                  <a:lnTo>
                    <a:pt x="910" y="491"/>
                  </a:lnTo>
                  <a:lnTo>
                    <a:pt x="913" y="486"/>
                  </a:lnTo>
                  <a:lnTo>
                    <a:pt x="913" y="478"/>
                  </a:lnTo>
                  <a:lnTo>
                    <a:pt x="916" y="470"/>
                  </a:lnTo>
                  <a:lnTo>
                    <a:pt x="916" y="459"/>
                  </a:lnTo>
                  <a:lnTo>
                    <a:pt x="918" y="448"/>
                  </a:lnTo>
                  <a:lnTo>
                    <a:pt x="918" y="430"/>
                  </a:lnTo>
                  <a:lnTo>
                    <a:pt x="921" y="413"/>
                  </a:lnTo>
                  <a:lnTo>
                    <a:pt x="921" y="395"/>
                  </a:lnTo>
                  <a:lnTo>
                    <a:pt x="924" y="373"/>
                  </a:lnTo>
                  <a:lnTo>
                    <a:pt x="924" y="349"/>
                  </a:lnTo>
                  <a:lnTo>
                    <a:pt x="926" y="325"/>
                  </a:lnTo>
                  <a:lnTo>
                    <a:pt x="926" y="296"/>
                  </a:lnTo>
                  <a:lnTo>
                    <a:pt x="926" y="264"/>
                  </a:lnTo>
                  <a:lnTo>
                    <a:pt x="926" y="232"/>
                  </a:lnTo>
                  <a:lnTo>
                    <a:pt x="926" y="203"/>
                  </a:lnTo>
                  <a:lnTo>
                    <a:pt x="924" y="173"/>
                  </a:lnTo>
                  <a:lnTo>
                    <a:pt x="924" y="149"/>
                  </a:lnTo>
                  <a:lnTo>
                    <a:pt x="921" y="125"/>
                  </a:lnTo>
                  <a:lnTo>
                    <a:pt x="921" y="104"/>
                  </a:lnTo>
                  <a:lnTo>
                    <a:pt x="918" y="85"/>
                  </a:lnTo>
                  <a:lnTo>
                    <a:pt x="918" y="69"/>
                  </a:lnTo>
                  <a:lnTo>
                    <a:pt x="916" y="53"/>
                  </a:lnTo>
                  <a:lnTo>
                    <a:pt x="916" y="43"/>
                  </a:lnTo>
                  <a:lnTo>
                    <a:pt x="913" y="32"/>
                  </a:lnTo>
                  <a:lnTo>
                    <a:pt x="913" y="21"/>
                  </a:lnTo>
                  <a:lnTo>
                    <a:pt x="910" y="16"/>
                  </a:lnTo>
                  <a:lnTo>
                    <a:pt x="910" y="11"/>
                  </a:lnTo>
                  <a:lnTo>
                    <a:pt x="910" y="8"/>
                  </a:lnTo>
                  <a:lnTo>
                    <a:pt x="868" y="0"/>
                  </a:lnTo>
                  <a:lnTo>
                    <a:pt x="844" y="315"/>
                  </a:lnTo>
                  <a:lnTo>
                    <a:pt x="841" y="312"/>
                  </a:lnTo>
                  <a:lnTo>
                    <a:pt x="836" y="312"/>
                  </a:lnTo>
                  <a:lnTo>
                    <a:pt x="825" y="312"/>
                  </a:lnTo>
                  <a:lnTo>
                    <a:pt x="814" y="315"/>
                  </a:lnTo>
                  <a:lnTo>
                    <a:pt x="798" y="315"/>
                  </a:lnTo>
                  <a:lnTo>
                    <a:pt x="779" y="315"/>
                  </a:lnTo>
                  <a:lnTo>
                    <a:pt x="761" y="315"/>
                  </a:lnTo>
                  <a:lnTo>
                    <a:pt x="739" y="317"/>
                  </a:lnTo>
                  <a:lnTo>
                    <a:pt x="715" y="317"/>
                  </a:lnTo>
                  <a:lnTo>
                    <a:pt x="694" y="320"/>
                  </a:lnTo>
                  <a:lnTo>
                    <a:pt x="670" y="323"/>
                  </a:lnTo>
                  <a:lnTo>
                    <a:pt x="649" y="328"/>
                  </a:lnTo>
                  <a:lnTo>
                    <a:pt x="625" y="331"/>
                  </a:lnTo>
                  <a:lnTo>
                    <a:pt x="601" y="339"/>
                  </a:lnTo>
                  <a:lnTo>
                    <a:pt x="579" y="344"/>
                  </a:lnTo>
                  <a:lnTo>
                    <a:pt x="563" y="352"/>
                  </a:lnTo>
                  <a:lnTo>
                    <a:pt x="577" y="352"/>
                  </a:lnTo>
                  <a:lnTo>
                    <a:pt x="587" y="352"/>
                  </a:lnTo>
                  <a:lnTo>
                    <a:pt x="601" y="352"/>
                  </a:lnTo>
                  <a:lnTo>
                    <a:pt x="617" y="352"/>
                  </a:lnTo>
                  <a:lnTo>
                    <a:pt x="635" y="352"/>
                  </a:lnTo>
                  <a:lnTo>
                    <a:pt x="654" y="355"/>
                  </a:lnTo>
                  <a:lnTo>
                    <a:pt x="675" y="355"/>
                  </a:lnTo>
                  <a:lnTo>
                    <a:pt x="697" y="360"/>
                  </a:lnTo>
                  <a:lnTo>
                    <a:pt x="718" y="363"/>
                  </a:lnTo>
                  <a:lnTo>
                    <a:pt x="742" y="365"/>
                  </a:lnTo>
                  <a:lnTo>
                    <a:pt x="763" y="371"/>
                  </a:lnTo>
                  <a:lnTo>
                    <a:pt x="785" y="379"/>
                  </a:lnTo>
                  <a:lnTo>
                    <a:pt x="806" y="384"/>
                  </a:lnTo>
                  <a:lnTo>
                    <a:pt x="825" y="392"/>
                  </a:lnTo>
                  <a:lnTo>
                    <a:pt x="812" y="392"/>
                  </a:lnTo>
                  <a:lnTo>
                    <a:pt x="801" y="392"/>
                  </a:lnTo>
                  <a:lnTo>
                    <a:pt x="787" y="392"/>
                  </a:lnTo>
                  <a:lnTo>
                    <a:pt x="771" y="392"/>
                  </a:lnTo>
                  <a:lnTo>
                    <a:pt x="755" y="392"/>
                  </a:lnTo>
                  <a:lnTo>
                    <a:pt x="737" y="392"/>
                  </a:lnTo>
                  <a:lnTo>
                    <a:pt x="718" y="392"/>
                  </a:lnTo>
                  <a:lnTo>
                    <a:pt x="697" y="397"/>
                  </a:lnTo>
                  <a:lnTo>
                    <a:pt x="675" y="400"/>
                  </a:lnTo>
                  <a:lnTo>
                    <a:pt x="657" y="403"/>
                  </a:lnTo>
                  <a:lnTo>
                    <a:pt x="638" y="405"/>
                  </a:lnTo>
                  <a:lnTo>
                    <a:pt x="617" y="413"/>
                  </a:lnTo>
                  <a:lnTo>
                    <a:pt x="598" y="419"/>
                  </a:lnTo>
                  <a:lnTo>
                    <a:pt x="582" y="430"/>
                  </a:lnTo>
                  <a:lnTo>
                    <a:pt x="587" y="534"/>
                  </a:lnTo>
                  <a:lnTo>
                    <a:pt x="587" y="534"/>
                  </a:lnTo>
                  <a:lnTo>
                    <a:pt x="593" y="534"/>
                  </a:lnTo>
                  <a:lnTo>
                    <a:pt x="598" y="534"/>
                  </a:lnTo>
                  <a:lnTo>
                    <a:pt x="606" y="531"/>
                  </a:lnTo>
                  <a:lnTo>
                    <a:pt x="617" y="531"/>
                  </a:lnTo>
                  <a:lnTo>
                    <a:pt x="630" y="528"/>
                  </a:lnTo>
                  <a:lnTo>
                    <a:pt x="643" y="528"/>
                  </a:lnTo>
                  <a:lnTo>
                    <a:pt x="659" y="528"/>
                  </a:lnTo>
                  <a:lnTo>
                    <a:pt x="673" y="528"/>
                  </a:lnTo>
                  <a:lnTo>
                    <a:pt x="689" y="528"/>
                  </a:lnTo>
                  <a:lnTo>
                    <a:pt x="705" y="528"/>
                  </a:lnTo>
                  <a:lnTo>
                    <a:pt x="721" y="534"/>
                  </a:lnTo>
                  <a:lnTo>
                    <a:pt x="734" y="534"/>
                  </a:lnTo>
                  <a:lnTo>
                    <a:pt x="750" y="536"/>
                  </a:lnTo>
                  <a:lnTo>
                    <a:pt x="761" y="539"/>
                  </a:lnTo>
                  <a:lnTo>
                    <a:pt x="777" y="547"/>
                  </a:lnTo>
                  <a:lnTo>
                    <a:pt x="774" y="547"/>
                  </a:lnTo>
                  <a:lnTo>
                    <a:pt x="769" y="547"/>
                  </a:lnTo>
                  <a:lnTo>
                    <a:pt x="761" y="550"/>
                  </a:lnTo>
                  <a:lnTo>
                    <a:pt x="753" y="552"/>
                  </a:lnTo>
                  <a:lnTo>
                    <a:pt x="742" y="552"/>
                  </a:lnTo>
                  <a:lnTo>
                    <a:pt x="729" y="558"/>
                  </a:lnTo>
                  <a:lnTo>
                    <a:pt x="715" y="560"/>
                  </a:lnTo>
                  <a:lnTo>
                    <a:pt x="702" y="566"/>
                  </a:lnTo>
                  <a:lnTo>
                    <a:pt x="686" y="571"/>
                  </a:lnTo>
                  <a:lnTo>
                    <a:pt x="673" y="576"/>
                  </a:lnTo>
                  <a:lnTo>
                    <a:pt x="657" y="582"/>
                  </a:lnTo>
                  <a:lnTo>
                    <a:pt x="643" y="590"/>
                  </a:lnTo>
                  <a:lnTo>
                    <a:pt x="627" y="595"/>
                  </a:lnTo>
                  <a:lnTo>
                    <a:pt x="617" y="600"/>
                  </a:lnTo>
                  <a:lnTo>
                    <a:pt x="606" y="608"/>
                  </a:lnTo>
                  <a:lnTo>
                    <a:pt x="598" y="616"/>
                  </a:lnTo>
                  <a:lnTo>
                    <a:pt x="598" y="616"/>
                  </a:lnTo>
                  <a:lnTo>
                    <a:pt x="603" y="616"/>
                  </a:lnTo>
                  <a:lnTo>
                    <a:pt x="611" y="616"/>
                  </a:lnTo>
                  <a:lnTo>
                    <a:pt x="625" y="619"/>
                  </a:lnTo>
                  <a:lnTo>
                    <a:pt x="635" y="622"/>
                  </a:lnTo>
                  <a:lnTo>
                    <a:pt x="651" y="624"/>
                  </a:lnTo>
                  <a:lnTo>
                    <a:pt x="667" y="627"/>
                  </a:lnTo>
                  <a:lnTo>
                    <a:pt x="686" y="632"/>
                  </a:lnTo>
                  <a:lnTo>
                    <a:pt x="702" y="635"/>
                  </a:lnTo>
                  <a:lnTo>
                    <a:pt x="721" y="638"/>
                  </a:lnTo>
                  <a:lnTo>
                    <a:pt x="737" y="643"/>
                  </a:lnTo>
                  <a:lnTo>
                    <a:pt x="755" y="646"/>
                  </a:lnTo>
                  <a:lnTo>
                    <a:pt x="769" y="648"/>
                  </a:lnTo>
                  <a:lnTo>
                    <a:pt x="782" y="656"/>
                  </a:lnTo>
                  <a:lnTo>
                    <a:pt x="793" y="659"/>
                  </a:lnTo>
                  <a:lnTo>
                    <a:pt x="801" y="664"/>
                  </a:lnTo>
                  <a:lnTo>
                    <a:pt x="798" y="664"/>
                  </a:lnTo>
                  <a:lnTo>
                    <a:pt x="793" y="664"/>
                  </a:lnTo>
                  <a:lnTo>
                    <a:pt x="787" y="664"/>
                  </a:lnTo>
                  <a:lnTo>
                    <a:pt x="779" y="664"/>
                  </a:lnTo>
                  <a:lnTo>
                    <a:pt x="769" y="667"/>
                  </a:lnTo>
                  <a:lnTo>
                    <a:pt x="755" y="670"/>
                  </a:lnTo>
                  <a:lnTo>
                    <a:pt x="742" y="672"/>
                  </a:lnTo>
                  <a:lnTo>
                    <a:pt x="729" y="675"/>
                  </a:lnTo>
                  <a:lnTo>
                    <a:pt x="713" y="678"/>
                  </a:lnTo>
                  <a:lnTo>
                    <a:pt x="699" y="683"/>
                  </a:lnTo>
                  <a:lnTo>
                    <a:pt x="683" y="686"/>
                  </a:lnTo>
                  <a:lnTo>
                    <a:pt x="670" y="694"/>
                  </a:lnTo>
                  <a:lnTo>
                    <a:pt x="654" y="699"/>
                  </a:lnTo>
                  <a:lnTo>
                    <a:pt x="641" y="704"/>
                  </a:lnTo>
                  <a:lnTo>
                    <a:pt x="627" y="712"/>
                  </a:lnTo>
                  <a:lnTo>
                    <a:pt x="617" y="723"/>
                  </a:lnTo>
                  <a:lnTo>
                    <a:pt x="617" y="726"/>
                  </a:lnTo>
                  <a:lnTo>
                    <a:pt x="617" y="731"/>
                  </a:lnTo>
                  <a:lnTo>
                    <a:pt x="619" y="736"/>
                  </a:lnTo>
                  <a:lnTo>
                    <a:pt x="619" y="744"/>
                  </a:lnTo>
                  <a:lnTo>
                    <a:pt x="619" y="755"/>
                  </a:lnTo>
                  <a:lnTo>
                    <a:pt x="622" y="766"/>
                  </a:lnTo>
                  <a:lnTo>
                    <a:pt x="622" y="779"/>
                  </a:lnTo>
                  <a:lnTo>
                    <a:pt x="622" y="792"/>
                  </a:lnTo>
                  <a:lnTo>
                    <a:pt x="622" y="808"/>
                  </a:lnTo>
                  <a:lnTo>
                    <a:pt x="622" y="824"/>
                  </a:lnTo>
                  <a:lnTo>
                    <a:pt x="622" y="843"/>
                  </a:lnTo>
                  <a:lnTo>
                    <a:pt x="622" y="862"/>
                  </a:lnTo>
                  <a:lnTo>
                    <a:pt x="622" y="880"/>
                  </a:lnTo>
                  <a:lnTo>
                    <a:pt x="622" y="899"/>
                  </a:lnTo>
                  <a:lnTo>
                    <a:pt x="622" y="920"/>
                  </a:lnTo>
                  <a:lnTo>
                    <a:pt x="619" y="939"/>
                  </a:lnTo>
                  <a:lnTo>
                    <a:pt x="617" y="958"/>
                  </a:lnTo>
                  <a:lnTo>
                    <a:pt x="614" y="976"/>
                  </a:lnTo>
                  <a:lnTo>
                    <a:pt x="611" y="995"/>
                  </a:lnTo>
                  <a:lnTo>
                    <a:pt x="609" y="1011"/>
                  </a:lnTo>
                  <a:lnTo>
                    <a:pt x="606" y="1027"/>
                  </a:lnTo>
                  <a:lnTo>
                    <a:pt x="606" y="1040"/>
                  </a:lnTo>
                  <a:lnTo>
                    <a:pt x="603" y="1054"/>
                  </a:lnTo>
                  <a:lnTo>
                    <a:pt x="601" y="1064"/>
                  </a:lnTo>
                  <a:lnTo>
                    <a:pt x="598" y="1075"/>
                  </a:lnTo>
                  <a:lnTo>
                    <a:pt x="595" y="1083"/>
                  </a:lnTo>
                  <a:lnTo>
                    <a:pt x="595" y="1091"/>
                  </a:lnTo>
                  <a:lnTo>
                    <a:pt x="593" y="1096"/>
                  </a:lnTo>
                  <a:lnTo>
                    <a:pt x="590" y="1102"/>
                  </a:lnTo>
                  <a:lnTo>
                    <a:pt x="590" y="1102"/>
                  </a:lnTo>
                  <a:lnTo>
                    <a:pt x="590" y="1104"/>
                  </a:lnTo>
                  <a:lnTo>
                    <a:pt x="504" y="1094"/>
                  </a:lnTo>
                  <a:lnTo>
                    <a:pt x="504" y="1088"/>
                  </a:lnTo>
                  <a:lnTo>
                    <a:pt x="504" y="1078"/>
                  </a:lnTo>
                  <a:lnTo>
                    <a:pt x="504" y="1062"/>
                  </a:lnTo>
                  <a:lnTo>
                    <a:pt x="507" y="1040"/>
                  </a:lnTo>
                  <a:lnTo>
                    <a:pt x="507" y="1011"/>
                  </a:lnTo>
                  <a:lnTo>
                    <a:pt x="510" y="982"/>
                  </a:lnTo>
                  <a:lnTo>
                    <a:pt x="510" y="947"/>
                  </a:lnTo>
                  <a:lnTo>
                    <a:pt x="512" y="912"/>
                  </a:lnTo>
                  <a:lnTo>
                    <a:pt x="512" y="872"/>
                  </a:lnTo>
                  <a:lnTo>
                    <a:pt x="512" y="835"/>
                  </a:lnTo>
                  <a:lnTo>
                    <a:pt x="512" y="795"/>
                  </a:lnTo>
                  <a:lnTo>
                    <a:pt x="512" y="758"/>
                  </a:lnTo>
                  <a:lnTo>
                    <a:pt x="512" y="720"/>
                  </a:lnTo>
                  <a:lnTo>
                    <a:pt x="512" y="683"/>
                  </a:lnTo>
                  <a:lnTo>
                    <a:pt x="512" y="648"/>
                  </a:lnTo>
                  <a:lnTo>
                    <a:pt x="510" y="619"/>
                  </a:lnTo>
                  <a:lnTo>
                    <a:pt x="507" y="592"/>
                  </a:lnTo>
                  <a:lnTo>
                    <a:pt x="504" y="568"/>
                  </a:lnTo>
                  <a:lnTo>
                    <a:pt x="502" y="544"/>
                  </a:lnTo>
                  <a:lnTo>
                    <a:pt x="502" y="526"/>
                  </a:lnTo>
                  <a:lnTo>
                    <a:pt x="499" y="504"/>
                  </a:lnTo>
                  <a:lnTo>
                    <a:pt x="499" y="488"/>
                  </a:lnTo>
                  <a:lnTo>
                    <a:pt x="496" y="475"/>
                  </a:lnTo>
                  <a:lnTo>
                    <a:pt x="496" y="464"/>
                  </a:lnTo>
                  <a:lnTo>
                    <a:pt x="496" y="451"/>
                  </a:lnTo>
                  <a:lnTo>
                    <a:pt x="496" y="443"/>
                  </a:lnTo>
                  <a:lnTo>
                    <a:pt x="494" y="438"/>
                  </a:lnTo>
                  <a:lnTo>
                    <a:pt x="494" y="430"/>
                  </a:lnTo>
                  <a:lnTo>
                    <a:pt x="494" y="422"/>
                  </a:lnTo>
                  <a:lnTo>
                    <a:pt x="494" y="422"/>
                  </a:lnTo>
                  <a:lnTo>
                    <a:pt x="392" y="424"/>
                  </a:lnTo>
                  <a:lnTo>
                    <a:pt x="392" y="427"/>
                  </a:lnTo>
                  <a:lnTo>
                    <a:pt x="395" y="432"/>
                  </a:lnTo>
                  <a:lnTo>
                    <a:pt x="398" y="446"/>
                  </a:lnTo>
                  <a:lnTo>
                    <a:pt x="400" y="462"/>
                  </a:lnTo>
                  <a:lnTo>
                    <a:pt x="403" y="483"/>
                  </a:lnTo>
                  <a:lnTo>
                    <a:pt x="406" y="507"/>
                  </a:lnTo>
                  <a:lnTo>
                    <a:pt x="406" y="536"/>
                  </a:lnTo>
                  <a:lnTo>
                    <a:pt x="408" y="571"/>
                  </a:lnTo>
                  <a:lnTo>
                    <a:pt x="406" y="606"/>
                  </a:lnTo>
                  <a:lnTo>
                    <a:pt x="403" y="646"/>
                  </a:lnTo>
                  <a:lnTo>
                    <a:pt x="398" y="688"/>
                  </a:lnTo>
                  <a:lnTo>
                    <a:pt x="390" y="734"/>
                  </a:lnTo>
                  <a:lnTo>
                    <a:pt x="379" y="782"/>
                  </a:lnTo>
                  <a:lnTo>
                    <a:pt x="363" y="835"/>
                  </a:lnTo>
                  <a:lnTo>
                    <a:pt x="344" y="888"/>
                  </a:lnTo>
                  <a:lnTo>
                    <a:pt x="323" y="944"/>
                  </a:lnTo>
                  <a:lnTo>
                    <a:pt x="323" y="942"/>
                  </a:lnTo>
                  <a:lnTo>
                    <a:pt x="323" y="931"/>
                  </a:lnTo>
                  <a:lnTo>
                    <a:pt x="326" y="918"/>
                  </a:lnTo>
                  <a:lnTo>
                    <a:pt x="326" y="902"/>
                  </a:lnTo>
                  <a:lnTo>
                    <a:pt x="326" y="878"/>
                  </a:lnTo>
                  <a:lnTo>
                    <a:pt x="328" y="851"/>
                  </a:lnTo>
                  <a:lnTo>
                    <a:pt x="328" y="822"/>
                  </a:lnTo>
                  <a:lnTo>
                    <a:pt x="331" y="792"/>
                  </a:lnTo>
                  <a:lnTo>
                    <a:pt x="331" y="760"/>
                  </a:lnTo>
                  <a:lnTo>
                    <a:pt x="331" y="726"/>
                  </a:lnTo>
                  <a:lnTo>
                    <a:pt x="328" y="694"/>
                  </a:lnTo>
                  <a:lnTo>
                    <a:pt x="328" y="662"/>
                  </a:lnTo>
                  <a:lnTo>
                    <a:pt x="323" y="627"/>
                  </a:lnTo>
                  <a:lnTo>
                    <a:pt x="320" y="598"/>
                  </a:lnTo>
                  <a:lnTo>
                    <a:pt x="315" y="571"/>
                  </a:lnTo>
                  <a:lnTo>
                    <a:pt x="310" y="547"/>
                  </a:lnTo>
                  <a:lnTo>
                    <a:pt x="310" y="550"/>
                  </a:lnTo>
                  <a:lnTo>
                    <a:pt x="307" y="558"/>
                  </a:lnTo>
                  <a:lnTo>
                    <a:pt x="304" y="571"/>
                  </a:lnTo>
                  <a:lnTo>
                    <a:pt x="302" y="590"/>
                  </a:lnTo>
                  <a:lnTo>
                    <a:pt x="296" y="614"/>
                  </a:lnTo>
                  <a:lnTo>
                    <a:pt x="291" y="640"/>
                  </a:lnTo>
                  <a:lnTo>
                    <a:pt x="283" y="670"/>
                  </a:lnTo>
                  <a:lnTo>
                    <a:pt x="277" y="702"/>
                  </a:lnTo>
                  <a:lnTo>
                    <a:pt x="267" y="734"/>
                  </a:lnTo>
                  <a:lnTo>
                    <a:pt x="256" y="768"/>
                  </a:lnTo>
                  <a:lnTo>
                    <a:pt x="245" y="800"/>
                  </a:lnTo>
                  <a:lnTo>
                    <a:pt x="232" y="835"/>
                  </a:lnTo>
                  <a:lnTo>
                    <a:pt x="216" y="867"/>
                  </a:lnTo>
                  <a:lnTo>
                    <a:pt x="200" y="902"/>
                  </a:lnTo>
                  <a:lnTo>
                    <a:pt x="181" y="931"/>
                  </a:lnTo>
                  <a:lnTo>
                    <a:pt x="163" y="958"/>
                  </a:lnTo>
                  <a:lnTo>
                    <a:pt x="163" y="955"/>
                  </a:lnTo>
                  <a:lnTo>
                    <a:pt x="163" y="950"/>
                  </a:lnTo>
                  <a:lnTo>
                    <a:pt x="165" y="942"/>
                  </a:lnTo>
                  <a:lnTo>
                    <a:pt x="165" y="931"/>
                  </a:lnTo>
                  <a:lnTo>
                    <a:pt x="165" y="920"/>
                  </a:lnTo>
                  <a:lnTo>
                    <a:pt x="168" y="904"/>
                  </a:lnTo>
                  <a:lnTo>
                    <a:pt x="171" y="886"/>
                  </a:lnTo>
                  <a:lnTo>
                    <a:pt x="171" y="867"/>
                  </a:lnTo>
                  <a:lnTo>
                    <a:pt x="171" y="846"/>
                  </a:lnTo>
                  <a:lnTo>
                    <a:pt x="171" y="824"/>
                  </a:lnTo>
                  <a:lnTo>
                    <a:pt x="171" y="800"/>
                  </a:lnTo>
                  <a:lnTo>
                    <a:pt x="171" y="776"/>
                  </a:lnTo>
                  <a:lnTo>
                    <a:pt x="171" y="750"/>
                  </a:lnTo>
                  <a:lnTo>
                    <a:pt x="168" y="723"/>
                  </a:lnTo>
                  <a:lnTo>
                    <a:pt x="163" y="696"/>
                  </a:lnTo>
                  <a:lnTo>
                    <a:pt x="160" y="672"/>
                  </a:lnTo>
                  <a:lnTo>
                    <a:pt x="72" y="675"/>
                  </a:lnTo>
                  <a:lnTo>
                    <a:pt x="72" y="678"/>
                  </a:lnTo>
                  <a:lnTo>
                    <a:pt x="72" y="683"/>
                  </a:lnTo>
                  <a:lnTo>
                    <a:pt x="75" y="691"/>
                  </a:lnTo>
                  <a:lnTo>
                    <a:pt x="77" y="704"/>
                  </a:lnTo>
                  <a:lnTo>
                    <a:pt x="83" y="715"/>
                  </a:lnTo>
                  <a:lnTo>
                    <a:pt x="85" y="734"/>
                  </a:lnTo>
                  <a:lnTo>
                    <a:pt x="88" y="750"/>
                  </a:lnTo>
                  <a:lnTo>
                    <a:pt x="93" y="768"/>
                  </a:lnTo>
                  <a:lnTo>
                    <a:pt x="93" y="787"/>
                  </a:lnTo>
                  <a:lnTo>
                    <a:pt x="96" y="806"/>
                  </a:lnTo>
                  <a:lnTo>
                    <a:pt x="99" y="824"/>
                  </a:lnTo>
                  <a:lnTo>
                    <a:pt x="101" y="846"/>
                  </a:lnTo>
                  <a:lnTo>
                    <a:pt x="99" y="862"/>
                  </a:lnTo>
                  <a:lnTo>
                    <a:pt x="99" y="878"/>
                  </a:lnTo>
                  <a:lnTo>
                    <a:pt x="96" y="891"/>
                  </a:lnTo>
                  <a:lnTo>
                    <a:pt x="91" y="904"/>
                  </a:lnTo>
                  <a:lnTo>
                    <a:pt x="83" y="912"/>
                  </a:lnTo>
                  <a:lnTo>
                    <a:pt x="77" y="915"/>
                  </a:lnTo>
                  <a:lnTo>
                    <a:pt x="69" y="918"/>
                  </a:lnTo>
                  <a:lnTo>
                    <a:pt x="64" y="915"/>
                  </a:lnTo>
                  <a:lnTo>
                    <a:pt x="56" y="910"/>
                  </a:lnTo>
                  <a:lnTo>
                    <a:pt x="48" y="904"/>
                  </a:lnTo>
                  <a:lnTo>
                    <a:pt x="40" y="894"/>
                  </a:lnTo>
                  <a:lnTo>
                    <a:pt x="35" y="886"/>
                  </a:lnTo>
                  <a:lnTo>
                    <a:pt x="29" y="875"/>
                  </a:lnTo>
                  <a:lnTo>
                    <a:pt x="21" y="867"/>
                  </a:lnTo>
                  <a:lnTo>
                    <a:pt x="16" y="856"/>
                  </a:lnTo>
                  <a:lnTo>
                    <a:pt x="13" y="846"/>
                  </a:lnTo>
                  <a:lnTo>
                    <a:pt x="8" y="838"/>
                  </a:lnTo>
                  <a:lnTo>
                    <a:pt x="5" y="832"/>
                  </a:lnTo>
                  <a:lnTo>
                    <a:pt x="2" y="827"/>
                  </a:lnTo>
                  <a:lnTo>
                    <a:pt x="2" y="827"/>
                  </a:lnTo>
                  <a:close/>
                </a:path>
              </a:pathLst>
            </a:custGeom>
            <a:solidFill>
              <a:srgbClr val="4A69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4" name="Freeform 16"/>
            <p:cNvSpPr>
              <a:spLocks/>
            </p:cNvSpPr>
            <p:nvPr/>
          </p:nvSpPr>
          <p:spPr bwMode="auto">
            <a:xfrm>
              <a:off x="4726" y="1495"/>
              <a:ext cx="692" cy="356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4" y="48"/>
                </a:cxn>
                <a:cxn ang="0">
                  <a:pos x="40" y="43"/>
                </a:cxn>
                <a:cxn ang="0">
                  <a:pos x="78" y="38"/>
                </a:cxn>
                <a:cxn ang="0">
                  <a:pos x="123" y="30"/>
                </a:cxn>
                <a:cxn ang="0">
                  <a:pos x="176" y="22"/>
                </a:cxn>
                <a:cxn ang="0">
                  <a:pos x="235" y="16"/>
                </a:cxn>
                <a:cxn ang="0">
                  <a:pos x="297" y="8"/>
                </a:cxn>
                <a:cxn ang="0">
                  <a:pos x="358" y="3"/>
                </a:cxn>
                <a:cxn ang="0">
                  <a:pos x="425" y="0"/>
                </a:cxn>
                <a:cxn ang="0">
                  <a:pos x="489" y="0"/>
                </a:cxn>
                <a:cxn ang="0">
                  <a:pos x="553" y="0"/>
                </a:cxn>
                <a:cxn ang="0">
                  <a:pos x="612" y="6"/>
                </a:cxn>
                <a:cxn ang="0">
                  <a:pos x="665" y="11"/>
                </a:cxn>
                <a:cxn ang="0">
                  <a:pos x="708" y="19"/>
                </a:cxn>
                <a:cxn ang="0">
                  <a:pos x="743" y="30"/>
                </a:cxn>
                <a:cxn ang="0">
                  <a:pos x="764" y="40"/>
                </a:cxn>
                <a:cxn ang="0">
                  <a:pos x="769" y="48"/>
                </a:cxn>
                <a:cxn ang="0">
                  <a:pos x="764" y="54"/>
                </a:cxn>
                <a:cxn ang="0">
                  <a:pos x="753" y="54"/>
                </a:cxn>
                <a:cxn ang="0">
                  <a:pos x="740" y="56"/>
                </a:cxn>
                <a:cxn ang="0">
                  <a:pos x="721" y="59"/>
                </a:cxn>
                <a:cxn ang="0">
                  <a:pos x="708" y="62"/>
                </a:cxn>
                <a:cxn ang="0">
                  <a:pos x="694" y="70"/>
                </a:cxn>
                <a:cxn ang="0">
                  <a:pos x="689" y="83"/>
                </a:cxn>
                <a:cxn ang="0">
                  <a:pos x="700" y="104"/>
                </a:cxn>
                <a:cxn ang="0">
                  <a:pos x="718" y="123"/>
                </a:cxn>
                <a:cxn ang="0">
                  <a:pos x="735" y="139"/>
                </a:cxn>
                <a:cxn ang="0">
                  <a:pos x="657" y="123"/>
                </a:cxn>
                <a:cxn ang="0">
                  <a:pos x="569" y="403"/>
                </a:cxn>
                <a:cxn ang="0">
                  <a:pos x="534" y="401"/>
                </a:cxn>
                <a:cxn ang="0">
                  <a:pos x="534" y="390"/>
                </a:cxn>
                <a:cxn ang="0">
                  <a:pos x="537" y="369"/>
                </a:cxn>
                <a:cxn ang="0">
                  <a:pos x="537" y="342"/>
                </a:cxn>
                <a:cxn ang="0">
                  <a:pos x="534" y="315"/>
                </a:cxn>
                <a:cxn ang="0">
                  <a:pos x="532" y="283"/>
                </a:cxn>
                <a:cxn ang="0">
                  <a:pos x="521" y="254"/>
                </a:cxn>
                <a:cxn ang="0">
                  <a:pos x="508" y="227"/>
                </a:cxn>
                <a:cxn ang="0">
                  <a:pos x="489" y="203"/>
                </a:cxn>
                <a:cxn ang="0">
                  <a:pos x="465" y="182"/>
                </a:cxn>
                <a:cxn ang="0">
                  <a:pos x="441" y="163"/>
                </a:cxn>
                <a:cxn ang="0">
                  <a:pos x="417" y="144"/>
                </a:cxn>
                <a:cxn ang="0">
                  <a:pos x="393" y="128"/>
                </a:cxn>
                <a:cxn ang="0">
                  <a:pos x="374" y="118"/>
                </a:cxn>
                <a:cxn ang="0">
                  <a:pos x="361" y="110"/>
                </a:cxn>
                <a:cxn ang="0">
                  <a:pos x="353" y="107"/>
                </a:cxn>
                <a:cxn ang="0">
                  <a:pos x="0" y="54"/>
                </a:cxn>
              </a:cxnLst>
              <a:rect l="0" t="0" r="r" b="b"/>
              <a:pathLst>
                <a:path w="769" h="403">
                  <a:moveTo>
                    <a:pt x="0" y="54"/>
                  </a:moveTo>
                  <a:lnTo>
                    <a:pt x="0" y="54"/>
                  </a:lnTo>
                  <a:lnTo>
                    <a:pt x="6" y="51"/>
                  </a:lnTo>
                  <a:lnTo>
                    <a:pt x="14" y="48"/>
                  </a:lnTo>
                  <a:lnTo>
                    <a:pt x="27" y="48"/>
                  </a:lnTo>
                  <a:lnTo>
                    <a:pt x="40" y="43"/>
                  </a:lnTo>
                  <a:lnTo>
                    <a:pt x="59" y="40"/>
                  </a:lnTo>
                  <a:lnTo>
                    <a:pt x="78" y="38"/>
                  </a:lnTo>
                  <a:lnTo>
                    <a:pt x="99" y="35"/>
                  </a:lnTo>
                  <a:lnTo>
                    <a:pt x="123" y="30"/>
                  </a:lnTo>
                  <a:lnTo>
                    <a:pt x="150" y="27"/>
                  </a:lnTo>
                  <a:lnTo>
                    <a:pt x="176" y="22"/>
                  </a:lnTo>
                  <a:lnTo>
                    <a:pt x="206" y="19"/>
                  </a:lnTo>
                  <a:lnTo>
                    <a:pt x="235" y="16"/>
                  </a:lnTo>
                  <a:lnTo>
                    <a:pt x="265" y="11"/>
                  </a:lnTo>
                  <a:lnTo>
                    <a:pt x="297" y="8"/>
                  </a:lnTo>
                  <a:lnTo>
                    <a:pt x="329" y="6"/>
                  </a:lnTo>
                  <a:lnTo>
                    <a:pt x="358" y="3"/>
                  </a:lnTo>
                  <a:lnTo>
                    <a:pt x="390" y="0"/>
                  </a:lnTo>
                  <a:lnTo>
                    <a:pt x="425" y="0"/>
                  </a:lnTo>
                  <a:lnTo>
                    <a:pt x="457" y="0"/>
                  </a:lnTo>
                  <a:lnTo>
                    <a:pt x="489" y="0"/>
                  </a:lnTo>
                  <a:lnTo>
                    <a:pt x="521" y="0"/>
                  </a:lnTo>
                  <a:lnTo>
                    <a:pt x="553" y="0"/>
                  </a:lnTo>
                  <a:lnTo>
                    <a:pt x="585" y="6"/>
                  </a:lnTo>
                  <a:lnTo>
                    <a:pt x="612" y="6"/>
                  </a:lnTo>
                  <a:lnTo>
                    <a:pt x="638" y="8"/>
                  </a:lnTo>
                  <a:lnTo>
                    <a:pt x="665" y="11"/>
                  </a:lnTo>
                  <a:lnTo>
                    <a:pt x="689" y="16"/>
                  </a:lnTo>
                  <a:lnTo>
                    <a:pt x="708" y="19"/>
                  </a:lnTo>
                  <a:lnTo>
                    <a:pt x="726" y="24"/>
                  </a:lnTo>
                  <a:lnTo>
                    <a:pt x="743" y="30"/>
                  </a:lnTo>
                  <a:lnTo>
                    <a:pt x="756" y="38"/>
                  </a:lnTo>
                  <a:lnTo>
                    <a:pt x="764" y="40"/>
                  </a:lnTo>
                  <a:lnTo>
                    <a:pt x="767" y="46"/>
                  </a:lnTo>
                  <a:lnTo>
                    <a:pt x="769" y="48"/>
                  </a:lnTo>
                  <a:lnTo>
                    <a:pt x="769" y="51"/>
                  </a:lnTo>
                  <a:lnTo>
                    <a:pt x="764" y="54"/>
                  </a:lnTo>
                  <a:lnTo>
                    <a:pt x="761" y="54"/>
                  </a:lnTo>
                  <a:lnTo>
                    <a:pt x="753" y="54"/>
                  </a:lnTo>
                  <a:lnTo>
                    <a:pt x="748" y="56"/>
                  </a:lnTo>
                  <a:lnTo>
                    <a:pt x="740" y="56"/>
                  </a:lnTo>
                  <a:lnTo>
                    <a:pt x="732" y="59"/>
                  </a:lnTo>
                  <a:lnTo>
                    <a:pt x="721" y="59"/>
                  </a:lnTo>
                  <a:lnTo>
                    <a:pt x="716" y="62"/>
                  </a:lnTo>
                  <a:lnTo>
                    <a:pt x="708" y="62"/>
                  </a:lnTo>
                  <a:lnTo>
                    <a:pt x="700" y="64"/>
                  </a:lnTo>
                  <a:lnTo>
                    <a:pt x="694" y="70"/>
                  </a:lnTo>
                  <a:lnTo>
                    <a:pt x="692" y="75"/>
                  </a:lnTo>
                  <a:lnTo>
                    <a:pt x="689" y="83"/>
                  </a:lnTo>
                  <a:lnTo>
                    <a:pt x="692" y="94"/>
                  </a:lnTo>
                  <a:lnTo>
                    <a:pt x="700" y="104"/>
                  </a:lnTo>
                  <a:lnTo>
                    <a:pt x="710" y="115"/>
                  </a:lnTo>
                  <a:lnTo>
                    <a:pt x="718" y="123"/>
                  </a:lnTo>
                  <a:lnTo>
                    <a:pt x="729" y="134"/>
                  </a:lnTo>
                  <a:lnTo>
                    <a:pt x="735" y="139"/>
                  </a:lnTo>
                  <a:lnTo>
                    <a:pt x="737" y="139"/>
                  </a:lnTo>
                  <a:lnTo>
                    <a:pt x="657" y="123"/>
                  </a:lnTo>
                  <a:lnTo>
                    <a:pt x="574" y="254"/>
                  </a:lnTo>
                  <a:lnTo>
                    <a:pt x="569" y="403"/>
                  </a:lnTo>
                  <a:lnTo>
                    <a:pt x="534" y="401"/>
                  </a:lnTo>
                  <a:lnTo>
                    <a:pt x="534" y="401"/>
                  </a:lnTo>
                  <a:lnTo>
                    <a:pt x="534" y="395"/>
                  </a:lnTo>
                  <a:lnTo>
                    <a:pt x="534" y="390"/>
                  </a:lnTo>
                  <a:lnTo>
                    <a:pt x="537" y="379"/>
                  </a:lnTo>
                  <a:lnTo>
                    <a:pt x="537" y="369"/>
                  </a:lnTo>
                  <a:lnTo>
                    <a:pt x="537" y="358"/>
                  </a:lnTo>
                  <a:lnTo>
                    <a:pt x="537" y="342"/>
                  </a:lnTo>
                  <a:lnTo>
                    <a:pt x="537" y="331"/>
                  </a:lnTo>
                  <a:lnTo>
                    <a:pt x="534" y="315"/>
                  </a:lnTo>
                  <a:lnTo>
                    <a:pt x="534" y="299"/>
                  </a:lnTo>
                  <a:lnTo>
                    <a:pt x="532" y="283"/>
                  </a:lnTo>
                  <a:lnTo>
                    <a:pt x="526" y="270"/>
                  </a:lnTo>
                  <a:lnTo>
                    <a:pt x="521" y="254"/>
                  </a:lnTo>
                  <a:lnTo>
                    <a:pt x="516" y="240"/>
                  </a:lnTo>
                  <a:lnTo>
                    <a:pt x="508" y="227"/>
                  </a:lnTo>
                  <a:lnTo>
                    <a:pt x="500" y="216"/>
                  </a:lnTo>
                  <a:lnTo>
                    <a:pt x="489" y="203"/>
                  </a:lnTo>
                  <a:lnTo>
                    <a:pt x="478" y="192"/>
                  </a:lnTo>
                  <a:lnTo>
                    <a:pt x="465" y="182"/>
                  </a:lnTo>
                  <a:lnTo>
                    <a:pt x="454" y="171"/>
                  </a:lnTo>
                  <a:lnTo>
                    <a:pt x="441" y="163"/>
                  </a:lnTo>
                  <a:lnTo>
                    <a:pt x="430" y="152"/>
                  </a:lnTo>
                  <a:lnTo>
                    <a:pt x="417" y="144"/>
                  </a:lnTo>
                  <a:lnTo>
                    <a:pt x="406" y="139"/>
                  </a:lnTo>
                  <a:lnTo>
                    <a:pt x="393" y="128"/>
                  </a:lnTo>
                  <a:lnTo>
                    <a:pt x="385" y="123"/>
                  </a:lnTo>
                  <a:lnTo>
                    <a:pt x="374" y="118"/>
                  </a:lnTo>
                  <a:lnTo>
                    <a:pt x="366" y="112"/>
                  </a:lnTo>
                  <a:lnTo>
                    <a:pt x="361" y="110"/>
                  </a:lnTo>
                  <a:lnTo>
                    <a:pt x="355" y="107"/>
                  </a:lnTo>
                  <a:lnTo>
                    <a:pt x="353" y="107"/>
                  </a:lnTo>
                  <a:lnTo>
                    <a:pt x="171" y="139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5" name="Freeform 17"/>
            <p:cNvSpPr>
              <a:spLocks/>
            </p:cNvSpPr>
            <p:nvPr/>
          </p:nvSpPr>
          <p:spPr bwMode="auto">
            <a:xfrm>
              <a:off x="5238" y="1597"/>
              <a:ext cx="84" cy="8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91"/>
                </a:cxn>
                <a:cxn ang="0">
                  <a:pos x="3" y="85"/>
                </a:cxn>
                <a:cxn ang="0">
                  <a:pos x="8" y="77"/>
                </a:cxn>
                <a:cxn ang="0">
                  <a:pos x="13" y="72"/>
                </a:cxn>
                <a:cxn ang="0">
                  <a:pos x="19" y="67"/>
                </a:cxn>
                <a:cxn ang="0">
                  <a:pos x="27" y="61"/>
                </a:cxn>
                <a:cxn ang="0">
                  <a:pos x="32" y="53"/>
                </a:cxn>
                <a:cxn ang="0">
                  <a:pos x="40" y="45"/>
                </a:cxn>
                <a:cxn ang="0">
                  <a:pos x="48" y="40"/>
                </a:cxn>
                <a:cxn ang="0">
                  <a:pos x="53" y="32"/>
                </a:cxn>
                <a:cxn ang="0">
                  <a:pos x="61" y="27"/>
                </a:cxn>
                <a:cxn ang="0">
                  <a:pos x="67" y="19"/>
                </a:cxn>
                <a:cxn ang="0">
                  <a:pos x="75" y="16"/>
                </a:cxn>
                <a:cxn ang="0">
                  <a:pos x="83" y="13"/>
                </a:cxn>
                <a:cxn ang="0">
                  <a:pos x="88" y="11"/>
                </a:cxn>
                <a:cxn ang="0">
                  <a:pos x="93" y="8"/>
                </a:cxn>
                <a:cxn ang="0">
                  <a:pos x="91" y="5"/>
                </a:cxn>
                <a:cxn ang="0">
                  <a:pos x="83" y="3"/>
                </a:cxn>
                <a:cxn ang="0">
                  <a:pos x="77" y="3"/>
                </a:cxn>
                <a:cxn ang="0">
                  <a:pos x="69" y="3"/>
                </a:cxn>
                <a:cxn ang="0">
                  <a:pos x="64" y="3"/>
                </a:cxn>
                <a:cxn ang="0">
                  <a:pos x="53" y="3"/>
                </a:cxn>
                <a:cxn ang="0">
                  <a:pos x="45" y="0"/>
                </a:cxn>
                <a:cxn ang="0">
                  <a:pos x="37" y="0"/>
                </a:cxn>
                <a:cxn ang="0">
                  <a:pos x="32" y="0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93" h="91">
                  <a:moveTo>
                    <a:pt x="16" y="0"/>
                  </a:moveTo>
                  <a:lnTo>
                    <a:pt x="0" y="91"/>
                  </a:lnTo>
                  <a:lnTo>
                    <a:pt x="3" y="85"/>
                  </a:lnTo>
                  <a:lnTo>
                    <a:pt x="8" y="77"/>
                  </a:lnTo>
                  <a:lnTo>
                    <a:pt x="13" y="72"/>
                  </a:lnTo>
                  <a:lnTo>
                    <a:pt x="19" y="67"/>
                  </a:lnTo>
                  <a:lnTo>
                    <a:pt x="27" y="61"/>
                  </a:lnTo>
                  <a:lnTo>
                    <a:pt x="32" y="53"/>
                  </a:lnTo>
                  <a:lnTo>
                    <a:pt x="40" y="45"/>
                  </a:lnTo>
                  <a:lnTo>
                    <a:pt x="48" y="40"/>
                  </a:lnTo>
                  <a:lnTo>
                    <a:pt x="53" y="32"/>
                  </a:lnTo>
                  <a:lnTo>
                    <a:pt x="61" y="27"/>
                  </a:lnTo>
                  <a:lnTo>
                    <a:pt x="67" y="19"/>
                  </a:lnTo>
                  <a:lnTo>
                    <a:pt x="75" y="16"/>
                  </a:lnTo>
                  <a:lnTo>
                    <a:pt x="83" y="13"/>
                  </a:lnTo>
                  <a:lnTo>
                    <a:pt x="88" y="11"/>
                  </a:lnTo>
                  <a:lnTo>
                    <a:pt x="93" y="8"/>
                  </a:lnTo>
                  <a:lnTo>
                    <a:pt x="91" y="5"/>
                  </a:lnTo>
                  <a:lnTo>
                    <a:pt x="83" y="3"/>
                  </a:lnTo>
                  <a:lnTo>
                    <a:pt x="77" y="3"/>
                  </a:lnTo>
                  <a:lnTo>
                    <a:pt x="69" y="3"/>
                  </a:lnTo>
                  <a:lnTo>
                    <a:pt x="64" y="3"/>
                  </a:lnTo>
                  <a:lnTo>
                    <a:pt x="53" y="3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6" name="Freeform 18"/>
            <p:cNvSpPr>
              <a:spLocks/>
            </p:cNvSpPr>
            <p:nvPr/>
          </p:nvSpPr>
          <p:spPr bwMode="auto">
            <a:xfrm>
              <a:off x="4851" y="1562"/>
              <a:ext cx="459" cy="28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11" y="29"/>
                </a:cxn>
                <a:cxn ang="0">
                  <a:pos x="37" y="24"/>
                </a:cxn>
                <a:cxn ang="0">
                  <a:pos x="69" y="19"/>
                </a:cxn>
                <a:cxn ang="0">
                  <a:pos x="112" y="11"/>
                </a:cxn>
                <a:cxn ang="0">
                  <a:pos x="158" y="5"/>
                </a:cxn>
                <a:cxn ang="0">
                  <a:pos x="208" y="0"/>
                </a:cxn>
                <a:cxn ang="0">
                  <a:pos x="264" y="0"/>
                </a:cxn>
                <a:cxn ang="0">
                  <a:pos x="318" y="0"/>
                </a:cxn>
                <a:cxn ang="0">
                  <a:pos x="363" y="5"/>
                </a:cxn>
                <a:cxn ang="0">
                  <a:pos x="403" y="11"/>
                </a:cxn>
                <a:cxn ang="0">
                  <a:pos x="438" y="19"/>
                </a:cxn>
                <a:cxn ang="0">
                  <a:pos x="467" y="27"/>
                </a:cxn>
                <a:cxn ang="0">
                  <a:pos x="486" y="32"/>
                </a:cxn>
                <a:cxn ang="0">
                  <a:pos x="499" y="37"/>
                </a:cxn>
                <a:cxn ang="0">
                  <a:pos x="507" y="43"/>
                </a:cxn>
                <a:cxn ang="0">
                  <a:pos x="443" y="40"/>
                </a:cxn>
                <a:cxn ang="0">
                  <a:pos x="441" y="43"/>
                </a:cxn>
                <a:cxn ang="0">
                  <a:pos x="441" y="56"/>
                </a:cxn>
                <a:cxn ang="0">
                  <a:pos x="435" y="72"/>
                </a:cxn>
                <a:cxn ang="0">
                  <a:pos x="433" y="96"/>
                </a:cxn>
                <a:cxn ang="0">
                  <a:pos x="427" y="120"/>
                </a:cxn>
                <a:cxn ang="0">
                  <a:pos x="425" y="147"/>
                </a:cxn>
                <a:cxn ang="0">
                  <a:pos x="425" y="171"/>
                </a:cxn>
                <a:cxn ang="0">
                  <a:pos x="425" y="195"/>
                </a:cxn>
                <a:cxn ang="0">
                  <a:pos x="427" y="216"/>
                </a:cxn>
                <a:cxn ang="0">
                  <a:pos x="430" y="237"/>
                </a:cxn>
                <a:cxn ang="0">
                  <a:pos x="430" y="259"/>
                </a:cxn>
                <a:cxn ang="0">
                  <a:pos x="430" y="280"/>
                </a:cxn>
                <a:cxn ang="0">
                  <a:pos x="430" y="299"/>
                </a:cxn>
                <a:cxn ang="0">
                  <a:pos x="430" y="312"/>
                </a:cxn>
                <a:cxn ang="0">
                  <a:pos x="433" y="326"/>
                </a:cxn>
                <a:cxn ang="0">
                  <a:pos x="395" y="315"/>
                </a:cxn>
                <a:cxn ang="0">
                  <a:pos x="395" y="299"/>
                </a:cxn>
                <a:cxn ang="0">
                  <a:pos x="398" y="278"/>
                </a:cxn>
                <a:cxn ang="0">
                  <a:pos x="398" y="246"/>
                </a:cxn>
                <a:cxn ang="0">
                  <a:pos x="401" y="208"/>
                </a:cxn>
                <a:cxn ang="0">
                  <a:pos x="401" y="171"/>
                </a:cxn>
                <a:cxn ang="0">
                  <a:pos x="401" y="139"/>
                </a:cxn>
                <a:cxn ang="0">
                  <a:pos x="398" y="109"/>
                </a:cxn>
                <a:cxn ang="0">
                  <a:pos x="393" y="88"/>
                </a:cxn>
                <a:cxn ang="0">
                  <a:pos x="385" y="69"/>
                </a:cxn>
                <a:cxn ang="0">
                  <a:pos x="374" y="56"/>
                </a:cxn>
                <a:cxn ang="0">
                  <a:pos x="366" y="45"/>
                </a:cxn>
                <a:cxn ang="0">
                  <a:pos x="350" y="32"/>
                </a:cxn>
                <a:cxn ang="0">
                  <a:pos x="339" y="27"/>
                </a:cxn>
                <a:cxn ang="0">
                  <a:pos x="27" y="59"/>
                </a:cxn>
                <a:cxn ang="0">
                  <a:pos x="0" y="35"/>
                </a:cxn>
              </a:cxnLst>
              <a:rect l="0" t="0" r="r" b="b"/>
              <a:pathLst>
                <a:path w="510" h="326">
                  <a:moveTo>
                    <a:pt x="0" y="35"/>
                  </a:moveTo>
                  <a:lnTo>
                    <a:pt x="0" y="35"/>
                  </a:lnTo>
                  <a:lnTo>
                    <a:pt x="5" y="32"/>
                  </a:lnTo>
                  <a:lnTo>
                    <a:pt x="11" y="29"/>
                  </a:lnTo>
                  <a:lnTo>
                    <a:pt x="24" y="27"/>
                  </a:lnTo>
                  <a:lnTo>
                    <a:pt x="37" y="24"/>
                  </a:lnTo>
                  <a:lnTo>
                    <a:pt x="53" y="21"/>
                  </a:lnTo>
                  <a:lnTo>
                    <a:pt x="69" y="19"/>
                  </a:lnTo>
                  <a:lnTo>
                    <a:pt x="91" y="16"/>
                  </a:lnTo>
                  <a:lnTo>
                    <a:pt x="112" y="11"/>
                  </a:lnTo>
                  <a:lnTo>
                    <a:pt x="134" y="8"/>
                  </a:lnTo>
                  <a:lnTo>
                    <a:pt x="158" y="5"/>
                  </a:lnTo>
                  <a:lnTo>
                    <a:pt x="184" y="3"/>
                  </a:lnTo>
                  <a:lnTo>
                    <a:pt x="208" y="0"/>
                  </a:lnTo>
                  <a:lnTo>
                    <a:pt x="238" y="0"/>
                  </a:lnTo>
                  <a:lnTo>
                    <a:pt x="264" y="0"/>
                  </a:lnTo>
                  <a:lnTo>
                    <a:pt x="291" y="0"/>
                  </a:lnTo>
                  <a:lnTo>
                    <a:pt x="318" y="0"/>
                  </a:lnTo>
                  <a:lnTo>
                    <a:pt x="342" y="3"/>
                  </a:lnTo>
                  <a:lnTo>
                    <a:pt x="363" y="5"/>
                  </a:lnTo>
                  <a:lnTo>
                    <a:pt x="387" y="8"/>
                  </a:lnTo>
                  <a:lnTo>
                    <a:pt x="403" y="11"/>
                  </a:lnTo>
                  <a:lnTo>
                    <a:pt x="425" y="16"/>
                  </a:lnTo>
                  <a:lnTo>
                    <a:pt x="438" y="19"/>
                  </a:lnTo>
                  <a:lnTo>
                    <a:pt x="454" y="24"/>
                  </a:lnTo>
                  <a:lnTo>
                    <a:pt x="467" y="27"/>
                  </a:lnTo>
                  <a:lnTo>
                    <a:pt x="478" y="29"/>
                  </a:lnTo>
                  <a:lnTo>
                    <a:pt x="486" y="32"/>
                  </a:lnTo>
                  <a:lnTo>
                    <a:pt x="494" y="37"/>
                  </a:lnTo>
                  <a:lnTo>
                    <a:pt x="499" y="37"/>
                  </a:lnTo>
                  <a:lnTo>
                    <a:pt x="505" y="40"/>
                  </a:lnTo>
                  <a:lnTo>
                    <a:pt x="507" y="43"/>
                  </a:lnTo>
                  <a:lnTo>
                    <a:pt x="510" y="43"/>
                  </a:lnTo>
                  <a:lnTo>
                    <a:pt x="443" y="40"/>
                  </a:lnTo>
                  <a:lnTo>
                    <a:pt x="443" y="40"/>
                  </a:lnTo>
                  <a:lnTo>
                    <a:pt x="441" y="43"/>
                  </a:lnTo>
                  <a:lnTo>
                    <a:pt x="441" y="48"/>
                  </a:lnTo>
                  <a:lnTo>
                    <a:pt x="441" y="56"/>
                  </a:lnTo>
                  <a:lnTo>
                    <a:pt x="438" y="64"/>
                  </a:lnTo>
                  <a:lnTo>
                    <a:pt x="435" y="72"/>
                  </a:lnTo>
                  <a:lnTo>
                    <a:pt x="433" y="83"/>
                  </a:lnTo>
                  <a:lnTo>
                    <a:pt x="433" y="96"/>
                  </a:lnTo>
                  <a:lnTo>
                    <a:pt x="430" y="107"/>
                  </a:lnTo>
                  <a:lnTo>
                    <a:pt x="427" y="120"/>
                  </a:lnTo>
                  <a:lnTo>
                    <a:pt x="425" y="133"/>
                  </a:lnTo>
                  <a:lnTo>
                    <a:pt x="425" y="147"/>
                  </a:lnTo>
                  <a:lnTo>
                    <a:pt x="425" y="157"/>
                  </a:lnTo>
                  <a:lnTo>
                    <a:pt x="425" y="171"/>
                  </a:lnTo>
                  <a:lnTo>
                    <a:pt x="425" y="181"/>
                  </a:lnTo>
                  <a:lnTo>
                    <a:pt x="425" y="195"/>
                  </a:lnTo>
                  <a:lnTo>
                    <a:pt x="425" y="205"/>
                  </a:lnTo>
                  <a:lnTo>
                    <a:pt x="427" y="216"/>
                  </a:lnTo>
                  <a:lnTo>
                    <a:pt x="427" y="227"/>
                  </a:lnTo>
                  <a:lnTo>
                    <a:pt x="430" y="237"/>
                  </a:lnTo>
                  <a:lnTo>
                    <a:pt x="430" y="248"/>
                  </a:lnTo>
                  <a:lnTo>
                    <a:pt x="430" y="259"/>
                  </a:lnTo>
                  <a:lnTo>
                    <a:pt x="430" y="270"/>
                  </a:lnTo>
                  <a:lnTo>
                    <a:pt x="430" y="280"/>
                  </a:lnTo>
                  <a:lnTo>
                    <a:pt x="430" y="288"/>
                  </a:lnTo>
                  <a:lnTo>
                    <a:pt x="430" y="299"/>
                  </a:lnTo>
                  <a:lnTo>
                    <a:pt x="430" y="304"/>
                  </a:lnTo>
                  <a:lnTo>
                    <a:pt x="430" y="312"/>
                  </a:lnTo>
                  <a:lnTo>
                    <a:pt x="430" y="320"/>
                  </a:lnTo>
                  <a:lnTo>
                    <a:pt x="433" y="326"/>
                  </a:lnTo>
                  <a:lnTo>
                    <a:pt x="395" y="318"/>
                  </a:lnTo>
                  <a:lnTo>
                    <a:pt x="395" y="315"/>
                  </a:lnTo>
                  <a:lnTo>
                    <a:pt x="395" y="310"/>
                  </a:lnTo>
                  <a:lnTo>
                    <a:pt x="395" y="299"/>
                  </a:lnTo>
                  <a:lnTo>
                    <a:pt x="398" y="291"/>
                  </a:lnTo>
                  <a:lnTo>
                    <a:pt x="398" y="278"/>
                  </a:lnTo>
                  <a:lnTo>
                    <a:pt x="398" y="262"/>
                  </a:lnTo>
                  <a:lnTo>
                    <a:pt x="398" y="246"/>
                  </a:lnTo>
                  <a:lnTo>
                    <a:pt x="401" y="229"/>
                  </a:lnTo>
                  <a:lnTo>
                    <a:pt x="401" y="208"/>
                  </a:lnTo>
                  <a:lnTo>
                    <a:pt x="401" y="192"/>
                  </a:lnTo>
                  <a:lnTo>
                    <a:pt x="401" y="171"/>
                  </a:lnTo>
                  <a:lnTo>
                    <a:pt x="401" y="155"/>
                  </a:lnTo>
                  <a:lnTo>
                    <a:pt x="401" y="139"/>
                  </a:lnTo>
                  <a:lnTo>
                    <a:pt x="398" y="123"/>
                  </a:lnTo>
                  <a:lnTo>
                    <a:pt x="398" y="109"/>
                  </a:lnTo>
                  <a:lnTo>
                    <a:pt x="395" y="99"/>
                  </a:lnTo>
                  <a:lnTo>
                    <a:pt x="393" y="88"/>
                  </a:lnTo>
                  <a:lnTo>
                    <a:pt x="387" y="80"/>
                  </a:lnTo>
                  <a:lnTo>
                    <a:pt x="385" y="69"/>
                  </a:lnTo>
                  <a:lnTo>
                    <a:pt x="379" y="64"/>
                  </a:lnTo>
                  <a:lnTo>
                    <a:pt x="374" y="56"/>
                  </a:lnTo>
                  <a:lnTo>
                    <a:pt x="371" y="51"/>
                  </a:lnTo>
                  <a:lnTo>
                    <a:pt x="366" y="45"/>
                  </a:lnTo>
                  <a:lnTo>
                    <a:pt x="361" y="43"/>
                  </a:lnTo>
                  <a:lnTo>
                    <a:pt x="350" y="32"/>
                  </a:lnTo>
                  <a:lnTo>
                    <a:pt x="345" y="29"/>
                  </a:lnTo>
                  <a:lnTo>
                    <a:pt x="339" y="27"/>
                  </a:lnTo>
                  <a:lnTo>
                    <a:pt x="339" y="27"/>
                  </a:lnTo>
                  <a:lnTo>
                    <a:pt x="27" y="59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7" name="Freeform 19"/>
            <p:cNvSpPr>
              <a:spLocks/>
            </p:cNvSpPr>
            <p:nvPr/>
          </p:nvSpPr>
          <p:spPr bwMode="auto">
            <a:xfrm>
              <a:off x="5058" y="1583"/>
              <a:ext cx="127" cy="11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3"/>
                </a:cxn>
                <a:cxn ang="0">
                  <a:pos x="10" y="16"/>
                </a:cxn>
                <a:cxn ang="0">
                  <a:pos x="18" y="21"/>
                </a:cxn>
                <a:cxn ang="0">
                  <a:pos x="29" y="27"/>
                </a:cxn>
                <a:cxn ang="0">
                  <a:pos x="40" y="35"/>
                </a:cxn>
                <a:cxn ang="0">
                  <a:pos x="50" y="45"/>
                </a:cxn>
                <a:cxn ang="0">
                  <a:pos x="64" y="53"/>
                </a:cxn>
                <a:cxn ang="0">
                  <a:pos x="77" y="61"/>
                </a:cxn>
                <a:cxn ang="0">
                  <a:pos x="88" y="72"/>
                </a:cxn>
                <a:cxn ang="0">
                  <a:pos x="101" y="83"/>
                </a:cxn>
                <a:cxn ang="0">
                  <a:pos x="112" y="93"/>
                </a:cxn>
                <a:cxn ang="0">
                  <a:pos x="120" y="104"/>
                </a:cxn>
                <a:cxn ang="0">
                  <a:pos x="131" y="112"/>
                </a:cxn>
                <a:cxn ang="0">
                  <a:pos x="136" y="120"/>
                </a:cxn>
                <a:cxn ang="0">
                  <a:pos x="141" y="131"/>
                </a:cxn>
                <a:cxn ang="0">
                  <a:pos x="109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41" h="131">
                  <a:moveTo>
                    <a:pt x="0" y="8"/>
                  </a:moveTo>
                  <a:lnTo>
                    <a:pt x="2" y="13"/>
                  </a:lnTo>
                  <a:lnTo>
                    <a:pt x="10" y="16"/>
                  </a:lnTo>
                  <a:lnTo>
                    <a:pt x="18" y="21"/>
                  </a:lnTo>
                  <a:lnTo>
                    <a:pt x="29" y="27"/>
                  </a:lnTo>
                  <a:lnTo>
                    <a:pt x="40" y="35"/>
                  </a:lnTo>
                  <a:lnTo>
                    <a:pt x="50" y="45"/>
                  </a:lnTo>
                  <a:lnTo>
                    <a:pt x="64" y="53"/>
                  </a:lnTo>
                  <a:lnTo>
                    <a:pt x="77" y="61"/>
                  </a:lnTo>
                  <a:lnTo>
                    <a:pt x="88" y="72"/>
                  </a:lnTo>
                  <a:lnTo>
                    <a:pt x="101" y="83"/>
                  </a:lnTo>
                  <a:lnTo>
                    <a:pt x="112" y="93"/>
                  </a:lnTo>
                  <a:lnTo>
                    <a:pt x="120" y="104"/>
                  </a:lnTo>
                  <a:lnTo>
                    <a:pt x="131" y="112"/>
                  </a:lnTo>
                  <a:lnTo>
                    <a:pt x="136" y="120"/>
                  </a:lnTo>
                  <a:lnTo>
                    <a:pt x="141" y="131"/>
                  </a:lnTo>
                  <a:lnTo>
                    <a:pt x="10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8" name="Freeform 20"/>
            <p:cNvSpPr>
              <a:spLocks/>
            </p:cNvSpPr>
            <p:nvPr/>
          </p:nvSpPr>
          <p:spPr bwMode="auto">
            <a:xfrm>
              <a:off x="4772" y="1515"/>
              <a:ext cx="574" cy="65"/>
            </a:xfrm>
            <a:custGeom>
              <a:avLst/>
              <a:gdLst/>
              <a:ahLst/>
              <a:cxnLst>
                <a:cxn ang="0">
                  <a:pos x="3" y="50"/>
                </a:cxn>
                <a:cxn ang="0">
                  <a:pos x="24" y="42"/>
                </a:cxn>
                <a:cxn ang="0">
                  <a:pos x="64" y="34"/>
                </a:cxn>
                <a:cxn ang="0">
                  <a:pos x="120" y="24"/>
                </a:cxn>
                <a:cxn ang="0">
                  <a:pos x="187" y="10"/>
                </a:cxn>
                <a:cxn ang="0">
                  <a:pos x="264" y="2"/>
                </a:cxn>
                <a:cxn ang="0">
                  <a:pos x="342" y="0"/>
                </a:cxn>
                <a:cxn ang="0">
                  <a:pos x="422" y="0"/>
                </a:cxn>
                <a:cxn ang="0">
                  <a:pos x="499" y="10"/>
                </a:cxn>
                <a:cxn ang="0">
                  <a:pos x="555" y="21"/>
                </a:cxn>
                <a:cxn ang="0">
                  <a:pos x="593" y="29"/>
                </a:cxn>
                <a:cxn ang="0">
                  <a:pos x="619" y="34"/>
                </a:cxn>
                <a:cxn ang="0">
                  <a:pos x="630" y="40"/>
                </a:cxn>
                <a:cxn ang="0">
                  <a:pos x="638" y="42"/>
                </a:cxn>
                <a:cxn ang="0">
                  <a:pos x="638" y="48"/>
                </a:cxn>
                <a:cxn ang="0">
                  <a:pos x="635" y="48"/>
                </a:cxn>
                <a:cxn ang="0">
                  <a:pos x="611" y="42"/>
                </a:cxn>
                <a:cxn ang="0">
                  <a:pos x="577" y="37"/>
                </a:cxn>
                <a:cxn ang="0">
                  <a:pos x="529" y="32"/>
                </a:cxn>
                <a:cxn ang="0">
                  <a:pos x="473" y="26"/>
                </a:cxn>
                <a:cxn ang="0">
                  <a:pos x="416" y="21"/>
                </a:cxn>
                <a:cxn ang="0">
                  <a:pos x="358" y="21"/>
                </a:cxn>
                <a:cxn ang="0">
                  <a:pos x="307" y="21"/>
                </a:cxn>
                <a:cxn ang="0">
                  <a:pos x="264" y="26"/>
                </a:cxn>
                <a:cxn ang="0">
                  <a:pos x="219" y="34"/>
                </a:cxn>
                <a:cxn ang="0">
                  <a:pos x="179" y="42"/>
                </a:cxn>
                <a:cxn ang="0">
                  <a:pos x="139" y="50"/>
                </a:cxn>
                <a:cxn ang="0">
                  <a:pos x="107" y="58"/>
                </a:cxn>
                <a:cxn ang="0">
                  <a:pos x="77" y="64"/>
                </a:cxn>
                <a:cxn ang="0">
                  <a:pos x="59" y="69"/>
                </a:cxn>
                <a:cxn ang="0">
                  <a:pos x="48" y="74"/>
                </a:cxn>
                <a:cxn ang="0">
                  <a:pos x="0" y="53"/>
                </a:cxn>
              </a:cxnLst>
              <a:rect l="0" t="0" r="r" b="b"/>
              <a:pathLst>
                <a:path w="638" h="74">
                  <a:moveTo>
                    <a:pt x="0" y="53"/>
                  </a:moveTo>
                  <a:lnTo>
                    <a:pt x="3" y="50"/>
                  </a:lnTo>
                  <a:lnTo>
                    <a:pt x="11" y="48"/>
                  </a:lnTo>
                  <a:lnTo>
                    <a:pt x="24" y="42"/>
                  </a:lnTo>
                  <a:lnTo>
                    <a:pt x="43" y="40"/>
                  </a:lnTo>
                  <a:lnTo>
                    <a:pt x="64" y="34"/>
                  </a:lnTo>
                  <a:lnTo>
                    <a:pt x="91" y="29"/>
                  </a:lnTo>
                  <a:lnTo>
                    <a:pt x="120" y="24"/>
                  </a:lnTo>
                  <a:lnTo>
                    <a:pt x="152" y="18"/>
                  </a:lnTo>
                  <a:lnTo>
                    <a:pt x="187" y="10"/>
                  </a:lnTo>
                  <a:lnTo>
                    <a:pt x="224" y="8"/>
                  </a:lnTo>
                  <a:lnTo>
                    <a:pt x="264" y="2"/>
                  </a:lnTo>
                  <a:lnTo>
                    <a:pt x="304" y="0"/>
                  </a:lnTo>
                  <a:lnTo>
                    <a:pt x="342" y="0"/>
                  </a:lnTo>
                  <a:lnTo>
                    <a:pt x="384" y="0"/>
                  </a:lnTo>
                  <a:lnTo>
                    <a:pt x="422" y="0"/>
                  </a:lnTo>
                  <a:lnTo>
                    <a:pt x="465" y="8"/>
                  </a:lnTo>
                  <a:lnTo>
                    <a:pt x="499" y="10"/>
                  </a:lnTo>
                  <a:lnTo>
                    <a:pt x="529" y="16"/>
                  </a:lnTo>
                  <a:lnTo>
                    <a:pt x="555" y="21"/>
                  </a:lnTo>
                  <a:lnTo>
                    <a:pt x="577" y="26"/>
                  </a:lnTo>
                  <a:lnTo>
                    <a:pt x="593" y="29"/>
                  </a:lnTo>
                  <a:lnTo>
                    <a:pt x="609" y="32"/>
                  </a:lnTo>
                  <a:lnTo>
                    <a:pt x="619" y="34"/>
                  </a:lnTo>
                  <a:lnTo>
                    <a:pt x="627" y="37"/>
                  </a:lnTo>
                  <a:lnTo>
                    <a:pt x="630" y="40"/>
                  </a:lnTo>
                  <a:lnTo>
                    <a:pt x="635" y="42"/>
                  </a:lnTo>
                  <a:lnTo>
                    <a:pt x="638" y="42"/>
                  </a:lnTo>
                  <a:lnTo>
                    <a:pt x="638" y="45"/>
                  </a:lnTo>
                  <a:lnTo>
                    <a:pt x="638" y="48"/>
                  </a:lnTo>
                  <a:lnTo>
                    <a:pt x="638" y="48"/>
                  </a:lnTo>
                  <a:lnTo>
                    <a:pt x="635" y="48"/>
                  </a:lnTo>
                  <a:lnTo>
                    <a:pt x="625" y="45"/>
                  </a:lnTo>
                  <a:lnTo>
                    <a:pt x="611" y="42"/>
                  </a:lnTo>
                  <a:lnTo>
                    <a:pt x="598" y="42"/>
                  </a:lnTo>
                  <a:lnTo>
                    <a:pt x="577" y="37"/>
                  </a:lnTo>
                  <a:lnTo>
                    <a:pt x="555" y="37"/>
                  </a:lnTo>
                  <a:lnTo>
                    <a:pt x="529" y="32"/>
                  </a:lnTo>
                  <a:lnTo>
                    <a:pt x="502" y="32"/>
                  </a:lnTo>
                  <a:lnTo>
                    <a:pt x="473" y="26"/>
                  </a:lnTo>
                  <a:lnTo>
                    <a:pt x="443" y="24"/>
                  </a:lnTo>
                  <a:lnTo>
                    <a:pt x="416" y="21"/>
                  </a:lnTo>
                  <a:lnTo>
                    <a:pt x="387" y="21"/>
                  </a:lnTo>
                  <a:lnTo>
                    <a:pt x="358" y="21"/>
                  </a:lnTo>
                  <a:lnTo>
                    <a:pt x="331" y="21"/>
                  </a:lnTo>
                  <a:lnTo>
                    <a:pt x="307" y="21"/>
                  </a:lnTo>
                  <a:lnTo>
                    <a:pt x="286" y="26"/>
                  </a:lnTo>
                  <a:lnTo>
                    <a:pt x="264" y="26"/>
                  </a:lnTo>
                  <a:lnTo>
                    <a:pt x="243" y="32"/>
                  </a:lnTo>
                  <a:lnTo>
                    <a:pt x="219" y="34"/>
                  </a:lnTo>
                  <a:lnTo>
                    <a:pt x="200" y="37"/>
                  </a:lnTo>
                  <a:lnTo>
                    <a:pt x="179" y="42"/>
                  </a:lnTo>
                  <a:lnTo>
                    <a:pt x="157" y="45"/>
                  </a:lnTo>
                  <a:lnTo>
                    <a:pt x="139" y="50"/>
                  </a:lnTo>
                  <a:lnTo>
                    <a:pt x="123" y="53"/>
                  </a:lnTo>
                  <a:lnTo>
                    <a:pt x="107" y="58"/>
                  </a:lnTo>
                  <a:lnTo>
                    <a:pt x="93" y="61"/>
                  </a:lnTo>
                  <a:lnTo>
                    <a:pt x="77" y="64"/>
                  </a:lnTo>
                  <a:lnTo>
                    <a:pt x="67" y="69"/>
                  </a:lnTo>
                  <a:lnTo>
                    <a:pt x="59" y="69"/>
                  </a:lnTo>
                  <a:lnTo>
                    <a:pt x="53" y="72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49" name="Freeform 21"/>
            <p:cNvSpPr>
              <a:spLocks/>
            </p:cNvSpPr>
            <p:nvPr/>
          </p:nvSpPr>
          <p:spPr bwMode="auto">
            <a:xfrm>
              <a:off x="4179" y="1180"/>
              <a:ext cx="57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3" y="8"/>
                </a:cxn>
                <a:cxn ang="0">
                  <a:pos x="6" y="13"/>
                </a:cxn>
                <a:cxn ang="0">
                  <a:pos x="6" y="19"/>
                </a:cxn>
                <a:cxn ang="0">
                  <a:pos x="8" y="24"/>
                </a:cxn>
                <a:cxn ang="0">
                  <a:pos x="11" y="32"/>
                </a:cxn>
                <a:cxn ang="0">
                  <a:pos x="14" y="37"/>
                </a:cxn>
                <a:cxn ang="0">
                  <a:pos x="16" y="45"/>
                </a:cxn>
                <a:cxn ang="0">
                  <a:pos x="19" y="56"/>
                </a:cxn>
                <a:cxn ang="0">
                  <a:pos x="22" y="64"/>
                </a:cxn>
                <a:cxn ang="0">
                  <a:pos x="24" y="75"/>
                </a:cxn>
                <a:cxn ang="0">
                  <a:pos x="27" y="85"/>
                </a:cxn>
                <a:cxn ang="0">
                  <a:pos x="30" y="99"/>
                </a:cxn>
                <a:cxn ang="0">
                  <a:pos x="32" y="112"/>
                </a:cxn>
                <a:cxn ang="0">
                  <a:pos x="35" y="123"/>
                </a:cxn>
                <a:cxn ang="0">
                  <a:pos x="38" y="133"/>
                </a:cxn>
                <a:cxn ang="0">
                  <a:pos x="38" y="147"/>
                </a:cxn>
                <a:cxn ang="0">
                  <a:pos x="40" y="157"/>
                </a:cxn>
                <a:cxn ang="0">
                  <a:pos x="40" y="165"/>
                </a:cxn>
                <a:cxn ang="0">
                  <a:pos x="43" y="176"/>
                </a:cxn>
                <a:cxn ang="0">
                  <a:pos x="43" y="187"/>
                </a:cxn>
                <a:cxn ang="0">
                  <a:pos x="46" y="197"/>
                </a:cxn>
                <a:cxn ang="0">
                  <a:pos x="46" y="203"/>
                </a:cxn>
                <a:cxn ang="0">
                  <a:pos x="46" y="211"/>
                </a:cxn>
                <a:cxn ang="0">
                  <a:pos x="46" y="216"/>
                </a:cxn>
                <a:cxn ang="0">
                  <a:pos x="48" y="224"/>
                </a:cxn>
                <a:cxn ang="0">
                  <a:pos x="48" y="232"/>
                </a:cxn>
                <a:cxn ang="0">
                  <a:pos x="48" y="235"/>
                </a:cxn>
                <a:cxn ang="0">
                  <a:pos x="48" y="232"/>
                </a:cxn>
                <a:cxn ang="0">
                  <a:pos x="51" y="227"/>
                </a:cxn>
                <a:cxn ang="0">
                  <a:pos x="54" y="224"/>
                </a:cxn>
                <a:cxn ang="0">
                  <a:pos x="54" y="219"/>
                </a:cxn>
                <a:cxn ang="0">
                  <a:pos x="56" y="213"/>
                </a:cxn>
                <a:cxn ang="0">
                  <a:pos x="59" y="208"/>
                </a:cxn>
                <a:cxn ang="0">
                  <a:pos x="59" y="200"/>
                </a:cxn>
                <a:cxn ang="0">
                  <a:pos x="62" y="192"/>
                </a:cxn>
                <a:cxn ang="0">
                  <a:pos x="62" y="181"/>
                </a:cxn>
                <a:cxn ang="0">
                  <a:pos x="64" y="168"/>
                </a:cxn>
                <a:cxn ang="0">
                  <a:pos x="62" y="155"/>
                </a:cxn>
                <a:cxn ang="0">
                  <a:pos x="62" y="139"/>
                </a:cxn>
                <a:cxn ang="0">
                  <a:pos x="62" y="123"/>
                </a:cxn>
                <a:cxn ang="0">
                  <a:pos x="59" y="107"/>
                </a:cxn>
                <a:cxn ang="0">
                  <a:pos x="56" y="88"/>
                </a:cxn>
                <a:cxn ang="0">
                  <a:pos x="54" y="72"/>
                </a:cxn>
                <a:cxn ang="0">
                  <a:pos x="48" y="59"/>
                </a:cxn>
                <a:cxn ang="0">
                  <a:pos x="43" y="45"/>
                </a:cxn>
                <a:cxn ang="0">
                  <a:pos x="38" y="35"/>
                </a:cxn>
                <a:cxn ang="0">
                  <a:pos x="35" y="27"/>
                </a:cxn>
                <a:cxn ang="0">
                  <a:pos x="30" y="21"/>
                </a:cxn>
                <a:cxn ang="0">
                  <a:pos x="24" y="16"/>
                </a:cxn>
                <a:cxn ang="0">
                  <a:pos x="16" y="5"/>
                </a:cxn>
                <a:cxn ang="0">
                  <a:pos x="8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235">
                  <a:moveTo>
                    <a:pt x="0" y="0"/>
                  </a:moveTo>
                  <a:lnTo>
                    <a:pt x="0" y="3"/>
                  </a:lnTo>
                  <a:lnTo>
                    <a:pt x="3" y="8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8" y="24"/>
                  </a:lnTo>
                  <a:lnTo>
                    <a:pt x="11" y="32"/>
                  </a:lnTo>
                  <a:lnTo>
                    <a:pt x="14" y="37"/>
                  </a:lnTo>
                  <a:lnTo>
                    <a:pt x="16" y="45"/>
                  </a:lnTo>
                  <a:lnTo>
                    <a:pt x="19" y="56"/>
                  </a:lnTo>
                  <a:lnTo>
                    <a:pt x="22" y="64"/>
                  </a:lnTo>
                  <a:lnTo>
                    <a:pt x="24" y="75"/>
                  </a:lnTo>
                  <a:lnTo>
                    <a:pt x="27" y="85"/>
                  </a:lnTo>
                  <a:lnTo>
                    <a:pt x="30" y="99"/>
                  </a:lnTo>
                  <a:lnTo>
                    <a:pt x="32" y="112"/>
                  </a:lnTo>
                  <a:lnTo>
                    <a:pt x="35" y="123"/>
                  </a:lnTo>
                  <a:lnTo>
                    <a:pt x="38" y="133"/>
                  </a:lnTo>
                  <a:lnTo>
                    <a:pt x="38" y="147"/>
                  </a:lnTo>
                  <a:lnTo>
                    <a:pt x="40" y="157"/>
                  </a:lnTo>
                  <a:lnTo>
                    <a:pt x="40" y="165"/>
                  </a:lnTo>
                  <a:lnTo>
                    <a:pt x="43" y="176"/>
                  </a:lnTo>
                  <a:lnTo>
                    <a:pt x="43" y="187"/>
                  </a:lnTo>
                  <a:lnTo>
                    <a:pt x="46" y="197"/>
                  </a:lnTo>
                  <a:lnTo>
                    <a:pt x="46" y="203"/>
                  </a:lnTo>
                  <a:lnTo>
                    <a:pt x="46" y="211"/>
                  </a:lnTo>
                  <a:lnTo>
                    <a:pt x="46" y="216"/>
                  </a:lnTo>
                  <a:lnTo>
                    <a:pt x="48" y="224"/>
                  </a:lnTo>
                  <a:lnTo>
                    <a:pt x="48" y="232"/>
                  </a:lnTo>
                  <a:lnTo>
                    <a:pt x="48" y="235"/>
                  </a:lnTo>
                  <a:lnTo>
                    <a:pt x="48" y="232"/>
                  </a:lnTo>
                  <a:lnTo>
                    <a:pt x="51" y="227"/>
                  </a:lnTo>
                  <a:lnTo>
                    <a:pt x="54" y="224"/>
                  </a:lnTo>
                  <a:lnTo>
                    <a:pt x="54" y="219"/>
                  </a:lnTo>
                  <a:lnTo>
                    <a:pt x="56" y="213"/>
                  </a:lnTo>
                  <a:lnTo>
                    <a:pt x="59" y="208"/>
                  </a:lnTo>
                  <a:lnTo>
                    <a:pt x="59" y="200"/>
                  </a:lnTo>
                  <a:lnTo>
                    <a:pt x="62" y="192"/>
                  </a:lnTo>
                  <a:lnTo>
                    <a:pt x="62" y="181"/>
                  </a:lnTo>
                  <a:lnTo>
                    <a:pt x="64" y="168"/>
                  </a:lnTo>
                  <a:lnTo>
                    <a:pt x="62" y="155"/>
                  </a:lnTo>
                  <a:lnTo>
                    <a:pt x="62" y="139"/>
                  </a:lnTo>
                  <a:lnTo>
                    <a:pt x="62" y="123"/>
                  </a:lnTo>
                  <a:lnTo>
                    <a:pt x="59" y="107"/>
                  </a:lnTo>
                  <a:lnTo>
                    <a:pt x="56" y="88"/>
                  </a:lnTo>
                  <a:lnTo>
                    <a:pt x="54" y="72"/>
                  </a:lnTo>
                  <a:lnTo>
                    <a:pt x="48" y="59"/>
                  </a:lnTo>
                  <a:lnTo>
                    <a:pt x="43" y="45"/>
                  </a:lnTo>
                  <a:lnTo>
                    <a:pt x="38" y="35"/>
                  </a:lnTo>
                  <a:lnTo>
                    <a:pt x="35" y="27"/>
                  </a:lnTo>
                  <a:lnTo>
                    <a:pt x="30" y="21"/>
                  </a:lnTo>
                  <a:lnTo>
                    <a:pt x="24" y="16"/>
                  </a:lnTo>
                  <a:lnTo>
                    <a:pt x="16" y="5"/>
                  </a:lnTo>
                  <a:lnTo>
                    <a:pt x="8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50" name="Freeform 22"/>
            <p:cNvSpPr>
              <a:spLocks/>
            </p:cNvSpPr>
            <p:nvPr/>
          </p:nvSpPr>
          <p:spPr bwMode="auto">
            <a:xfrm>
              <a:off x="4179" y="1133"/>
              <a:ext cx="166" cy="47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3"/>
                </a:cxn>
                <a:cxn ang="0">
                  <a:pos x="6" y="53"/>
                </a:cxn>
                <a:cxn ang="0">
                  <a:pos x="8" y="50"/>
                </a:cxn>
                <a:cxn ang="0">
                  <a:pos x="16" y="50"/>
                </a:cxn>
                <a:cxn ang="0">
                  <a:pos x="24" y="45"/>
                </a:cxn>
                <a:cxn ang="0">
                  <a:pos x="32" y="42"/>
                </a:cxn>
                <a:cxn ang="0">
                  <a:pos x="46" y="42"/>
                </a:cxn>
                <a:cxn ang="0">
                  <a:pos x="59" y="40"/>
                </a:cxn>
                <a:cxn ang="0">
                  <a:pos x="70" y="37"/>
                </a:cxn>
                <a:cxn ang="0">
                  <a:pos x="86" y="34"/>
                </a:cxn>
                <a:cxn ang="0">
                  <a:pos x="99" y="32"/>
                </a:cxn>
                <a:cxn ang="0">
                  <a:pos x="115" y="29"/>
                </a:cxn>
                <a:cxn ang="0">
                  <a:pos x="131" y="26"/>
                </a:cxn>
                <a:cxn ang="0">
                  <a:pos x="150" y="24"/>
                </a:cxn>
                <a:cxn ang="0">
                  <a:pos x="166" y="21"/>
                </a:cxn>
                <a:cxn ang="0">
                  <a:pos x="185" y="21"/>
                </a:cxn>
                <a:cxn ang="0">
                  <a:pos x="182" y="21"/>
                </a:cxn>
                <a:cxn ang="0">
                  <a:pos x="179" y="16"/>
                </a:cxn>
                <a:cxn ang="0">
                  <a:pos x="171" y="10"/>
                </a:cxn>
                <a:cxn ang="0">
                  <a:pos x="161" y="5"/>
                </a:cxn>
                <a:cxn ang="0">
                  <a:pos x="153" y="2"/>
                </a:cxn>
                <a:cxn ang="0">
                  <a:pos x="147" y="2"/>
                </a:cxn>
                <a:cxn ang="0">
                  <a:pos x="137" y="0"/>
                </a:cxn>
                <a:cxn ang="0">
                  <a:pos x="129" y="0"/>
                </a:cxn>
                <a:cxn ang="0">
                  <a:pos x="118" y="0"/>
                </a:cxn>
                <a:cxn ang="0">
                  <a:pos x="105" y="2"/>
                </a:cxn>
                <a:cxn ang="0">
                  <a:pos x="91" y="5"/>
                </a:cxn>
                <a:cxn ang="0">
                  <a:pos x="75" y="10"/>
                </a:cxn>
                <a:cxn ang="0">
                  <a:pos x="59" y="13"/>
                </a:cxn>
                <a:cxn ang="0">
                  <a:pos x="48" y="18"/>
                </a:cxn>
                <a:cxn ang="0">
                  <a:pos x="35" y="21"/>
                </a:cxn>
                <a:cxn ang="0">
                  <a:pos x="27" y="26"/>
                </a:cxn>
                <a:cxn ang="0">
                  <a:pos x="19" y="29"/>
                </a:cxn>
                <a:cxn ang="0">
                  <a:pos x="14" y="34"/>
                </a:cxn>
                <a:cxn ang="0">
                  <a:pos x="8" y="37"/>
                </a:cxn>
                <a:cxn ang="0">
                  <a:pos x="6" y="42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185" h="53">
                  <a:moveTo>
                    <a:pt x="0" y="53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8" y="50"/>
                  </a:lnTo>
                  <a:lnTo>
                    <a:pt x="16" y="50"/>
                  </a:lnTo>
                  <a:lnTo>
                    <a:pt x="24" y="45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9" y="40"/>
                  </a:lnTo>
                  <a:lnTo>
                    <a:pt x="70" y="37"/>
                  </a:lnTo>
                  <a:lnTo>
                    <a:pt x="86" y="34"/>
                  </a:lnTo>
                  <a:lnTo>
                    <a:pt x="99" y="32"/>
                  </a:lnTo>
                  <a:lnTo>
                    <a:pt x="115" y="29"/>
                  </a:lnTo>
                  <a:lnTo>
                    <a:pt x="131" y="26"/>
                  </a:lnTo>
                  <a:lnTo>
                    <a:pt x="150" y="24"/>
                  </a:lnTo>
                  <a:lnTo>
                    <a:pt x="166" y="21"/>
                  </a:lnTo>
                  <a:lnTo>
                    <a:pt x="185" y="21"/>
                  </a:lnTo>
                  <a:lnTo>
                    <a:pt x="182" y="21"/>
                  </a:lnTo>
                  <a:lnTo>
                    <a:pt x="179" y="16"/>
                  </a:lnTo>
                  <a:lnTo>
                    <a:pt x="171" y="10"/>
                  </a:lnTo>
                  <a:lnTo>
                    <a:pt x="161" y="5"/>
                  </a:lnTo>
                  <a:lnTo>
                    <a:pt x="153" y="2"/>
                  </a:lnTo>
                  <a:lnTo>
                    <a:pt x="147" y="2"/>
                  </a:lnTo>
                  <a:lnTo>
                    <a:pt x="137" y="0"/>
                  </a:lnTo>
                  <a:lnTo>
                    <a:pt x="129" y="0"/>
                  </a:lnTo>
                  <a:lnTo>
                    <a:pt x="118" y="0"/>
                  </a:lnTo>
                  <a:lnTo>
                    <a:pt x="105" y="2"/>
                  </a:lnTo>
                  <a:lnTo>
                    <a:pt x="91" y="5"/>
                  </a:lnTo>
                  <a:lnTo>
                    <a:pt x="75" y="10"/>
                  </a:lnTo>
                  <a:lnTo>
                    <a:pt x="59" y="13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4" y="34"/>
                  </a:lnTo>
                  <a:lnTo>
                    <a:pt x="8" y="37"/>
                  </a:lnTo>
                  <a:lnTo>
                    <a:pt x="6" y="42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51" name="Freeform 23"/>
            <p:cNvSpPr>
              <a:spLocks/>
            </p:cNvSpPr>
            <p:nvPr/>
          </p:nvSpPr>
          <p:spPr bwMode="auto">
            <a:xfrm>
              <a:off x="4321" y="958"/>
              <a:ext cx="60" cy="4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9"/>
                </a:cxn>
                <a:cxn ang="0">
                  <a:pos x="5" y="35"/>
                </a:cxn>
                <a:cxn ang="0">
                  <a:pos x="8" y="54"/>
                </a:cxn>
                <a:cxn ang="0">
                  <a:pos x="11" y="78"/>
                </a:cxn>
                <a:cxn ang="0">
                  <a:pos x="16" y="99"/>
                </a:cxn>
                <a:cxn ang="0">
                  <a:pos x="21" y="126"/>
                </a:cxn>
                <a:cxn ang="0">
                  <a:pos x="24" y="152"/>
                </a:cxn>
                <a:cxn ang="0">
                  <a:pos x="27" y="182"/>
                </a:cxn>
                <a:cxn ang="0">
                  <a:pos x="32" y="208"/>
                </a:cxn>
                <a:cxn ang="0">
                  <a:pos x="35" y="238"/>
                </a:cxn>
                <a:cxn ang="0">
                  <a:pos x="37" y="264"/>
                </a:cxn>
                <a:cxn ang="0">
                  <a:pos x="40" y="294"/>
                </a:cxn>
                <a:cxn ang="0">
                  <a:pos x="43" y="318"/>
                </a:cxn>
                <a:cxn ang="0">
                  <a:pos x="45" y="342"/>
                </a:cxn>
                <a:cxn ang="0">
                  <a:pos x="45" y="363"/>
                </a:cxn>
                <a:cxn ang="0">
                  <a:pos x="45" y="382"/>
                </a:cxn>
                <a:cxn ang="0">
                  <a:pos x="45" y="400"/>
                </a:cxn>
                <a:cxn ang="0">
                  <a:pos x="45" y="416"/>
                </a:cxn>
                <a:cxn ang="0">
                  <a:pos x="45" y="430"/>
                </a:cxn>
                <a:cxn ang="0">
                  <a:pos x="45" y="446"/>
                </a:cxn>
                <a:cxn ang="0">
                  <a:pos x="45" y="456"/>
                </a:cxn>
                <a:cxn ang="0">
                  <a:pos x="45" y="467"/>
                </a:cxn>
                <a:cxn ang="0">
                  <a:pos x="45" y="475"/>
                </a:cxn>
                <a:cxn ang="0">
                  <a:pos x="45" y="483"/>
                </a:cxn>
                <a:cxn ang="0">
                  <a:pos x="45" y="488"/>
                </a:cxn>
                <a:cxn ang="0">
                  <a:pos x="45" y="496"/>
                </a:cxn>
                <a:cxn ang="0">
                  <a:pos x="45" y="502"/>
                </a:cxn>
                <a:cxn ang="0">
                  <a:pos x="45" y="504"/>
                </a:cxn>
                <a:cxn ang="0">
                  <a:pos x="45" y="504"/>
                </a:cxn>
                <a:cxn ang="0">
                  <a:pos x="48" y="502"/>
                </a:cxn>
                <a:cxn ang="0">
                  <a:pos x="48" y="496"/>
                </a:cxn>
                <a:cxn ang="0">
                  <a:pos x="53" y="494"/>
                </a:cxn>
                <a:cxn ang="0">
                  <a:pos x="53" y="486"/>
                </a:cxn>
                <a:cxn ang="0">
                  <a:pos x="59" y="478"/>
                </a:cxn>
                <a:cxn ang="0">
                  <a:pos x="59" y="464"/>
                </a:cxn>
                <a:cxn ang="0">
                  <a:pos x="61" y="451"/>
                </a:cxn>
                <a:cxn ang="0">
                  <a:pos x="64" y="432"/>
                </a:cxn>
                <a:cxn ang="0">
                  <a:pos x="67" y="411"/>
                </a:cxn>
                <a:cxn ang="0">
                  <a:pos x="67" y="384"/>
                </a:cxn>
                <a:cxn ang="0">
                  <a:pos x="67" y="355"/>
                </a:cxn>
                <a:cxn ang="0">
                  <a:pos x="67" y="320"/>
                </a:cxn>
                <a:cxn ang="0">
                  <a:pos x="67" y="280"/>
                </a:cxn>
                <a:cxn ang="0">
                  <a:pos x="64" y="240"/>
                </a:cxn>
                <a:cxn ang="0">
                  <a:pos x="59" y="203"/>
                </a:cxn>
                <a:cxn ang="0">
                  <a:pos x="53" y="168"/>
                </a:cxn>
                <a:cxn ang="0">
                  <a:pos x="51" y="139"/>
                </a:cxn>
                <a:cxn ang="0">
                  <a:pos x="45" y="112"/>
                </a:cxn>
                <a:cxn ang="0">
                  <a:pos x="37" y="91"/>
                </a:cxn>
                <a:cxn ang="0">
                  <a:pos x="32" y="70"/>
                </a:cxn>
                <a:cxn ang="0">
                  <a:pos x="27" y="54"/>
                </a:cxn>
                <a:cxn ang="0">
                  <a:pos x="21" y="40"/>
                </a:cxn>
                <a:cxn ang="0">
                  <a:pos x="16" y="27"/>
                </a:cxn>
                <a:cxn ang="0">
                  <a:pos x="11" y="16"/>
                </a:cxn>
                <a:cxn ang="0">
                  <a:pos x="8" y="1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504">
                  <a:moveTo>
                    <a:pt x="0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3" y="19"/>
                  </a:lnTo>
                  <a:lnTo>
                    <a:pt x="5" y="35"/>
                  </a:lnTo>
                  <a:lnTo>
                    <a:pt x="8" y="54"/>
                  </a:lnTo>
                  <a:lnTo>
                    <a:pt x="11" y="78"/>
                  </a:lnTo>
                  <a:lnTo>
                    <a:pt x="16" y="99"/>
                  </a:lnTo>
                  <a:lnTo>
                    <a:pt x="21" y="126"/>
                  </a:lnTo>
                  <a:lnTo>
                    <a:pt x="24" y="152"/>
                  </a:lnTo>
                  <a:lnTo>
                    <a:pt x="27" y="182"/>
                  </a:lnTo>
                  <a:lnTo>
                    <a:pt x="32" y="208"/>
                  </a:lnTo>
                  <a:lnTo>
                    <a:pt x="35" y="238"/>
                  </a:lnTo>
                  <a:lnTo>
                    <a:pt x="37" y="264"/>
                  </a:lnTo>
                  <a:lnTo>
                    <a:pt x="40" y="294"/>
                  </a:lnTo>
                  <a:lnTo>
                    <a:pt x="43" y="318"/>
                  </a:lnTo>
                  <a:lnTo>
                    <a:pt x="45" y="342"/>
                  </a:lnTo>
                  <a:lnTo>
                    <a:pt x="45" y="363"/>
                  </a:lnTo>
                  <a:lnTo>
                    <a:pt x="45" y="382"/>
                  </a:lnTo>
                  <a:lnTo>
                    <a:pt x="45" y="400"/>
                  </a:lnTo>
                  <a:lnTo>
                    <a:pt x="45" y="416"/>
                  </a:lnTo>
                  <a:lnTo>
                    <a:pt x="45" y="430"/>
                  </a:lnTo>
                  <a:lnTo>
                    <a:pt x="45" y="446"/>
                  </a:lnTo>
                  <a:lnTo>
                    <a:pt x="45" y="456"/>
                  </a:lnTo>
                  <a:lnTo>
                    <a:pt x="45" y="467"/>
                  </a:lnTo>
                  <a:lnTo>
                    <a:pt x="45" y="475"/>
                  </a:lnTo>
                  <a:lnTo>
                    <a:pt x="45" y="483"/>
                  </a:lnTo>
                  <a:lnTo>
                    <a:pt x="45" y="488"/>
                  </a:lnTo>
                  <a:lnTo>
                    <a:pt x="45" y="496"/>
                  </a:lnTo>
                  <a:lnTo>
                    <a:pt x="45" y="502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8" y="502"/>
                  </a:lnTo>
                  <a:lnTo>
                    <a:pt x="48" y="496"/>
                  </a:lnTo>
                  <a:lnTo>
                    <a:pt x="53" y="494"/>
                  </a:lnTo>
                  <a:lnTo>
                    <a:pt x="53" y="486"/>
                  </a:lnTo>
                  <a:lnTo>
                    <a:pt x="59" y="478"/>
                  </a:lnTo>
                  <a:lnTo>
                    <a:pt x="59" y="464"/>
                  </a:lnTo>
                  <a:lnTo>
                    <a:pt x="61" y="451"/>
                  </a:lnTo>
                  <a:lnTo>
                    <a:pt x="64" y="432"/>
                  </a:lnTo>
                  <a:lnTo>
                    <a:pt x="67" y="411"/>
                  </a:lnTo>
                  <a:lnTo>
                    <a:pt x="67" y="384"/>
                  </a:lnTo>
                  <a:lnTo>
                    <a:pt x="67" y="355"/>
                  </a:lnTo>
                  <a:lnTo>
                    <a:pt x="67" y="320"/>
                  </a:lnTo>
                  <a:lnTo>
                    <a:pt x="67" y="280"/>
                  </a:lnTo>
                  <a:lnTo>
                    <a:pt x="64" y="240"/>
                  </a:lnTo>
                  <a:lnTo>
                    <a:pt x="59" y="203"/>
                  </a:lnTo>
                  <a:lnTo>
                    <a:pt x="53" y="168"/>
                  </a:lnTo>
                  <a:lnTo>
                    <a:pt x="51" y="139"/>
                  </a:lnTo>
                  <a:lnTo>
                    <a:pt x="45" y="112"/>
                  </a:lnTo>
                  <a:lnTo>
                    <a:pt x="37" y="91"/>
                  </a:lnTo>
                  <a:lnTo>
                    <a:pt x="32" y="70"/>
                  </a:lnTo>
                  <a:lnTo>
                    <a:pt x="27" y="54"/>
                  </a:lnTo>
                  <a:lnTo>
                    <a:pt x="21" y="40"/>
                  </a:lnTo>
                  <a:lnTo>
                    <a:pt x="16" y="27"/>
                  </a:lnTo>
                  <a:lnTo>
                    <a:pt x="11" y="16"/>
                  </a:lnTo>
                  <a:lnTo>
                    <a:pt x="8" y="11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52" name="Freeform 24"/>
            <p:cNvSpPr>
              <a:spLocks/>
            </p:cNvSpPr>
            <p:nvPr/>
          </p:nvSpPr>
          <p:spPr bwMode="auto">
            <a:xfrm>
              <a:off x="4316" y="905"/>
              <a:ext cx="327" cy="5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" y="64"/>
                </a:cxn>
                <a:cxn ang="0">
                  <a:pos x="10" y="64"/>
                </a:cxn>
                <a:cxn ang="0">
                  <a:pos x="18" y="61"/>
                </a:cxn>
                <a:cxn ang="0">
                  <a:pos x="32" y="59"/>
                </a:cxn>
                <a:cxn ang="0">
                  <a:pos x="48" y="53"/>
                </a:cxn>
                <a:cxn ang="0">
                  <a:pos x="66" y="51"/>
                </a:cxn>
                <a:cxn ang="0">
                  <a:pos x="88" y="48"/>
                </a:cxn>
                <a:cxn ang="0">
                  <a:pos x="112" y="45"/>
                </a:cxn>
                <a:cxn ang="0">
                  <a:pos x="136" y="43"/>
                </a:cxn>
                <a:cxn ang="0">
                  <a:pos x="165" y="37"/>
                </a:cxn>
                <a:cxn ang="0">
                  <a:pos x="192" y="35"/>
                </a:cxn>
                <a:cxn ang="0">
                  <a:pos x="224" y="35"/>
                </a:cxn>
                <a:cxn ang="0">
                  <a:pos x="256" y="32"/>
                </a:cxn>
                <a:cxn ang="0">
                  <a:pos x="288" y="32"/>
                </a:cxn>
                <a:cxn ang="0">
                  <a:pos x="323" y="32"/>
                </a:cxn>
                <a:cxn ang="0">
                  <a:pos x="357" y="35"/>
                </a:cxn>
                <a:cxn ang="0">
                  <a:pos x="363" y="2"/>
                </a:cxn>
                <a:cxn ang="0">
                  <a:pos x="360" y="0"/>
                </a:cxn>
                <a:cxn ang="0">
                  <a:pos x="357" y="0"/>
                </a:cxn>
                <a:cxn ang="0">
                  <a:pos x="349" y="0"/>
                </a:cxn>
                <a:cxn ang="0">
                  <a:pos x="341" y="0"/>
                </a:cxn>
                <a:cxn ang="0">
                  <a:pos x="328" y="0"/>
                </a:cxn>
                <a:cxn ang="0">
                  <a:pos x="317" y="0"/>
                </a:cxn>
                <a:cxn ang="0">
                  <a:pos x="301" y="0"/>
                </a:cxn>
                <a:cxn ang="0">
                  <a:pos x="288" y="2"/>
                </a:cxn>
                <a:cxn ang="0">
                  <a:pos x="269" y="2"/>
                </a:cxn>
                <a:cxn ang="0">
                  <a:pos x="251" y="2"/>
                </a:cxn>
                <a:cxn ang="0">
                  <a:pos x="232" y="2"/>
                </a:cxn>
                <a:cxn ang="0">
                  <a:pos x="213" y="5"/>
                </a:cxn>
                <a:cxn ang="0">
                  <a:pos x="195" y="5"/>
                </a:cxn>
                <a:cxn ang="0">
                  <a:pos x="176" y="8"/>
                </a:cxn>
                <a:cxn ang="0">
                  <a:pos x="157" y="10"/>
                </a:cxn>
                <a:cxn ang="0">
                  <a:pos x="138" y="16"/>
                </a:cxn>
                <a:cxn ang="0">
                  <a:pos x="120" y="18"/>
                </a:cxn>
                <a:cxn ang="0">
                  <a:pos x="104" y="21"/>
                </a:cxn>
                <a:cxn ang="0">
                  <a:pos x="88" y="27"/>
                </a:cxn>
                <a:cxn ang="0">
                  <a:pos x="74" y="32"/>
                </a:cxn>
                <a:cxn ang="0">
                  <a:pos x="64" y="35"/>
                </a:cxn>
                <a:cxn ang="0">
                  <a:pos x="50" y="40"/>
                </a:cxn>
                <a:cxn ang="0">
                  <a:pos x="42" y="43"/>
                </a:cxn>
                <a:cxn ang="0">
                  <a:pos x="32" y="48"/>
                </a:cxn>
                <a:cxn ang="0">
                  <a:pos x="24" y="51"/>
                </a:cxn>
                <a:cxn ang="0">
                  <a:pos x="16" y="53"/>
                </a:cxn>
                <a:cxn ang="0">
                  <a:pos x="10" y="56"/>
                </a:cxn>
                <a:cxn ang="0">
                  <a:pos x="8" y="61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0" y="67"/>
                </a:cxn>
              </a:cxnLst>
              <a:rect l="0" t="0" r="r" b="b"/>
              <a:pathLst>
                <a:path w="363" h="67">
                  <a:moveTo>
                    <a:pt x="0" y="67"/>
                  </a:moveTo>
                  <a:lnTo>
                    <a:pt x="2" y="64"/>
                  </a:lnTo>
                  <a:lnTo>
                    <a:pt x="10" y="64"/>
                  </a:lnTo>
                  <a:lnTo>
                    <a:pt x="18" y="61"/>
                  </a:lnTo>
                  <a:lnTo>
                    <a:pt x="32" y="59"/>
                  </a:lnTo>
                  <a:lnTo>
                    <a:pt x="48" y="53"/>
                  </a:lnTo>
                  <a:lnTo>
                    <a:pt x="66" y="51"/>
                  </a:lnTo>
                  <a:lnTo>
                    <a:pt x="88" y="48"/>
                  </a:lnTo>
                  <a:lnTo>
                    <a:pt x="112" y="45"/>
                  </a:lnTo>
                  <a:lnTo>
                    <a:pt x="136" y="43"/>
                  </a:lnTo>
                  <a:lnTo>
                    <a:pt x="165" y="37"/>
                  </a:lnTo>
                  <a:lnTo>
                    <a:pt x="192" y="35"/>
                  </a:lnTo>
                  <a:lnTo>
                    <a:pt x="224" y="35"/>
                  </a:lnTo>
                  <a:lnTo>
                    <a:pt x="256" y="32"/>
                  </a:lnTo>
                  <a:lnTo>
                    <a:pt x="288" y="32"/>
                  </a:lnTo>
                  <a:lnTo>
                    <a:pt x="323" y="32"/>
                  </a:lnTo>
                  <a:lnTo>
                    <a:pt x="357" y="3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349" y="0"/>
                  </a:lnTo>
                  <a:lnTo>
                    <a:pt x="341" y="0"/>
                  </a:lnTo>
                  <a:lnTo>
                    <a:pt x="328" y="0"/>
                  </a:lnTo>
                  <a:lnTo>
                    <a:pt x="317" y="0"/>
                  </a:lnTo>
                  <a:lnTo>
                    <a:pt x="301" y="0"/>
                  </a:lnTo>
                  <a:lnTo>
                    <a:pt x="288" y="2"/>
                  </a:lnTo>
                  <a:lnTo>
                    <a:pt x="269" y="2"/>
                  </a:lnTo>
                  <a:lnTo>
                    <a:pt x="251" y="2"/>
                  </a:lnTo>
                  <a:lnTo>
                    <a:pt x="232" y="2"/>
                  </a:lnTo>
                  <a:lnTo>
                    <a:pt x="213" y="5"/>
                  </a:lnTo>
                  <a:lnTo>
                    <a:pt x="195" y="5"/>
                  </a:lnTo>
                  <a:lnTo>
                    <a:pt x="176" y="8"/>
                  </a:lnTo>
                  <a:lnTo>
                    <a:pt x="157" y="10"/>
                  </a:lnTo>
                  <a:lnTo>
                    <a:pt x="138" y="16"/>
                  </a:lnTo>
                  <a:lnTo>
                    <a:pt x="120" y="18"/>
                  </a:lnTo>
                  <a:lnTo>
                    <a:pt x="104" y="21"/>
                  </a:lnTo>
                  <a:lnTo>
                    <a:pt x="88" y="27"/>
                  </a:lnTo>
                  <a:lnTo>
                    <a:pt x="74" y="32"/>
                  </a:lnTo>
                  <a:lnTo>
                    <a:pt x="64" y="35"/>
                  </a:lnTo>
                  <a:lnTo>
                    <a:pt x="50" y="40"/>
                  </a:lnTo>
                  <a:lnTo>
                    <a:pt x="42" y="43"/>
                  </a:lnTo>
                  <a:lnTo>
                    <a:pt x="32" y="48"/>
                  </a:lnTo>
                  <a:lnTo>
                    <a:pt x="24" y="51"/>
                  </a:lnTo>
                  <a:lnTo>
                    <a:pt x="16" y="53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53" name="Freeform 25"/>
            <p:cNvSpPr>
              <a:spLocks/>
            </p:cNvSpPr>
            <p:nvPr/>
          </p:nvSpPr>
          <p:spPr bwMode="auto">
            <a:xfrm>
              <a:off x="4633" y="631"/>
              <a:ext cx="339" cy="66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0" y="72"/>
                </a:cxn>
                <a:cxn ang="0">
                  <a:pos x="5" y="72"/>
                </a:cxn>
                <a:cxn ang="0">
                  <a:pos x="8" y="70"/>
                </a:cxn>
                <a:cxn ang="0">
                  <a:pos x="16" y="70"/>
                </a:cxn>
                <a:cxn ang="0">
                  <a:pos x="27" y="64"/>
                </a:cxn>
                <a:cxn ang="0">
                  <a:pos x="35" y="62"/>
                </a:cxn>
                <a:cxn ang="0">
                  <a:pos x="45" y="59"/>
                </a:cxn>
                <a:cxn ang="0">
                  <a:pos x="61" y="56"/>
                </a:cxn>
                <a:cxn ang="0">
                  <a:pos x="72" y="51"/>
                </a:cxn>
                <a:cxn ang="0">
                  <a:pos x="91" y="48"/>
                </a:cxn>
                <a:cxn ang="0">
                  <a:pos x="104" y="43"/>
                </a:cxn>
                <a:cxn ang="0">
                  <a:pos x="120" y="40"/>
                </a:cxn>
                <a:cxn ang="0">
                  <a:pos x="139" y="35"/>
                </a:cxn>
                <a:cxn ang="0">
                  <a:pos x="158" y="32"/>
                </a:cxn>
                <a:cxn ang="0">
                  <a:pos x="174" y="30"/>
                </a:cxn>
                <a:cxn ang="0">
                  <a:pos x="192" y="27"/>
                </a:cxn>
                <a:cxn ang="0">
                  <a:pos x="211" y="24"/>
                </a:cxn>
                <a:cxn ang="0">
                  <a:pos x="227" y="24"/>
                </a:cxn>
                <a:cxn ang="0">
                  <a:pos x="243" y="22"/>
                </a:cxn>
                <a:cxn ang="0">
                  <a:pos x="262" y="22"/>
                </a:cxn>
                <a:cxn ang="0">
                  <a:pos x="275" y="19"/>
                </a:cxn>
                <a:cxn ang="0">
                  <a:pos x="291" y="19"/>
                </a:cxn>
                <a:cxn ang="0">
                  <a:pos x="307" y="19"/>
                </a:cxn>
                <a:cxn ang="0">
                  <a:pos x="320" y="19"/>
                </a:cxn>
                <a:cxn ang="0">
                  <a:pos x="334" y="19"/>
                </a:cxn>
                <a:cxn ang="0">
                  <a:pos x="345" y="19"/>
                </a:cxn>
                <a:cxn ang="0">
                  <a:pos x="353" y="19"/>
                </a:cxn>
                <a:cxn ang="0">
                  <a:pos x="361" y="19"/>
                </a:cxn>
                <a:cxn ang="0">
                  <a:pos x="366" y="19"/>
                </a:cxn>
                <a:cxn ang="0">
                  <a:pos x="371" y="19"/>
                </a:cxn>
                <a:cxn ang="0">
                  <a:pos x="374" y="19"/>
                </a:cxn>
                <a:cxn ang="0">
                  <a:pos x="377" y="19"/>
                </a:cxn>
                <a:cxn ang="0">
                  <a:pos x="377" y="16"/>
                </a:cxn>
                <a:cxn ang="0">
                  <a:pos x="377" y="14"/>
                </a:cxn>
                <a:cxn ang="0">
                  <a:pos x="377" y="11"/>
                </a:cxn>
                <a:cxn ang="0">
                  <a:pos x="374" y="8"/>
                </a:cxn>
                <a:cxn ang="0">
                  <a:pos x="371" y="6"/>
                </a:cxn>
                <a:cxn ang="0">
                  <a:pos x="366" y="6"/>
                </a:cxn>
                <a:cxn ang="0">
                  <a:pos x="355" y="0"/>
                </a:cxn>
                <a:cxn ang="0">
                  <a:pos x="345" y="0"/>
                </a:cxn>
                <a:cxn ang="0">
                  <a:pos x="328" y="0"/>
                </a:cxn>
                <a:cxn ang="0">
                  <a:pos x="312" y="0"/>
                </a:cxn>
                <a:cxn ang="0">
                  <a:pos x="291" y="0"/>
                </a:cxn>
                <a:cxn ang="0">
                  <a:pos x="264" y="0"/>
                </a:cxn>
                <a:cxn ang="0">
                  <a:pos x="232" y="3"/>
                </a:cxn>
                <a:cxn ang="0">
                  <a:pos x="200" y="8"/>
                </a:cxn>
                <a:cxn ang="0">
                  <a:pos x="163" y="11"/>
                </a:cxn>
                <a:cxn ang="0">
                  <a:pos x="131" y="16"/>
                </a:cxn>
                <a:cxn ang="0">
                  <a:pos x="104" y="19"/>
                </a:cxn>
                <a:cxn ang="0">
                  <a:pos x="80" y="24"/>
                </a:cxn>
                <a:cxn ang="0">
                  <a:pos x="61" y="32"/>
                </a:cxn>
                <a:cxn ang="0">
                  <a:pos x="45" y="38"/>
                </a:cxn>
                <a:cxn ang="0">
                  <a:pos x="32" y="43"/>
                </a:cxn>
                <a:cxn ang="0">
                  <a:pos x="24" y="48"/>
                </a:cxn>
                <a:cxn ang="0">
                  <a:pos x="13" y="54"/>
                </a:cxn>
                <a:cxn ang="0">
                  <a:pos x="8" y="59"/>
                </a:cxn>
                <a:cxn ang="0">
                  <a:pos x="5" y="62"/>
                </a:cxn>
                <a:cxn ang="0">
                  <a:pos x="3" y="67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77" h="75">
                  <a:moveTo>
                    <a:pt x="0" y="75"/>
                  </a:moveTo>
                  <a:lnTo>
                    <a:pt x="0" y="72"/>
                  </a:lnTo>
                  <a:lnTo>
                    <a:pt x="5" y="72"/>
                  </a:lnTo>
                  <a:lnTo>
                    <a:pt x="8" y="70"/>
                  </a:lnTo>
                  <a:lnTo>
                    <a:pt x="16" y="70"/>
                  </a:lnTo>
                  <a:lnTo>
                    <a:pt x="27" y="64"/>
                  </a:lnTo>
                  <a:lnTo>
                    <a:pt x="35" y="62"/>
                  </a:lnTo>
                  <a:lnTo>
                    <a:pt x="45" y="59"/>
                  </a:lnTo>
                  <a:lnTo>
                    <a:pt x="61" y="56"/>
                  </a:lnTo>
                  <a:lnTo>
                    <a:pt x="72" y="51"/>
                  </a:lnTo>
                  <a:lnTo>
                    <a:pt x="91" y="48"/>
                  </a:lnTo>
                  <a:lnTo>
                    <a:pt x="104" y="43"/>
                  </a:lnTo>
                  <a:lnTo>
                    <a:pt x="120" y="40"/>
                  </a:lnTo>
                  <a:lnTo>
                    <a:pt x="139" y="35"/>
                  </a:lnTo>
                  <a:lnTo>
                    <a:pt x="158" y="32"/>
                  </a:lnTo>
                  <a:lnTo>
                    <a:pt x="174" y="30"/>
                  </a:lnTo>
                  <a:lnTo>
                    <a:pt x="192" y="27"/>
                  </a:lnTo>
                  <a:lnTo>
                    <a:pt x="211" y="24"/>
                  </a:lnTo>
                  <a:lnTo>
                    <a:pt x="227" y="24"/>
                  </a:lnTo>
                  <a:lnTo>
                    <a:pt x="243" y="22"/>
                  </a:lnTo>
                  <a:lnTo>
                    <a:pt x="262" y="22"/>
                  </a:lnTo>
                  <a:lnTo>
                    <a:pt x="275" y="19"/>
                  </a:lnTo>
                  <a:lnTo>
                    <a:pt x="291" y="19"/>
                  </a:lnTo>
                  <a:lnTo>
                    <a:pt x="307" y="19"/>
                  </a:lnTo>
                  <a:lnTo>
                    <a:pt x="320" y="19"/>
                  </a:lnTo>
                  <a:lnTo>
                    <a:pt x="334" y="19"/>
                  </a:lnTo>
                  <a:lnTo>
                    <a:pt x="345" y="19"/>
                  </a:lnTo>
                  <a:lnTo>
                    <a:pt x="353" y="19"/>
                  </a:lnTo>
                  <a:lnTo>
                    <a:pt x="361" y="19"/>
                  </a:lnTo>
                  <a:lnTo>
                    <a:pt x="366" y="19"/>
                  </a:lnTo>
                  <a:lnTo>
                    <a:pt x="371" y="19"/>
                  </a:lnTo>
                  <a:lnTo>
                    <a:pt x="374" y="19"/>
                  </a:lnTo>
                  <a:lnTo>
                    <a:pt x="377" y="19"/>
                  </a:lnTo>
                  <a:lnTo>
                    <a:pt x="377" y="16"/>
                  </a:lnTo>
                  <a:lnTo>
                    <a:pt x="377" y="14"/>
                  </a:lnTo>
                  <a:lnTo>
                    <a:pt x="377" y="11"/>
                  </a:lnTo>
                  <a:lnTo>
                    <a:pt x="374" y="8"/>
                  </a:lnTo>
                  <a:lnTo>
                    <a:pt x="371" y="6"/>
                  </a:lnTo>
                  <a:lnTo>
                    <a:pt x="366" y="6"/>
                  </a:lnTo>
                  <a:lnTo>
                    <a:pt x="355" y="0"/>
                  </a:lnTo>
                  <a:lnTo>
                    <a:pt x="345" y="0"/>
                  </a:lnTo>
                  <a:lnTo>
                    <a:pt x="328" y="0"/>
                  </a:lnTo>
                  <a:lnTo>
                    <a:pt x="312" y="0"/>
                  </a:lnTo>
                  <a:lnTo>
                    <a:pt x="291" y="0"/>
                  </a:lnTo>
                  <a:lnTo>
                    <a:pt x="264" y="0"/>
                  </a:lnTo>
                  <a:lnTo>
                    <a:pt x="232" y="3"/>
                  </a:lnTo>
                  <a:lnTo>
                    <a:pt x="200" y="8"/>
                  </a:lnTo>
                  <a:lnTo>
                    <a:pt x="163" y="11"/>
                  </a:lnTo>
                  <a:lnTo>
                    <a:pt x="131" y="16"/>
                  </a:lnTo>
                  <a:lnTo>
                    <a:pt x="104" y="19"/>
                  </a:lnTo>
                  <a:lnTo>
                    <a:pt x="80" y="24"/>
                  </a:lnTo>
                  <a:lnTo>
                    <a:pt x="61" y="32"/>
                  </a:lnTo>
                  <a:lnTo>
                    <a:pt x="45" y="38"/>
                  </a:lnTo>
                  <a:lnTo>
                    <a:pt x="32" y="43"/>
                  </a:lnTo>
                  <a:lnTo>
                    <a:pt x="24" y="48"/>
                  </a:lnTo>
                  <a:lnTo>
                    <a:pt x="13" y="54"/>
                  </a:lnTo>
                  <a:lnTo>
                    <a:pt x="8" y="59"/>
                  </a:lnTo>
                  <a:lnTo>
                    <a:pt x="5" y="62"/>
                  </a:lnTo>
                  <a:lnTo>
                    <a:pt x="3" y="67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54" name="Freeform 26"/>
            <p:cNvSpPr>
              <a:spLocks/>
            </p:cNvSpPr>
            <p:nvPr/>
          </p:nvSpPr>
          <p:spPr bwMode="auto">
            <a:xfrm>
              <a:off x="5031" y="553"/>
              <a:ext cx="34" cy="44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30"/>
                </a:cxn>
                <a:cxn ang="0">
                  <a:pos x="3" y="51"/>
                </a:cxn>
                <a:cxn ang="0">
                  <a:pos x="3" y="75"/>
                </a:cxn>
                <a:cxn ang="0">
                  <a:pos x="3" y="104"/>
                </a:cxn>
                <a:cxn ang="0">
                  <a:pos x="6" y="136"/>
                </a:cxn>
                <a:cxn ang="0">
                  <a:pos x="6" y="174"/>
                </a:cxn>
                <a:cxn ang="0">
                  <a:pos x="6" y="211"/>
                </a:cxn>
                <a:cxn ang="0">
                  <a:pos x="8" y="251"/>
                </a:cxn>
                <a:cxn ang="0">
                  <a:pos x="8" y="294"/>
                </a:cxn>
                <a:cxn ang="0">
                  <a:pos x="11" y="336"/>
                </a:cxn>
                <a:cxn ang="0">
                  <a:pos x="11" y="379"/>
                </a:cxn>
                <a:cxn ang="0">
                  <a:pos x="11" y="422"/>
                </a:cxn>
                <a:cxn ang="0">
                  <a:pos x="11" y="465"/>
                </a:cxn>
                <a:cxn ang="0">
                  <a:pos x="11" y="507"/>
                </a:cxn>
                <a:cxn ang="0">
                  <a:pos x="11" y="505"/>
                </a:cxn>
                <a:cxn ang="0">
                  <a:pos x="11" y="499"/>
                </a:cxn>
                <a:cxn ang="0">
                  <a:pos x="11" y="491"/>
                </a:cxn>
                <a:cxn ang="0">
                  <a:pos x="14" y="483"/>
                </a:cxn>
                <a:cxn ang="0">
                  <a:pos x="16" y="470"/>
                </a:cxn>
                <a:cxn ang="0">
                  <a:pos x="19" y="459"/>
                </a:cxn>
                <a:cxn ang="0">
                  <a:pos x="22" y="443"/>
                </a:cxn>
                <a:cxn ang="0">
                  <a:pos x="24" y="427"/>
                </a:cxn>
                <a:cxn ang="0">
                  <a:pos x="27" y="406"/>
                </a:cxn>
                <a:cxn ang="0">
                  <a:pos x="27" y="387"/>
                </a:cxn>
                <a:cxn ang="0">
                  <a:pos x="30" y="366"/>
                </a:cxn>
                <a:cxn ang="0">
                  <a:pos x="32" y="344"/>
                </a:cxn>
                <a:cxn ang="0">
                  <a:pos x="32" y="318"/>
                </a:cxn>
                <a:cxn ang="0">
                  <a:pos x="35" y="296"/>
                </a:cxn>
                <a:cxn ang="0">
                  <a:pos x="38" y="270"/>
                </a:cxn>
                <a:cxn ang="0">
                  <a:pos x="38" y="246"/>
                </a:cxn>
                <a:cxn ang="0">
                  <a:pos x="38" y="222"/>
                </a:cxn>
                <a:cxn ang="0">
                  <a:pos x="35" y="195"/>
                </a:cxn>
                <a:cxn ang="0">
                  <a:pos x="35" y="174"/>
                </a:cxn>
                <a:cxn ang="0">
                  <a:pos x="32" y="150"/>
                </a:cxn>
                <a:cxn ang="0">
                  <a:pos x="32" y="128"/>
                </a:cxn>
                <a:cxn ang="0">
                  <a:pos x="30" y="110"/>
                </a:cxn>
                <a:cxn ang="0">
                  <a:pos x="27" y="88"/>
                </a:cxn>
                <a:cxn ang="0">
                  <a:pos x="27" y="72"/>
                </a:cxn>
                <a:cxn ang="0">
                  <a:pos x="24" y="56"/>
                </a:cxn>
                <a:cxn ang="0">
                  <a:pos x="22" y="40"/>
                </a:cxn>
                <a:cxn ang="0">
                  <a:pos x="22" y="27"/>
                </a:cxn>
                <a:cxn ang="0">
                  <a:pos x="19" y="19"/>
                </a:cxn>
                <a:cxn ang="0">
                  <a:pos x="19" y="11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8" h="507">
                  <a:moveTo>
                    <a:pt x="0" y="3"/>
                  </a:moveTo>
                  <a:lnTo>
                    <a:pt x="0" y="6"/>
                  </a:lnTo>
                  <a:lnTo>
                    <a:pt x="0" y="14"/>
                  </a:lnTo>
                  <a:lnTo>
                    <a:pt x="0" y="30"/>
                  </a:lnTo>
                  <a:lnTo>
                    <a:pt x="3" y="51"/>
                  </a:lnTo>
                  <a:lnTo>
                    <a:pt x="3" y="75"/>
                  </a:lnTo>
                  <a:lnTo>
                    <a:pt x="3" y="104"/>
                  </a:lnTo>
                  <a:lnTo>
                    <a:pt x="6" y="136"/>
                  </a:lnTo>
                  <a:lnTo>
                    <a:pt x="6" y="174"/>
                  </a:lnTo>
                  <a:lnTo>
                    <a:pt x="6" y="211"/>
                  </a:lnTo>
                  <a:lnTo>
                    <a:pt x="8" y="251"/>
                  </a:lnTo>
                  <a:lnTo>
                    <a:pt x="8" y="294"/>
                  </a:lnTo>
                  <a:lnTo>
                    <a:pt x="11" y="336"/>
                  </a:lnTo>
                  <a:lnTo>
                    <a:pt x="11" y="379"/>
                  </a:lnTo>
                  <a:lnTo>
                    <a:pt x="11" y="422"/>
                  </a:lnTo>
                  <a:lnTo>
                    <a:pt x="11" y="465"/>
                  </a:lnTo>
                  <a:lnTo>
                    <a:pt x="11" y="507"/>
                  </a:lnTo>
                  <a:lnTo>
                    <a:pt x="11" y="505"/>
                  </a:lnTo>
                  <a:lnTo>
                    <a:pt x="11" y="499"/>
                  </a:lnTo>
                  <a:lnTo>
                    <a:pt x="11" y="491"/>
                  </a:lnTo>
                  <a:lnTo>
                    <a:pt x="14" y="483"/>
                  </a:lnTo>
                  <a:lnTo>
                    <a:pt x="16" y="470"/>
                  </a:lnTo>
                  <a:lnTo>
                    <a:pt x="19" y="459"/>
                  </a:lnTo>
                  <a:lnTo>
                    <a:pt x="22" y="443"/>
                  </a:lnTo>
                  <a:lnTo>
                    <a:pt x="24" y="427"/>
                  </a:lnTo>
                  <a:lnTo>
                    <a:pt x="27" y="406"/>
                  </a:lnTo>
                  <a:lnTo>
                    <a:pt x="27" y="387"/>
                  </a:lnTo>
                  <a:lnTo>
                    <a:pt x="30" y="366"/>
                  </a:lnTo>
                  <a:lnTo>
                    <a:pt x="32" y="344"/>
                  </a:lnTo>
                  <a:lnTo>
                    <a:pt x="32" y="318"/>
                  </a:lnTo>
                  <a:lnTo>
                    <a:pt x="35" y="296"/>
                  </a:lnTo>
                  <a:lnTo>
                    <a:pt x="38" y="270"/>
                  </a:lnTo>
                  <a:lnTo>
                    <a:pt x="38" y="246"/>
                  </a:lnTo>
                  <a:lnTo>
                    <a:pt x="38" y="222"/>
                  </a:lnTo>
                  <a:lnTo>
                    <a:pt x="35" y="195"/>
                  </a:lnTo>
                  <a:lnTo>
                    <a:pt x="35" y="174"/>
                  </a:lnTo>
                  <a:lnTo>
                    <a:pt x="32" y="150"/>
                  </a:lnTo>
                  <a:lnTo>
                    <a:pt x="32" y="128"/>
                  </a:lnTo>
                  <a:lnTo>
                    <a:pt x="30" y="110"/>
                  </a:lnTo>
                  <a:lnTo>
                    <a:pt x="27" y="88"/>
                  </a:lnTo>
                  <a:lnTo>
                    <a:pt x="27" y="72"/>
                  </a:lnTo>
                  <a:lnTo>
                    <a:pt x="24" y="56"/>
                  </a:lnTo>
                  <a:lnTo>
                    <a:pt x="22" y="40"/>
                  </a:lnTo>
                  <a:lnTo>
                    <a:pt x="22" y="27"/>
                  </a:lnTo>
                  <a:lnTo>
                    <a:pt x="19" y="19"/>
                  </a:lnTo>
                  <a:lnTo>
                    <a:pt x="19" y="11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55" name="Freeform 27"/>
            <p:cNvSpPr>
              <a:spLocks/>
            </p:cNvSpPr>
            <p:nvPr/>
          </p:nvSpPr>
          <p:spPr bwMode="auto">
            <a:xfrm>
              <a:off x="4633" y="707"/>
              <a:ext cx="60" cy="8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4"/>
                </a:cxn>
                <a:cxn ang="0">
                  <a:pos x="5" y="69"/>
                </a:cxn>
                <a:cxn ang="0">
                  <a:pos x="13" y="130"/>
                </a:cxn>
                <a:cxn ang="0">
                  <a:pos x="19" y="200"/>
                </a:cxn>
                <a:cxn ang="0">
                  <a:pos x="27" y="280"/>
                </a:cxn>
                <a:cxn ang="0">
                  <a:pos x="29" y="360"/>
                </a:cxn>
                <a:cxn ang="0">
                  <a:pos x="37" y="440"/>
                </a:cxn>
                <a:cxn ang="0">
                  <a:pos x="40" y="515"/>
                </a:cxn>
                <a:cxn ang="0">
                  <a:pos x="40" y="589"/>
                </a:cxn>
                <a:cxn ang="0">
                  <a:pos x="40" y="667"/>
                </a:cxn>
                <a:cxn ang="0">
                  <a:pos x="40" y="739"/>
                </a:cxn>
                <a:cxn ang="0">
                  <a:pos x="37" y="803"/>
                </a:cxn>
                <a:cxn ang="0">
                  <a:pos x="37" y="856"/>
                </a:cxn>
                <a:cxn ang="0">
                  <a:pos x="35" y="896"/>
                </a:cxn>
                <a:cxn ang="0">
                  <a:pos x="35" y="920"/>
                </a:cxn>
                <a:cxn ang="0">
                  <a:pos x="64" y="928"/>
                </a:cxn>
                <a:cxn ang="0">
                  <a:pos x="64" y="912"/>
                </a:cxn>
                <a:cxn ang="0">
                  <a:pos x="67" y="867"/>
                </a:cxn>
                <a:cxn ang="0">
                  <a:pos x="67" y="800"/>
                </a:cxn>
                <a:cxn ang="0">
                  <a:pos x="67" y="717"/>
                </a:cxn>
                <a:cxn ang="0">
                  <a:pos x="67" y="621"/>
                </a:cxn>
                <a:cxn ang="0">
                  <a:pos x="64" y="523"/>
                </a:cxn>
                <a:cxn ang="0">
                  <a:pos x="61" y="421"/>
                </a:cxn>
                <a:cxn ang="0">
                  <a:pos x="56" y="328"/>
                </a:cxn>
                <a:cxn ang="0">
                  <a:pos x="45" y="242"/>
                </a:cxn>
                <a:cxn ang="0">
                  <a:pos x="37" y="173"/>
                </a:cxn>
                <a:cxn ang="0">
                  <a:pos x="27" y="117"/>
                </a:cxn>
                <a:cxn ang="0">
                  <a:pos x="19" y="72"/>
                </a:cxn>
                <a:cxn ang="0">
                  <a:pos x="11" y="37"/>
                </a:cxn>
                <a:cxn ang="0">
                  <a:pos x="5" y="16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67" h="928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3" y="24"/>
                  </a:lnTo>
                  <a:lnTo>
                    <a:pt x="5" y="45"/>
                  </a:lnTo>
                  <a:lnTo>
                    <a:pt x="5" y="69"/>
                  </a:lnTo>
                  <a:lnTo>
                    <a:pt x="8" y="98"/>
                  </a:lnTo>
                  <a:lnTo>
                    <a:pt x="13" y="130"/>
                  </a:lnTo>
                  <a:lnTo>
                    <a:pt x="16" y="165"/>
                  </a:lnTo>
                  <a:lnTo>
                    <a:pt x="19" y="200"/>
                  </a:lnTo>
                  <a:lnTo>
                    <a:pt x="21" y="240"/>
                  </a:lnTo>
                  <a:lnTo>
                    <a:pt x="27" y="280"/>
                  </a:lnTo>
                  <a:lnTo>
                    <a:pt x="29" y="320"/>
                  </a:lnTo>
                  <a:lnTo>
                    <a:pt x="29" y="360"/>
                  </a:lnTo>
                  <a:lnTo>
                    <a:pt x="35" y="400"/>
                  </a:lnTo>
                  <a:lnTo>
                    <a:pt x="37" y="440"/>
                  </a:lnTo>
                  <a:lnTo>
                    <a:pt x="40" y="477"/>
                  </a:lnTo>
                  <a:lnTo>
                    <a:pt x="40" y="515"/>
                  </a:lnTo>
                  <a:lnTo>
                    <a:pt x="40" y="552"/>
                  </a:lnTo>
                  <a:lnTo>
                    <a:pt x="40" y="589"/>
                  </a:lnTo>
                  <a:lnTo>
                    <a:pt x="40" y="629"/>
                  </a:lnTo>
                  <a:lnTo>
                    <a:pt x="40" y="667"/>
                  </a:lnTo>
                  <a:lnTo>
                    <a:pt x="40" y="704"/>
                  </a:lnTo>
                  <a:lnTo>
                    <a:pt x="40" y="739"/>
                  </a:lnTo>
                  <a:lnTo>
                    <a:pt x="40" y="773"/>
                  </a:lnTo>
                  <a:lnTo>
                    <a:pt x="37" y="803"/>
                  </a:lnTo>
                  <a:lnTo>
                    <a:pt x="37" y="832"/>
                  </a:lnTo>
                  <a:lnTo>
                    <a:pt x="37" y="856"/>
                  </a:lnTo>
                  <a:lnTo>
                    <a:pt x="37" y="880"/>
                  </a:lnTo>
                  <a:lnTo>
                    <a:pt x="35" y="896"/>
                  </a:lnTo>
                  <a:lnTo>
                    <a:pt x="35" y="909"/>
                  </a:lnTo>
                  <a:lnTo>
                    <a:pt x="35" y="920"/>
                  </a:lnTo>
                  <a:lnTo>
                    <a:pt x="35" y="923"/>
                  </a:lnTo>
                  <a:lnTo>
                    <a:pt x="64" y="928"/>
                  </a:lnTo>
                  <a:lnTo>
                    <a:pt x="64" y="923"/>
                  </a:lnTo>
                  <a:lnTo>
                    <a:pt x="64" y="912"/>
                  </a:lnTo>
                  <a:lnTo>
                    <a:pt x="64" y="893"/>
                  </a:lnTo>
                  <a:lnTo>
                    <a:pt x="67" y="867"/>
                  </a:lnTo>
                  <a:lnTo>
                    <a:pt x="67" y="835"/>
                  </a:lnTo>
                  <a:lnTo>
                    <a:pt x="67" y="800"/>
                  </a:lnTo>
                  <a:lnTo>
                    <a:pt x="67" y="760"/>
                  </a:lnTo>
                  <a:lnTo>
                    <a:pt x="67" y="717"/>
                  </a:lnTo>
                  <a:lnTo>
                    <a:pt x="67" y="669"/>
                  </a:lnTo>
                  <a:lnTo>
                    <a:pt x="67" y="621"/>
                  </a:lnTo>
                  <a:lnTo>
                    <a:pt x="64" y="573"/>
                  </a:lnTo>
                  <a:lnTo>
                    <a:pt x="64" y="523"/>
                  </a:lnTo>
                  <a:lnTo>
                    <a:pt x="61" y="472"/>
                  </a:lnTo>
                  <a:lnTo>
                    <a:pt x="61" y="421"/>
                  </a:lnTo>
                  <a:lnTo>
                    <a:pt x="56" y="373"/>
                  </a:lnTo>
                  <a:lnTo>
                    <a:pt x="56" y="328"/>
                  </a:lnTo>
                  <a:lnTo>
                    <a:pt x="51" y="283"/>
                  </a:lnTo>
                  <a:lnTo>
                    <a:pt x="45" y="242"/>
                  </a:lnTo>
                  <a:lnTo>
                    <a:pt x="40" y="208"/>
                  </a:lnTo>
                  <a:lnTo>
                    <a:pt x="37" y="173"/>
                  </a:lnTo>
                  <a:lnTo>
                    <a:pt x="32" y="144"/>
                  </a:lnTo>
                  <a:lnTo>
                    <a:pt x="27" y="117"/>
                  </a:lnTo>
                  <a:lnTo>
                    <a:pt x="24" y="93"/>
                  </a:lnTo>
                  <a:lnTo>
                    <a:pt x="19" y="72"/>
                  </a:lnTo>
                  <a:lnTo>
                    <a:pt x="16" y="53"/>
                  </a:lnTo>
                  <a:lnTo>
                    <a:pt x="11" y="37"/>
                  </a:lnTo>
                  <a:lnTo>
                    <a:pt x="8" y="24"/>
                  </a:lnTo>
                  <a:lnTo>
                    <a:pt x="5" y="16"/>
                  </a:lnTo>
                  <a:lnTo>
                    <a:pt x="3" y="8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56" name="Freeform 28"/>
            <p:cNvSpPr>
              <a:spLocks/>
            </p:cNvSpPr>
            <p:nvPr/>
          </p:nvSpPr>
          <p:spPr bwMode="auto">
            <a:xfrm>
              <a:off x="4683" y="735"/>
              <a:ext cx="319" cy="64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9" y="66"/>
                </a:cxn>
                <a:cxn ang="0">
                  <a:pos x="27" y="64"/>
                </a:cxn>
                <a:cxn ang="0">
                  <a:pos x="38" y="58"/>
                </a:cxn>
                <a:cxn ang="0">
                  <a:pos x="48" y="56"/>
                </a:cxn>
                <a:cxn ang="0">
                  <a:pos x="62" y="53"/>
                </a:cxn>
                <a:cxn ang="0">
                  <a:pos x="72" y="48"/>
                </a:cxn>
                <a:cxn ang="0">
                  <a:pos x="86" y="45"/>
                </a:cxn>
                <a:cxn ang="0">
                  <a:pos x="102" y="40"/>
                </a:cxn>
                <a:cxn ang="0">
                  <a:pos x="118" y="37"/>
                </a:cxn>
                <a:cxn ang="0">
                  <a:pos x="131" y="34"/>
                </a:cxn>
                <a:cxn ang="0">
                  <a:pos x="147" y="32"/>
                </a:cxn>
                <a:cxn ang="0">
                  <a:pos x="163" y="29"/>
                </a:cxn>
                <a:cxn ang="0">
                  <a:pos x="179" y="26"/>
                </a:cxn>
                <a:cxn ang="0">
                  <a:pos x="195" y="24"/>
                </a:cxn>
                <a:cxn ang="0">
                  <a:pos x="211" y="24"/>
                </a:cxn>
                <a:cxn ang="0">
                  <a:pos x="227" y="24"/>
                </a:cxn>
                <a:cxn ang="0">
                  <a:pos x="243" y="24"/>
                </a:cxn>
                <a:cxn ang="0">
                  <a:pos x="256" y="24"/>
                </a:cxn>
                <a:cxn ang="0">
                  <a:pos x="272" y="24"/>
                </a:cxn>
                <a:cxn ang="0">
                  <a:pos x="286" y="24"/>
                </a:cxn>
                <a:cxn ang="0">
                  <a:pos x="299" y="24"/>
                </a:cxn>
                <a:cxn ang="0">
                  <a:pos x="310" y="24"/>
                </a:cxn>
                <a:cxn ang="0">
                  <a:pos x="321" y="26"/>
                </a:cxn>
                <a:cxn ang="0">
                  <a:pos x="329" y="26"/>
                </a:cxn>
                <a:cxn ang="0">
                  <a:pos x="339" y="26"/>
                </a:cxn>
                <a:cxn ang="0">
                  <a:pos x="345" y="26"/>
                </a:cxn>
                <a:cxn ang="0">
                  <a:pos x="350" y="29"/>
                </a:cxn>
                <a:cxn ang="0">
                  <a:pos x="353" y="29"/>
                </a:cxn>
                <a:cxn ang="0">
                  <a:pos x="355" y="29"/>
                </a:cxn>
                <a:cxn ang="0">
                  <a:pos x="353" y="29"/>
                </a:cxn>
                <a:cxn ang="0">
                  <a:pos x="353" y="26"/>
                </a:cxn>
                <a:cxn ang="0">
                  <a:pos x="345" y="26"/>
                </a:cxn>
                <a:cxn ang="0">
                  <a:pos x="342" y="24"/>
                </a:cxn>
                <a:cxn ang="0">
                  <a:pos x="331" y="21"/>
                </a:cxn>
                <a:cxn ang="0">
                  <a:pos x="323" y="16"/>
                </a:cxn>
                <a:cxn ang="0">
                  <a:pos x="313" y="13"/>
                </a:cxn>
                <a:cxn ang="0">
                  <a:pos x="299" y="10"/>
                </a:cxn>
                <a:cxn ang="0">
                  <a:pos x="286" y="8"/>
                </a:cxn>
                <a:cxn ang="0">
                  <a:pos x="272" y="5"/>
                </a:cxn>
                <a:cxn ang="0">
                  <a:pos x="256" y="2"/>
                </a:cxn>
                <a:cxn ang="0">
                  <a:pos x="240" y="2"/>
                </a:cxn>
                <a:cxn ang="0">
                  <a:pos x="222" y="0"/>
                </a:cxn>
                <a:cxn ang="0">
                  <a:pos x="203" y="0"/>
                </a:cxn>
                <a:cxn ang="0">
                  <a:pos x="184" y="2"/>
                </a:cxn>
                <a:cxn ang="0">
                  <a:pos x="166" y="5"/>
                </a:cxn>
                <a:cxn ang="0">
                  <a:pos x="144" y="8"/>
                </a:cxn>
                <a:cxn ang="0">
                  <a:pos x="126" y="10"/>
                </a:cxn>
                <a:cxn ang="0">
                  <a:pos x="110" y="16"/>
                </a:cxn>
                <a:cxn ang="0">
                  <a:pos x="94" y="21"/>
                </a:cxn>
                <a:cxn ang="0">
                  <a:pos x="78" y="26"/>
                </a:cxn>
                <a:cxn ang="0">
                  <a:pos x="64" y="32"/>
                </a:cxn>
                <a:cxn ang="0">
                  <a:pos x="54" y="37"/>
                </a:cxn>
                <a:cxn ang="0">
                  <a:pos x="43" y="42"/>
                </a:cxn>
                <a:cxn ang="0">
                  <a:pos x="32" y="48"/>
                </a:cxn>
                <a:cxn ang="0">
                  <a:pos x="24" y="53"/>
                </a:cxn>
                <a:cxn ang="0">
                  <a:pos x="16" y="58"/>
                </a:cxn>
                <a:cxn ang="0">
                  <a:pos x="11" y="64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355" h="72">
                  <a:moveTo>
                    <a:pt x="0" y="72"/>
                  </a:moveTo>
                  <a:lnTo>
                    <a:pt x="19" y="66"/>
                  </a:lnTo>
                  <a:lnTo>
                    <a:pt x="27" y="64"/>
                  </a:lnTo>
                  <a:lnTo>
                    <a:pt x="38" y="58"/>
                  </a:lnTo>
                  <a:lnTo>
                    <a:pt x="48" y="56"/>
                  </a:lnTo>
                  <a:lnTo>
                    <a:pt x="62" y="53"/>
                  </a:lnTo>
                  <a:lnTo>
                    <a:pt x="72" y="48"/>
                  </a:lnTo>
                  <a:lnTo>
                    <a:pt x="86" y="45"/>
                  </a:lnTo>
                  <a:lnTo>
                    <a:pt x="102" y="40"/>
                  </a:lnTo>
                  <a:lnTo>
                    <a:pt x="118" y="37"/>
                  </a:lnTo>
                  <a:lnTo>
                    <a:pt x="131" y="34"/>
                  </a:lnTo>
                  <a:lnTo>
                    <a:pt x="147" y="32"/>
                  </a:lnTo>
                  <a:lnTo>
                    <a:pt x="163" y="29"/>
                  </a:lnTo>
                  <a:lnTo>
                    <a:pt x="179" y="26"/>
                  </a:lnTo>
                  <a:lnTo>
                    <a:pt x="195" y="24"/>
                  </a:lnTo>
                  <a:lnTo>
                    <a:pt x="211" y="24"/>
                  </a:lnTo>
                  <a:lnTo>
                    <a:pt x="227" y="24"/>
                  </a:lnTo>
                  <a:lnTo>
                    <a:pt x="243" y="24"/>
                  </a:lnTo>
                  <a:lnTo>
                    <a:pt x="256" y="24"/>
                  </a:lnTo>
                  <a:lnTo>
                    <a:pt x="272" y="24"/>
                  </a:lnTo>
                  <a:lnTo>
                    <a:pt x="286" y="24"/>
                  </a:lnTo>
                  <a:lnTo>
                    <a:pt x="299" y="24"/>
                  </a:lnTo>
                  <a:lnTo>
                    <a:pt x="310" y="24"/>
                  </a:lnTo>
                  <a:lnTo>
                    <a:pt x="321" y="26"/>
                  </a:lnTo>
                  <a:lnTo>
                    <a:pt x="329" y="26"/>
                  </a:lnTo>
                  <a:lnTo>
                    <a:pt x="339" y="26"/>
                  </a:lnTo>
                  <a:lnTo>
                    <a:pt x="345" y="26"/>
                  </a:lnTo>
                  <a:lnTo>
                    <a:pt x="350" y="29"/>
                  </a:lnTo>
                  <a:lnTo>
                    <a:pt x="353" y="29"/>
                  </a:lnTo>
                  <a:lnTo>
                    <a:pt x="355" y="29"/>
                  </a:lnTo>
                  <a:lnTo>
                    <a:pt x="353" y="29"/>
                  </a:lnTo>
                  <a:lnTo>
                    <a:pt x="353" y="26"/>
                  </a:lnTo>
                  <a:lnTo>
                    <a:pt x="345" y="26"/>
                  </a:lnTo>
                  <a:lnTo>
                    <a:pt x="342" y="24"/>
                  </a:lnTo>
                  <a:lnTo>
                    <a:pt x="331" y="21"/>
                  </a:lnTo>
                  <a:lnTo>
                    <a:pt x="323" y="16"/>
                  </a:lnTo>
                  <a:lnTo>
                    <a:pt x="313" y="13"/>
                  </a:lnTo>
                  <a:lnTo>
                    <a:pt x="299" y="10"/>
                  </a:lnTo>
                  <a:lnTo>
                    <a:pt x="286" y="8"/>
                  </a:lnTo>
                  <a:lnTo>
                    <a:pt x="272" y="5"/>
                  </a:lnTo>
                  <a:lnTo>
                    <a:pt x="256" y="2"/>
                  </a:lnTo>
                  <a:lnTo>
                    <a:pt x="240" y="2"/>
                  </a:lnTo>
                  <a:lnTo>
                    <a:pt x="222" y="0"/>
                  </a:lnTo>
                  <a:lnTo>
                    <a:pt x="203" y="0"/>
                  </a:lnTo>
                  <a:lnTo>
                    <a:pt x="184" y="2"/>
                  </a:lnTo>
                  <a:lnTo>
                    <a:pt x="166" y="5"/>
                  </a:lnTo>
                  <a:lnTo>
                    <a:pt x="144" y="8"/>
                  </a:lnTo>
                  <a:lnTo>
                    <a:pt x="126" y="10"/>
                  </a:lnTo>
                  <a:lnTo>
                    <a:pt x="110" y="16"/>
                  </a:lnTo>
                  <a:lnTo>
                    <a:pt x="94" y="21"/>
                  </a:lnTo>
                  <a:lnTo>
                    <a:pt x="78" y="26"/>
                  </a:lnTo>
                  <a:lnTo>
                    <a:pt x="64" y="32"/>
                  </a:lnTo>
                  <a:lnTo>
                    <a:pt x="54" y="37"/>
                  </a:lnTo>
                  <a:lnTo>
                    <a:pt x="43" y="42"/>
                  </a:lnTo>
                  <a:lnTo>
                    <a:pt x="32" y="48"/>
                  </a:lnTo>
                  <a:lnTo>
                    <a:pt x="24" y="53"/>
                  </a:lnTo>
                  <a:lnTo>
                    <a:pt x="16" y="58"/>
                  </a:lnTo>
                  <a:lnTo>
                    <a:pt x="11" y="64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57" name="Freeform 29"/>
            <p:cNvSpPr>
              <a:spLocks/>
            </p:cNvSpPr>
            <p:nvPr/>
          </p:nvSpPr>
          <p:spPr bwMode="auto">
            <a:xfrm>
              <a:off x="4707" y="824"/>
              <a:ext cx="305" cy="52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3" y="56"/>
                </a:cxn>
                <a:cxn ang="0">
                  <a:pos x="11" y="53"/>
                </a:cxn>
                <a:cxn ang="0">
                  <a:pos x="19" y="51"/>
                </a:cxn>
                <a:cxn ang="0">
                  <a:pos x="27" y="48"/>
                </a:cxn>
                <a:cxn ang="0">
                  <a:pos x="35" y="45"/>
                </a:cxn>
                <a:cxn ang="0">
                  <a:pos x="48" y="43"/>
                </a:cxn>
                <a:cxn ang="0">
                  <a:pos x="59" y="40"/>
                </a:cxn>
                <a:cxn ang="0">
                  <a:pos x="69" y="37"/>
                </a:cxn>
                <a:cxn ang="0">
                  <a:pos x="83" y="32"/>
                </a:cxn>
                <a:cxn ang="0">
                  <a:pos x="99" y="32"/>
                </a:cxn>
                <a:cxn ang="0">
                  <a:pos x="115" y="27"/>
                </a:cxn>
                <a:cxn ang="0">
                  <a:pos x="131" y="24"/>
                </a:cxn>
                <a:cxn ang="0">
                  <a:pos x="147" y="24"/>
                </a:cxn>
                <a:cxn ang="0">
                  <a:pos x="165" y="24"/>
                </a:cxn>
                <a:cxn ang="0">
                  <a:pos x="184" y="21"/>
                </a:cxn>
                <a:cxn ang="0">
                  <a:pos x="200" y="21"/>
                </a:cxn>
                <a:cxn ang="0">
                  <a:pos x="216" y="21"/>
                </a:cxn>
                <a:cxn ang="0">
                  <a:pos x="232" y="21"/>
                </a:cxn>
                <a:cxn ang="0">
                  <a:pos x="248" y="21"/>
                </a:cxn>
                <a:cxn ang="0">
                  <a:pos x="262" y="21"/>
                </a:cxn>
                <a:cxn ang="0">
                  <a:pos x="275" y="21"/>
                </a:cxn>
                <a:cxn ang="0">
                  <a:pos x="288" y="21"/>
                </a:cxn>
                <a:cxn ang="0">
                  <a:pos x="299" y="21"/>
                </a:cxn>
                <a:cxn ang="0">
                  <a:pos x="310" y="21"/>
                </a:cxn>
                <a:cxn ang="0">
                  <a:pos x="318" y="21"/>
                </a:cxn>
                <a:cxn ang="0">
                  <a:pos x="326" y="21"/>
                </a:cxn>
                <a:cxn ang="0">
                  <a:pos x="331" y="21"/>
                </a:cxn>
                <a:cxn ang="0">
                  <a:pos x="336" y="21"/>
                </a:cxn>
                <a:cxn ang="0">
                  <a:pos x="339" y="21"/>
                </a:cxn>
                <a:cxn ang="0">
                  <a:pos x="339" y="21"/>
                </a:cxn>
                <a:cxn ang="0">
                  <a:pos x="339" y="21"/>
                </a:cxn>
                <a:cxn ang="0">
                  <a:pos x="336" y="19"/>
                </a:cxn>
                <a:cxn ang="0">
                  <a:pos x="328" y="16"/>
                </a:cxn>
                <a:cxn ang="0">
                  <a:pos x="320" y="16"/>
                </a:cxn>
                <a:cxn ang="0">
                  <a:pos x="310" y="13"/>
                </a:cxn>
                <a:cxn ang="0">
                  <a:pos x="299" y="11"/>
                </a:cxn>
                <a:cxn ang="0">
                  <a:pos x="286" y="8"/>
                </a:cxn>
                <a:cxn ang="0">
                  <a:pos x="272" y="5"/>
                </a:cxn>
                <a:cxn ang="0">
                  <a:pos x="256" y="3"/>
                </a:cxn>
                <a:cxn ang="0">
                  <a:pos x="240" y="3"/>
                </a:cxn>
                <a:cxn ang="0">
                  <a:pos x="221" y="0"/>
                </a:cxn>
                <a:cxn ang="0">
                  <a:pos x="205" y="0"/>
                </a:cxn>
                <a:cxn ang="0">
                  <a:pos x="187" y="0"/>
                </a:cxn>
                <a:cxn ang="0">
                  <a:pos x="168" y="0"/>
                </a:cxn>
                <a:cxn ang="0">
                  <a:pos x="149" y="3"/>
                </a:cxn>
                <a:cxn ang="0">
                  <a:pos x="133" y="5"/>
                </a:cxn>
                <a:cxn ang="0">
                  <a:pos x="112" y="8"/>
                </a:cxn>
                <a:cxn ang="0">
                  <a:pos x="96" y="11"/>
                </a:cxn>
                <a:cxn ang="0">
                  <a:pos x="83" y="13"/>
                </a:cxn>
                <a:cxn ang="0">
                  <a:pos x="69" y="19"/>
                </a:cxn>
                <a:cxn ang="0">
                  <a:pos x="56" y="24"/>
                </a:cxn>
                <a:cxn ang="0">
                  <a:pos x="45" y="27"/>
                </a:cxn>
                <a:cxn ang="0">
                  <a:pos x="37" y="32"/>
                </a:cxn>
                <a:cxn ang="0">
                  <a:pos x="29" y="37"/>
                </a:cxn>
                <a:cxn ang="0">
                  <a:pos x="21" y="40"/>
                </a:cxn>
                <a:cxn ang="0">
                  <a:pos x="16" y="45"/>
                </a:cxn>
                <a:cxn ang="0">
                  <a:pos x="11" y="48"/>
                </a:cxn>
                <a:cxn ang="0">
                  <a:pos x="8" y="51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339" h="59">
                  <a:moveTo>
                    <a:pt x="0" y="59"/>
                  </a:moveTo>
                  <a:lnTo>
                    <a:pt x="3" y="56"/>
                  </a:lnTo>
                  <a:lnTo>
                    <a:pt x="11" y="53"/>
                  </a:lnTo>
                  <a:lnTo>
                    <a:pt x="19" y="51"/>
                  </a:lnTo>
                  <a:lnTo>
                    <a:pt x="27" y="48"/>
                  </a:lnTo>
                  <a:lnTo>
                    <a:pt x="35" y="45"/>
                  </a:lnTo>
                  <a:lnTo>
                    <a:pt x="48" y="43"/>
                  </a:lnTo>
                  <a:lnTo>
                    <a:pt x="59" y="40"/>
                  </a:lnTo>
                  <a:lnTo>
                    <a:pt x="69" y="37"/>
                  </a:lnTo>
                  <a:lnTo>
                    <a:pt x="83" y="32"/>
                  </a:lnTo>
                  <a:lnTo>
                    <a:pt x="99" y="32"/>
                  </a:lnTo>
                  <a:lnTo>
                    <a:pt x="115" y="27"/>
                  </a:lnTo>
                  <a:lnTo>
                    <a:pt x="131" y="24"/>
                  </a:lnTo>
                  <a:lnTo>
                    <a:pt x="147" y="24"/>
                  </a:lnTo>
                  <a:lnTo>
                    <a:pt x="165" y="24"/>
                  </a:lnTo>
                  <a:lnTo>
                    <a:pt x="184" y="21"/>
                  </a:lnTo>
                  <a:lnTo>
                    <a:pt x="200" y="21"/>
                  </a:lnTo>
                  <a:lnTo>
                    <a:pt x="216" y="21"/>
                  </a:lnTo>
                  <a:lnTo>
                    <a:pt x="232" y="21"/>
                  </a:lnTo>
                  <a:lnTo>
                    <a:pt x="248" y="21"/>
                  </a:lnTo>
                  <a:lnTo>
                    <a:pt x="262" y="21"/>
                  </a:lnTo>
                  <a:lnTo>
                    <a:pt x="275" y="21"/>
                  </a:lnTo>
                  <a:lnTo>
                    <a:pt x="288" y="21"/>
                  </a:lnTo>
                  <a:lnTo>
                    <a:pt x="299" y="21"/>
                  </a:lnTo>
                  <a:lnTo>
                    <a:pt x="310" y="21"/>
                  </a:lnTo>
                  <a:lnTo>
                    <a:pt x="318" y="21"/>
                  </a:lnTo>
                  <a:lnTo>
                    <a:pt x="326" y="21"/>
                  </a:lnTo>
                  <a:lnTo>
                    <a:pt x="331" y="21"/>
                  </a:lnTo>
                  <a:lnTo>
                    <a:pt x="336" y="21"/>
                  </a:lnTo>
                  <a:lnTo>
                    <a:pt x="339" y="21"/>
                  </a:lnTo>
                  <a:lnTo>
                    <a:pt x="339" y="21"/>
                  </a:lnTo>
                  <a:lnTo>
                    <a:pt x="339" y="21"/>
                  </a:lnTo>
                  <a:lnTo>
                    <a:pt x="336" y="19"/>
                  </a:lnTo>
                  <a:lnTo>
                    <a:pt x="328" y="16"/>
                  </a:lnTo>
                  <a:lnTo>
                    <a:pt x="320" y="16"/>
                  </a:lnTo>
                  <a:lnTo>
                    <a:pt x="310" y="13"/>
                  </a:lnTo>
                  <a:lnTo>
                    <a:pt x="299" y="11"/>
                  </a:lnTo>
                  <a:lnTo>
                    <a:pt x="286" y="8"/>
                  </a:lnTo>
                  <a:lnTo>
                    <a:pt x="272" y="5"/>
                  </a:lnTo>
                  <a:lnTo>
                    <a:pt x="256" y="3"/>
                  </a:lnTo>
                  <a:lnTo>
                    <a:pt x="240" y="3"/>
                  </a:lnTo>
                  <a:lnTo>
                    <a:pt x="221" y="0"/>
                  </a:lnTo>
                  <a:lnTo>
                    <a:pt x="205" y="0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49" y="3"/>
                  </a:lnTo>
                  <a:lnTo>
                    <a:pt x="133" y="5"/>
                  </a:lnTo>
                  <a:lnTo>
                    <a:pt x="112" y="8"/>
                  </a:lnTo>
                  <a:lnTo>
                    <a:pt x="96" y="11"/>
                  </a:lnTo>
                  <a:lnTo>
                    <a:pt x="83" y="13"/>
                  </a:lnTo>
                  <a:lnTo>
                    <a:pt x="69" y="19"/>
                  </a:lnTo>
                  <a:lnTo>
                    <a:pt x="56" y="24"/>
                  </a:lnTo>
                  <a:lnTo>
                    <a:pt x="45" y="27"/>
                  </a:lnTo>
                  <a:lnTo>
                    <a:pt x="37" y="32"/>
                  </a:lnTo>
                  <a:lnTo>
                    <a:pt x="29" y="37"/>
                  </a:lnTo>
                  <a:lnTo>
                    <a:pt x="21" y="40"/>
                  </a:lnTo>
                  <a:lnTo>
                    <a:pt x="16" y="45"/>
                  </a:lnTo>
                  <a:lnTo>
                    <a:pt x="11" y="48"/>
                  </a:lnTo>
                  <a:lnTo>
                    <a:pt x="8" y="51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58" name="Freeform 30"/>
            <p:cNvSpPr>
              <a:spLocks/>
            </p:cNvSpPr>
            <p:nvPr/>
          </p:nvSpPr>
          <p:spPr bwMode="auto">
            <a:xfrm>
              <a:off x="4743" y="933"/>
              <a:ext cx="250" cy="38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0"/>
                </a:cxn>
                <a:cxn ang="0">
                  <a:pos x="3" y="40"/>
                </a:cxn>
                <a:cxn ang="0">
                  <a:pos x="8" y="40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2" y="35"/>
                </a:cxn>
                <a:cxn ang="0">
                  <a:pos x="40" y="32"/>
                </a:cxn>
                <a:cxn ang="0">
                  <a:pos x="53" y="32"/>
                </a:cxn>
                <a:cxn ang="0">
                  <a:pos x="64" y="29"/>
                </a:cxn>
                <a:cxn ang="0">
                  <a:pos x="75" y="27"/>
                </a:cxn>
                <a:cxn ang="0">
                  <a:pos x="88" y="24"/>
                </a:cxn>
                <a:cxn ang="0">
                  <a:pos x="99" y="24"/>
                </a:cxn>
                <a:cxn ang="0">
                  <a:pos x="109" y="24"/>
                </a:cxn>
                <a:cxn ang="0">
                  <a:pos x="120" y="21"/>
                </a:cxn>
                <a:cxn ang="0">
                  <a:pos x="131" y="21"/>
                </a:cxn>
                <a:cxn ang="0">
                  <a:pos x="141" y="21"/>
                </a:cxn>
                <a:cxn ang="0">
                  <a:pos x="152" y="21"/>
                </a:cxn>
                <a:cxn ang="0">
                  <a:pos x="163" y="21"/>
                </a:cxn>
                <a:cxn ang="0">
                  <a:pos x="171" y="21"/>
                </a:cxn>
                <a:cxn ang="0">
                  <a:pos x="184" y="21"/>
                </a:cxn>
                <a:cxn ang="0">
                  <a:pos x="195" y="21"/>
                </a:cxn>
                <a:cxn ang="0">
                  <a:pos x="205" y="24"/>
                </a:cxn>
                <a:cxn ang="0">
                  <a:pos x="216" y="24"/>
                </a:cxn>
                <a:cxn ang="0">
                  <a:pos x="227" y="24"/>
                </a:cxn>
                <a:cxn ang="0">
                  <a:pos x="238" y="24"/>
                </a:cxn>
                <a:cxn ang="0">
                  <a:pos x="246" y="24"/>
                </a:cxn>
                <a:cxn ang="0">
                  <a:pos x="254" y="24"/>
                </a:cxn>
                <a:cxn ang="0">
                  <a:pos x="262" y="27"/>
                </a:cxn>
                <a:cxn ang="0">
                  <a:pos x="267" y="27"/>
                </a:cxn>
                <a:cxn ang="0">
                  <a:pos x="272" y="27"/>
                </a:cxn>
                <a:cxn ang="0">
                  <a:pos x="275" y="27"/>
                </a:cxn>
                <a:cxn ang="0">
                  <a:pos x="278" y="29"/>
                </a:cxn>
                <a:cxn ang="0">
                  <a:pos x="275" y="27"/>
                </a:cxn>
                <a:cxn ang="0">
                  <a:pos x="264" y="21"/>
                </a:cxn>
                <a:cxn ang="0">
                  <a:pos x="259" y="19"/>
                </a:cxn>
                <a:cxn ang="0">
                  <a:pos x="251" y="16"/>
                </a:cxn>
                <a:cxn ang="0">
                  <a:pos x="243" y="13"/>
                </a:cxn>
                <a:cxn ang="0">
                  <a:pos x="235" y="11"/>
                </a:cxn>
                <a:cxn ang="0">
                  <a:pos x="222" y="8"/>
                </a:cxn>
                <a:cxn ang="0">
                  <a:pos x="211" y="3"/>
                </a:cxn>
                <a:cxn ang="0">
                  <a:pos x="197" y="0"/>
                </a:cxn>
                <a:cxn ang="0">
                  <a:pos x="184" y="0"/>
                </a:cxn>
                <a:cxn ang="0">
                  <a:pos x="165" y="0"/>
                </a:cxn>
                <a:cxn ang="0">
                  <a:pos x="149" y="0"/>
                </a:cxn>
                <a:cxn ang="0">
                  <a:pos x="131" y="0"/>
                </a:cxn>
                <a:cxn ang="0">
                  <a:pos x="112" y="3"/>
                </a:cxn>
                <a:cxn ang="0">
                  <a:pos x="93" y="3"/>
                </a:cxn>
                <a:cxn ang="0">
                  <a:pos x="75" y="5"/>
                </a:cxn>
                <a:cxn ang="0">
                  <a:pos x="61" y="11"/>
                </a:cxn>
                <a:cxn ang="0">
                  <a:pos x="48" y="13"/>
                </a:cxn>
                <a:cxn ang="0">
                  <a:pos x="37" y="16"/>
                </a:cxn>
                <a:cxn ang="0">
                  <a:pos x="29" y="19"/>
                </a:cxn>
                <a:cxn ang="0">
                  <a:pos x="21" y="21"/>
                </a:cxn>
                <a:cxn ang="0">
                  <a:pos x="16" y="27"/>
                </a:cxn>
                <a:cxn ang="0">
                  <a:pos x="5" y="32"/>
                </a:cxn>
                <a:cxn ang="0">
                  <a:pos x="3" y="37"/>
                </a:cxn>
                <a:cxn ang="0">
                  <a:pos x="0" y="40"/>
                </a:cxn>
                <a:cxn ang="0">
                  <a:pos x="0" y="43"/>
                </a:cxn>
                <a:cxn ang="0">
                  <a:pos x="0" y="43"/>
                </a:cxn>
              </a:cxnLst>
              <a:rect l="0" t="0" r="r" b="b"/>
              <a:pathLst>
                <a:path w="278" h="43">
                  <a:moveTo>
                    <a:pt x="0" y="43"/>
                  </a:moveTo>
                  <a:lnTo>
                    <a:pt x="0" y="40"/>
                  </a:lnTo>
                  <a:lnTo>
                    <a:pt x="3" y="40"/>
                  </a:lnTo>
                  <a:lnTo>
                    <a:pt x="8" y="40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2" y="35"/>
                  </a:lnTo>
                  <a:lnTo>
                    <a:pt x="40" y="32"/>
                  </a:lnTo>
                  <a:lnTo>
                    <a:pt x="53" y="32"/>
                  </a:lnTo>
                  <a:lnTo>
                    <a:pt x="64" y="29"/>
                  </a:lnTo>
                  <a:lnTo>
                    <a:pt x="75" y="27"/>
                  </a:lnTo>
                  <a:lnTo>
                    <a:pt x="88" y="24"/>
                  </a:lnTo>
                  <a:lnTo>
                    <a:pt x="99" y="24"/>
                  </a:lnTo>
                  <a:lnTo>
                    <a:pt x="109" y="24"/>
                  </a:lnTo>
                  <a:lnTo>
                    <a:pt x="120" y="21"/>
                  </a:lnTo>
                  <a:lnTo>
                    <a:pt x="131" y="21"/>
                  </a:lnTo>
                  <a:lnTo>
                    <a:pt x="141" y="21"/>
                  </a:lnTo>
                  <a:lnTo>
                    <a:pt x="152" y="21"/>
                  </a:lnTo>
                  <a:lnTo>
                    <a:pt x="163" y="21"/>
                  </a:lnTo>
                  <a:lnTo>
                    <a:pt x="171" y="21"/>
                  </a:lnTo>
                  <a:lnTo>
                    <a:pt x="184" y="21"/>
                  </a:lnTo>
                  <a:lnTo>
                    <a:pt x="195" y="21"/>
                  </a:lnTo>
                  <a:lnTo>
                    <a:pt x="205" y="24"/>
                  </a:lnTo>
                  <a:lnTo>
                    <a:pt x="216" y="24"/>
                  </a:lnTo>
                  <a:lnTo>
                    <a:pt x="227" y="24"/>
                  </a:lnTo>
                  <a:lnTo>
                    <a:pt x="238" y="24"/>
                  </a:lnTo>
                  <a:lnTo>
                    <a:pt x="246" y="24"/>
                  </a:lnTo>
                  <a:lnTo>
                    <a:pt x="254" y="24"/>
                  </a:lnTo>
                  <a:lnTo>
                    <a:pt x="262" y="27"/>
                  </a:lnTo>
                  <a:lnTo>
                    <a:pt x="267" y="27"/>
                  </a:lnTo>
                  <a:lnTo>
                    <a:pt x="272" y="27"/>
                  </a:lnTo>
                  <a:lnTo>
                    <a:pt x="275" y="27"/>
                  </a:lnTo>
                  <a:lnTo>
                    <a:pt x="278" y="29"/>
                  </a:lnTo>
                  <a:lnTo>
                    <a:pt x="275" y="27"/>
                  </a:lnTo>
                  <a:lnTo>
                    <a:pt x="264" y="21"/>
                  </a:lnTo>
                  <a:lnTo>
                    <a:pt x="259" y="19"/>
                  </a:lnTo>
                  <a:lnTo>
                    <a:pt x="251" y="16"/>
                  </a:lnTo>
                  <a:lnTo>
                    <a:pt x="243" y="13"/>
                  </a:lnTo>
                  <a:lnTo>
                    <a:pt x="235" y="11"/>
                  </a:lnTo>
                  <a:lnTo>
                    <a:pt x="222" y="8"/>
                  </a:lnTo>
                  <a:lnTo>
                    <a:pt x="211" y="3"/>
                  </a:lnTo>
                  <a:lnTo>
                    <a:pt x="197" y="0"/>
                  </a:lnTo>
                  <a:lnTo>
                    <a:pt x="184" y="0"/>
                  </a:lnTo>
                  <a:lnTo>
                    <a:pt x="165" y="0"/>
                  </a:lnTo>
                  <a:lnTo>
                    <a:pt x="149" y="0"/>
                  </a:lnTo>
                  <a:lnTo>
                    <a:pt x="131" y="0"/>
                  </a:lnTo>
                  <a:lnTo>
                    <a:pt x="112" y="3"/>
                  </a:lnTo>
                  <a:lnTo>
                    <a:pt x="93" y="3"/>
                  </a:lnTo>
                  <a:lnTo>
                    <a:pt x="75" y="5"/>
                  </a:lnTo>
                  <a:lnTo>
                    <a:pt x="61" y="11"/>
                  </a:lnTo>
                  <a:lnTo>
                    <a:pt x="48" y="13"/>
                  </a:lnTo>
                  <a:lnTo>
                    <a:pt x="37" y="16"/>
                  </a:lnTo>
                  <a:lnTo>
                    <a:pt x="29" y="19"/>
                  </a:lnTo>
                  <a:lnTo>
                    <a:pt x="21" y="21"/>
                  </a:lnTo>
                  <a:lnTo>
                    <a:pt x="16" y="27"/>
                  </a:lnTo>
                  <a:lnTo>
                    <a:pt x="5" y="32"/>
                  </a:lnTo>
                  <a:lnTo>
                    <a:pt x="3" y="37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59" name="Freeform 31"/>
            <p:cNvSpPr>
              <a:spLocks/>
            </p:cNvSpPr>
            <p:nvPr/>
          </p:nvSpPr>
          <p:spPr bwMode="auto">
            <a:xfrm>
              <a:off x="4751" y="1063"/>
              <a:ext cx="168" cy="3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42"/>
                </a:cxn>
                <a:cxn ang="0">
                  <a:pos x="5" y="42"/>
                </a:cxn>
                <a:cxn ang="0">
                  <a:pos x="11" y="40"/>
                </a:cxn>
                <a:cxn ang="0">
                  <a:pos x="19" y="37"/>
                </a:cxn>
                <a:cxn ang="0">
                  <a:pos x="29" y="34"/>
                </a:cxn>
                <a:cxn ang="0">
                  <a:pos x="43" y="34"/>
                </a:cxn>
                <a:cxn ang="0">
                  <a:pos x="53" y="32"/>
                </a:cxn>
                <a:cxn ang="0">
                  <a:pos x="69" y="29"/>
                </a:cxn>
                <a:cxn ang="0">
                  <a:pos x="85" y="26"/>
                </a:cxn>
                <a:cxn ang="0">
                  <a:pos x="101" y="24"/>
                </a:cxn>
                <a:cxn ang="0">
                  <a:pos x="117" y="21"/>
                </a:cxn>
                <a:cxn ang="0">
                  <a:pos x="133" y="18"/>
                </a:cxn>
                <a:cxn ang="0">
                  <a:pos x="147" y="18"/>
                </a:cxn>
                <a:cxn ang="0">
                  <a:pos x="160" y="16"/>
                </a:cxn>
                <a:cxn ang="0">
                  <a:pos x="173" y="16"/>
                </a:cxn>
                <a:cxn ang="0">
                  <a:pos x="187" y="18"/>
                </a:cxn>
                <a:cxn ang="0">
                  <a:pos x="187" y="16"/>
                </a:cxn>
                <a:cxn ang="0">
                  <a:pos x="181" y="13"/>
                </a:cxn>
                <a:cxn ang="0">
                  <a:pos x="176" y="10"/>
                </a:cxn>
                <a:cxn ang="0">
                  <a:pos x="165" y="8"/>
                </a:cxn>
                <a:cxn ang="0">
                  <a:pos x="160" y="2"/>
                </a:cxn>
                <a:cxn ang="0">
                  <a:pos x="152" y="0"/>
                </a:cxn>
                <a:cxn ang="0">
                  <a:pos x="144" y="0"/>
                </a:cxn>
                <a:cxn ang="0">
                  <a:pos x="133" y="0"/>
                </a:cxn>
                <a:cxn ang="0">
                  <a:pos x="123" y="0"/>
                </a:cxn>
                <a:cxn ang="0">
                  <a:pos x="112" y="0"/>
                </a:cxn>
                <a:cxn ang="0">
                  <a:pos x="99" y="0"/>
                </a:cxn>
                <a:cxn ang="0">
                  <a:pos x="85" y="2"/>
                </a:cxn>
                <a:cxn ang="0">
                  <a:pos x="69" y="5"/>
                </a:cxn>
                <a:cxn ang="0">
                  <a:pos x="56" y="8"/>
                </a:cxn>
                <a:cxn ang="0">
                  <a:pos x="43" y="10"/>
                </a:cxn>
                <a:cxn ang="0">
                  <a:pos x="35" y="13"/>
                </a:cxn>
                <a:cxn ang="0">
                  <a:pos x="27" y="16"/>
                </a:cxn>
                <a:cxn ang="0">
                  <a:pos x="19" y="21"/>
                </a:cxn>
                <a:cxn ang="0">
                  <a:pos x="13" y="24"/>
                </a:cxn>
                <a:cxn ang="0">
                  <a:pos x="11" y="26"/>
                </a:cxn>
                <a:cxn ang="0">
                  <a:pos x="3" y="34"/>
                </a:cxn>
                <a:cxn ang="0">
                  <a:pos x="0" y="37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187" h="45">
                  <a:moveTo>
                    <a:pt x="0" y="45"/>
                  </a:moveTo>
                  <a:lnTo>
                    <a:pt x="0" y="42"/>
                  </a:lnTo>
                  <a:lnTo>
                    <a:pt x="5" y="42"/>
                  </a:lnTo>
                  <a:lnTo>
                    <a:pt x="11" y="40"/>
                  </a:lnTo>
                  <a:lnTo>
                    <a:pt x="19" y="37"/>
                  </a:lnTo>
                  <a:lnTo>
                    <a:pt x="29" y="34"/>
                  </a:lnTo>
                  <a:lnTo>
                    <a:pt x="43" y="34"/>
                  </a:lnTo>
                  <a:lnTo>
                    <a:pt x="53" y="32"/>
                  </a:lnTo>
                  <a:lnTo>
                    <a:pt x="69" y="29"/>
                  </a:lnTo>
                  <a:lnTo>
                    <a:pt x="85" y="26"/>
                  </a:lnTo>
                  <a:lnTo>
                    <a:pt x="101" y="24"/>
                  </a:lnTo>
                  <a:lnTo>
                    <a:pt x="117" y="21"/>
                  </a:lnTo>
                  <a:lnTo>
                    <a:pt x="133" y="18"/>
                  </a:lnTo>
                  <a:lnTo>
                    <a:pt x="147" y="18"/>
                  </a:lnTo>
                  <a:lnTo>
                    <a:pt x="160" y="16"/>
                  </a:lnTo>
                  <a:lnTo>
                    <a:pt x="173" y="16"/>
                  </a:lnTo>
                  <a:lnTo>
                    <a:pt x="187" y="18"/>
                  </a:lnTo>
                  <a:lnTo>
                    <a:pt x="187" y="16"/>
                  </a:lnTo>
                  <a:lnTo>
                    <a:pt x="181" y="13"/>
                  </a:lnTo>
                  <a:lnTo>
                    <a:pt x="176" y="10"/>
                  </a:lnTo>
                  <a:lnTo>
                    <a:pt x="165" y="8"/>
                  </a:lnTo>
                  <a:lnTo>
                    <a:pt x="160" y="2"/>
                  </a:lnTo>
                  <a:lnTo>
                    <a:pt x="152" y="0"/>
                  </a:lnTo>
                  <a:lnTo>
                    <a:pt x="144" y="0"/>
                  </a:lnTo>
                  <a:lnTo>
                    <a:pt x="133" y="0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99" y="0"/>
                  </a:lnTo>
                  <a:lnTo>
                    <a:pt x="85" y="2"/>
                  </a:lnTo>
                  <a:lnTo>
                    <a:pt x="69" y="5"/>
                  </a:lnTo>
                  <a:lnTo>
                    <a:pt x="56" y="8"/>
                  </a:lnTo>
                  <a:lnTo>
                    <a:pt x="43" y="10"/>
                  </a:lnTo>
                  <a:lnTo>
                    <a:pt x="35" y="13"/>
                  </a:lnTo>
                  <a:lnTo>
                    <a:pt x="27" y="16"/>
                  </a:lnTo>
                  <a:lnTo>
                    <a:pt x="19" y="21"/>
                  </a:lnTo>
                  <a:lnTo>
                    <a:pt x="13" y="24"/>
                  </a:lnTo>
                  <a:lnTo>
                    <a:pt x="11" y="26"/>
                  </a:lnTo>
                  <a:lnTo>
                    <a:pt x="3" y="34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60" name="Freeform 32"/>
            <p:cNvSpPr>
              <a:spLocks/>
            </p:cNvSpPr>
            <p:nvPr/>
          </p:nvSpPr>
          <p:spPr bwMode="auto">
            <a:xfrm>
              <a:off x="4746" y="1389"/>
              <a:ext cx="163" cy="31"/>
            </a:xfrm>
            <a:custGeom>
              <a:avLst/>
              <a:gdLst/>
              <a:ahLst/>
              <a:cxnLst>
                <a:cxn ang="0">
                  <a:pos x="8" y="35"/>
                </a:cxn>
                <a:cxn ang="0">
                  <a:pos x="8" y="35"/>
                </a:cxn>
                <a:cxn ang="0">
                  <a:pos x="10" y="35"/>
                </a:cxn>
                <a:cxn ang="0">
                  <a:pos x="16" y="32"/>
                </a:cxn>
                <a:cxn ang="0">
                  <a:pos x="24" y="32"/>
                </a:cxn>
                <a:cxn ang="0">
                  <a:pos x="32" y="30"/>
                </a:cxn>
                <a:cxn ang="0">
                  <a:pos x="42" y="27"/>
                </a:cxn>
                <a:cxn ang="0">
                  <a:pos x="53" y="24"/>
                </a:cxn>
                <a:cxn ang="0">
                  <a:pos x="69" y="24"/>
                </a:cxn>
                <a:cxn ang="0">
                  <a:pos x="80" y="22"/>
                </a:cxn>
                <a:cxn ang="0">
                  <a:pos x="96" y="19"/>
                </a:cxn>
                <a:cxn ang="0">
                  <a:pos x="109" y="19"/>
                </a:cxn>
                <a:cxn ang="0">
                  <a:pos x="122" y="19"/>
                </a:cxn>
                <a:cxn ang="0">
                  <a:pos x="138" y="16"/>
                </a:cxn>
                <a:cxn ang="0">
                  <a:pos x="154" y="16"/>
                </a:cxn>
                <a:cxn ang="0">
                  <a:pos x="168" y="16"/>
                </a:cxn>
                <a:cxn ang="0">
                  <a:pos x="181" y="19"/>
                </a:cxn>
                <a:cxn ang="0">
                  <a:pos x="181" y="16"/>
                </a:cxn>
                <a:cxn ang="0">
                  <a:pos x="176" y="14"/>
                </a:cxn>
                <a:cxn ang="0">
                  <a:pos x="170" y="11"/>
                </a:cxn>
                <a:cxn ang="0">
                  <a:pos x="160" y="8"/>
                </a:cxn>
                <a:cxn ang="0">
                  <a:pos x="154" y="6"/>
                </a:cxn>
                <a:cxn ang="0">
                  <a:pos x="149" y="6"/>
                </a:cxn>
                <a:cxn ang="0">
                  <a:pos x="138" y="3"/>
                </a:cxn>
                <a:cxn ang="0">
                  <a:pos x="133" y="3"/>
                </a:cxn>
                <a:cxn ang="0">
                  <a:pos x="122" y="0"/>
                </a:cxn>
                <a:cxn ang="0">
                  <a:pos x="112" y="0"/>
                </a:cxn>
                <a:cxn ang="0">
                  <a:pos x="101" y="0"/>
                </a:cxn>
                <a:cxn ang="0">
                  <a:pos x="90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3" y="3"/>
                </a:cxn>
                <a:cxn ang="0">
                  <a:pos x="45" y="3"/>
                </a:cxn>
                <a:cxn ang="0">
                  <a:pos x="37" y="3"/>
                </a:cxn>
                <a:cxn ang="0">
                  <a:pos x="29" y="6"/>
                </a:cxn>
                <a:cxn ang="0">
                  <a:pos x="21" y="6"/>
                </a:cxn>
                <a:cxn ang="0">
                  <a:pos x="18" y="8"/>
                </a:cxn>
                <a:cxn ang="0">
                  <a:pos x="8" y="11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8" y="35"/>
                </a:cxn>
                <a:cxn ang="0">
                  <a:pos x="8" y="35"/>
                </a:cxn>
              </a:cxnLst>
              <a:rect l="0" t="0" r="r" b="b"/>
              <a:pathLst>
                <a:path w="181" h="35">
                  <a:moveTo>
                    <a:pt x="8" y="35"/>
                  </a:moveTo>
                  <a:lnTo>
                    <a:pt x="8" y="35"/>
                  </a:lnTo>
                  <a:lnTo>
                    <a:pt x="10" y="35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30"/>
                  </a:lnTo>
                  <a:lnTo>
                    <a:pt x="42" y="27"/>
                  </a:lnTo>
                  <a:lnTo>
                    <a:pt x="53" y="24"/>
                  </a:lnTo>
                  <a:lnTo>
                    <a:pt x="69" y="24"/>
                  </a:lnTo>
                  <a:lnTo>
                    <a:pt x="80" y="22"/>
                  </a:lnTo>
                  <a:lnTo>
                    <a:pt x="96" y="19"/>
                  </a:lnTo>
                  <a:lnTo>
                    <a:pt x="109" y="19"/>
                  </a:lnTo>
                  <a:lnTo>
                    <a:pt x="122" y="19"/>
                  </a:lnTo>
                  <a:lnTo>
                    <a:pt x="138" y="16"/>
                  </a:lnTo>
                  <a:lnTo>
                    <a:pt x="154" y="16"/>
                  </a:lnTo>
                  <a:lnTo>
                    <a:pt x="168" y="16"/>
                  </a:lnTo>
                  <a:lnTo>
                    <a:pt x="181" y="19"/>
                  </a:lnTo>
                  <a:lnTo>
                    <a:pt x="181" y="16"/>
                  </a:lnTo>
                  <a:lnTo>
                    <a:pt x="176" y="14"/>
                  </a:lnTo>
                  <a:lnTo>
                    <a:pt x="170" y="11"/>
                  </a:lnTo>
                  <a:lnTo>
                    <a:pt x="160" y="8"/>
                  </a:lnTo>
                  <a:lnTo>
                    <a:pt x="154" y="6"/>
                  </a:lnTo>
                  <a:lnTo>
                    <a:pt x="149" y="6"/>
                  </a:lnTo>
                  <a:lnTo>
                    <a:pt x="138" y="3"/>
                  </a:lnTo>
                  <a:lnTo>
                    <a:pt x="133" y="3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3" y="3"/>
                  </a:lnTo>
                  <a:lnTo>
                    <a:pt x="45" y="3"/>
                  </a:lnTo>
                  <a:lnTo>
                    <a:pt x="37" y="3"/>
                  </a:lnTo>
                  <a:lnTo>
                    <a:pt x="29" y="6"/>
                  </a:lnTo>
                  <a:lnTo>
                    <a:pt x="21" y="6"/>
                  </a:lnTo>
                  <a:lnTo>
                    <a:pt x="18" y="8"/>
                  </a:lnTo>
                  <a:lnTo>
                    <a:pt x="8" y="11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8" y="35"/>
                  </a:lnTo>
                  <a:lnTo>
                    <a:pt x="8" y="3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61" name="Freeform 33"/>
            <p:cNvSpPr>
              <a:spLocks/>
            </p:cNvSpPr>
            <p:nvPr/>
          </p:nvSpPr>
          <p:spPr bwMode="auto">
            <a:xfrm>
              <a:off x="4419" y="1011"/>
              <a:ext cx="46" cy="424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9"/>
                </a:cxn>
                <a:cxn ang="0">
                  <a:pos x="6" y="40"/>
                </a:cxn>
                <a:cxn ang="0">
                  <a:pos x="11" y="67"/>
                </a:cxn>
                <a:cxn ang="0">
                  <a:pos x="16" y="101"/>
                </a:cxn>
                <a:cxn ang="0">
                  <a:pos x="22" y="139"/>
                </a:cxn>
                <a:cxn ang="0">
                  <a:pos x="27" y="181"/>
                </a:cxn>
                <a:cxn ang="0">
                  <a:pos x="30" y="224"/>
                </a:cxn>
                <a:cxn ang="0">
                  <a:pos x="32" y="267"/>
                </a:cxn>
                <a:cxn ang="0">
                  <a:pos x="32" y="307"/>
                </a:cxn>
                <a:cxn ang="0">
                  <a:pos x="32" y="349"/>
                </a:cxn>
                <a:cxn ang="0">
                  <a:pos x="32" y="387"/>
                </a:cxn>
                <a:cxn ang="0">
                  <a:pos x="32" y="419"/>
                </a:cxn>
                <a:cxn ang="0">
                  <a:pos x="32" y="445"/>
                </a:cxn>
                <a:cxn ang="0">
                  <a:pos x="32" y="467"/>
                </a:cxn>
                <a:cxn ang="0">
                  <a:pos x="32" y="477"/>
                </a:cxn>
                <a:cxn ang="0">
                  <a:pos x="32" y="477"/>
                </a:cxn>
                <a:cxn ang="0">
                  <a:pos x="32" y="467"/>
                </a:cxn>
                <a:cxn ang="0">
                  <a:pos x="38" y="448"/>
                </a:cxn>
                <a:cxn ang="0">
                  <a:pos x="40" y="421"/>
                </a:cxn>
                <a:cxn ang="0">
                  <a:pos x="46" y="384"/>
                </a:cxn>
                <a:cxn ang="0">
                  <a:pos x="48" y="341"/>
                </a:cxn>
                <a:cxn ang="0">
                  <a:pos x="51" y="291"/>
                </a:cxn>
                <a:cxn ang="0">
                  <a:pos x="48" y="235"/>
                </a:cxn>
                <a:cxn ang="0">
                  <a:pos x="46" y="176"/>
                </a:cxn>
                <a:cxn ang="0">
                  <a:pos x="40" y="125"/>
                </a:cxn>
                <a:cxn ang="0">
                  <a:pos x="35" y="85"/>
                </a:cxn>
                <a:cxn ang="0">
                  <a:pos x="30" y="53"/>
                </a:cxn>
                <a:cxn ang="0">
                  <a:pos x="27" y="29"/>
                </a:cxn>
                <a:cxn ang="0">
                  <a:pos x="24" y="13"/>
                </a:cxn>
                <a:cxn ang="0">
                  <a:pos x="22" y="3"/>
                </a:cxn>
                <a:cxn ang="0">
                  <a:pos x="0" y="8"/>
                </a:cxn>
              </a:cxnLst>
              <a:rect l="0" t="0" r="r" b="b"/>
              <a:pathLst>
                <a:path w="51" h="480">
                  <a:moveTo>
                    <a:pt x="0" y="8"/>
                  </a:moveTo>
                  <a:lnTo>
                    <a:pt x="0" y="11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3" y="29"/>
                  </a:lnTo>
                  <a:lnTo>
                    <a:pt x="6" y="40"/>
                  </a:lnTo>
                  <a:lnTo>
                    <a:pt x="8" y="53"/>
                  </a:lnTo>
                  <a:lnTo>
                    <a:pt x="11" y="67"/>
                  </a:lnTo>
                  <a:lnTo>
                    <a:pt x="14" y="85"/>
                  </a:lnTo>
                  <a:lnTo>
                    <a:pt x="16" y="101"/>
                  </a:lnTo>
                  <a:lnTo>
                    <a:pt x="19" y="120"/>
                  </a:lnTo>
                  <a:lnTo>
                    <a:pt x="22" y="139"/>
                  </a:lnTo>
                  <a:lnTo>
                    <a:pt x="24" y="160"/>
                  </a:lnTo>
                  <a:lnTo>
                    <a:pt x="27" y="181"/>
                  </a:lnTo>
                  <a:lnTo>
                    <a:pt x="30" y="203"/>
                  </a:lnTo>
                  <a:lnTo>
                    <a:pt x="30" y="224"/>
                  </a:lnTo>
                  <a:lnTo>
                    <a:pt x="32" y="245"/>
                  </a:lnTo>
                  <a:lnTo>
                    <a:pt x="32" y="267"/>
                  </a:lnTo>
                  <a:lnTo>
                    <a:pt x="32" y="288"/>
                  </a:lnTo>
                  <a:lnTo>
                    <a:pt x="32" y="307"/>
                  </a:lnTo>
                  <a:lnTo>
                    <a:pt x="32" y="328"/>
                  </a:lnTo>
                  <a:lnTo>
                    <a:pt x="32" y="349"/>
                  </a:lnTo>
                  <a:lnTo>
                    <a:pt x="32" y="368"/>
                  </a:lnTo>
                  <a:lnTo>
                    <a:pt x="32" y="387"/>
                  </a:lnTo>
                  <a:lnTo>
                    <a:pt x="32" y="405"/>
                  </a:lnTo>
                  <a:lnTo>
                    <a:pt x="32" y="419"/>
                  </a:lnTo>
                  <a:lnTo>
                    <a:pt x="32" y="435"/>
                  </a:lnTo>
                  <a:lnTo>
                    <a:pt x="32" y="445"/>
                  </a:lnTo>
                  <a:lnTo>
                    <a:pt x="32" y="459"/>
                  </a:lnTo>
                  <a:lnTo>
                    <a:pt x="32" y="467"/>
                  </a:lnTo>
                  <a:lnTo>
                    <a:pt x="32" y="472"/>
                  </a:lnTo>
                  <a:lnTo>
                    <a:pt x="32" y="477"/>
                  </a:lnTo>
                  <a:lnTo>
                    <a:pt x="32" y="480"/>
                  </a:lnTo>
                  <a:lnTo>
                    <a:pt x="32" y="477"/>
                  </a:lnTo>
                  <a:lnTo>
                    <a:pt x="32" y="475"/>
                  </a:lnTo>
                  <a:lnTo>
                    <a:pt x="32" y="467"/>
                  </a:lnTo>
                  <a:lnTo>
                    <a:pt x="35" y="459"/>
                  </a:lnTo>
                  <a:lnTo>
                    <a:pt x="38" y="448"/>
                  </a:lnTo>
                  <a:lnTo>
                    <a:pt x="40" y="435"/>
                  </a:lnTo>
                  <a:lnTo>
                    <a:pt x="40" y="421"/>
                  </a:lnTo>
                  <a:lnTo>
                    <a:pt x="46" y="405"/>
                  </a:lnTo>
                  <a:lnTo>
                    <a:pt x="46" y="384"/>
                  </a:lnTo>
                  <a:lnTo>
                    <a:pt x="46" y="363"/>
                  </a:lnTo>
                  <a:lnTo>
                    <a:pt x="48" y="341"/>
                  </a:lnTo>
                  <a:lnTo>
                    <a:pt x="51" y="317"/>
                  </a:lnTo>
                  <a:lnTo>
                    <a:pt x="51" y="291"/>
                  </a:lnTo>
                  <a:lnTo>
                    <a:pt x="51" y="264"/>
                  </a:lnTo>
                  <a:lnTo>
                    <a:pt x="48" y="235"/>
                  </a:lnTo>
                  <a:lnTo>
                    <a:pt x="48" y="208"/>
                  </a:lnTo>
                  <a:lnTo>
                    <a:pt x="46" y="176"/>
                  </a:lnTo>
                  <a:lnTo>
                    <a:pt x="40" y="149"/>
                  </a:lnTo>
                  <a:lnTo>
                    <a:pt x="40" y="125"/>
                  </a:lnTo>
                  <a:lnTo>
                    <a:pt x="38" y="104"/>
                  </a:lnTo>
                  <a:lnTo>
                    <a:pt x="35" y="85"/>
                  </a:lnTo>
                  <a:lnTo>
                    <a:pt x="32" y="69"/>
                  </a:lnTo>
                  <a:lnTo>
                    <a:pt x="30" y="53"/>
                  </a:lnTo>
                  <a:lnTo>
                    <a:pt x="30" y="43"/>
                  </a:lnTo>
                  <a:lnTo>
                    <a:pt x="27" y="29"/>
                  </a:lnTo>
                  <a:lnTo>
                    <a:pt x="24" y="21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62" name="Freeform 34"/>
            <p:cNvSpPr>
              <a:spLocks/>
            </p:cNvSpPr>
            <p:nvPr/>
          </p:nvSpPr>
          <p:spPr bwMode="auto">
            <a:xfrm>
              <a:off x="4496" y="1006"/>
              <a:ext cx="36" cy="43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13"/>
                </a:cxn>
                <a:cxn ang="0">
                  <a:pos x="3" y="32"/>
                </a:cxn>
                <a:cxn ang="0">
                  <a:pos x="5" y="61"/>
                </a:cxn>
                <a:cxn ang="0">
                  <a:pos x="8" y="96"/>
                </a:cxn>
                <a:cxn ang="0">
                  <a:pos x="11" y="136"/>
                </a:cxn>
                <a:cxn ang="0">
                  <a:pos x="13" y="178"/>
                </a:cxn>
                <a:cxn ang="0">
                  <a:pos x="16" y="224"/>
                </a:cxn>
                <a:cxn ang="0">
                  <a:pos x="19" y="269"/>
                </a:cxn>
                <a:cxn ang="0">
                  <a:pos x="19" y="314"/>
                </a:cxn>
                <a:cxn ang="0">
                  <a:pos x="19" y="354"/>
                </a:cxn>
                <a:cxn ang="0">
                  <a:pos x="19" y="394"/>
                </a:cxn>
                <a:cxn ang="0">
                  <a:pos x="19" y="429"/>
                </a:cxn>
                <a:cxn ang="0">
                  <a:pos x="16" y="456"/>
                </a:cxn>
                <a:cxn ang="0">
                  <a:pos x="16" y="477"/>
                </a:cxn>
                <a:cxn ang="0">
                  <a:pos x="16" y="485"/>
                </a:cxn>
                <a:cxn ang="0">
                  <a:pos x="16" y="485"/>
                </a:cxn>
                <a:cxn ang="0">
                  <a:pos x="19" y="477"/>
                </a:cxn>
                <a:cxn ang="0">
                  <a:pos x="21" y="461"/>
                </a:cxn>
                <a:cxn ang="0">
                  <a:pos x="27" y="434"/>
                </a:cxn>
                <a:cxn ang="0">
                  <a:pos x="32" y="400"/>
                </a:cxn>
                <a:cxn ang="0">
                  <a:pos x="35" y="360"/>
                </a:cxn>
                <a:cxn ang="0">
                  <a:pos x="37" y="312"/>
                </a:cxn>
                <a:cxn ang="0">
                  <a:pos x="37" y="256"/>
                </a:cxn>
                <a:cxn ang="0">
                  <a:pos x="35" y="194"/>
                </a:cxn>
                <a:cxn ang="0">
                  <a:pos x="27" y="138"/>
                </a:cxn>
                <a:cxn ang="0">
                  <a:pos x="21" y="93"/>
                </a:cxn>
                <a:cxn ang="0">
                  <a:pos x="16" y="61"/>
                </a:cxn>
                <a:cxn ang="0">
                  <a:pos x="11" y="34"/>
                </a:cxn>
                <a:cxn ang="0">
                  <a:pos x="5" y="1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40" h="488">
                  <a:moveTo>
                    <a:pt x="0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0" y="13"/>
                  </a:lnTo>
                  <a:lnTo>
                    <a:pt x="3" y="21"/>
                  </a:lnTo>
                  <a:lnTo>
                    <a:pt x="3" y="32"/>
                  </a:lnTo>
                  <a:lnTo>
                    <a:pt x="5" y="45"/>
                  </a:lnTo>
                  <a:lnTo>
                    <a:pt x="5" y="61"/>
                  </a:lnTo>
                  <a:lnTo>
                    <a:pt x="8" y="77"/>
                  </a:lnTo>
                  <a:lnTo>
                    <a:pt x="8" y="96"/>
                  </a:lnTo>
                  <a:lnTo>
                    <a:pt x="11" y="114"/>
                  </a:lnTo>
                  <a:lnTo>
                    <a:pt x="11" y="136"/>
                  </a:lnTo>
                  <a:lnTo>
                    <a:pt x="13" y="157"/>
                  </a:lnTo>
                  <a:lnTo>
                    <a:pt x="13" y="178"/>
                  </a:lnTo>
                  <a:lnTo>
                    <a:pt x="16" y="200"/>
                  </a:lnTo>
                  <a:lnTo>
                    <a:pt x="16" y="224"/>
                  </a:lnTo>
                  <a:lnTo>
                    <a:pt x="19" y="248"/>
                  </a:lnTo>
                  <a:lnTo>
                    <a:pt x="19" y="269"/>
                  </a:lnTo>
                  <a:lnTo>
                    <a:pt x="19" y="290"/>
                  </a:lnTo>
                  <a:lnTo>
                    <a:pt x="19" y="314"/>
                  </a:lnTo>
                  <a:lnTo>
                    <a:pt x="19" y="336"/>
                  </a:lnTo>
                  <a:lnTo>
                    <a:pt x="19" y="354"/>
                  </a:lnTo>
                  <a:lnTo>
                    <a:pt x="19" y="376"/>
                  </a:lnTo>
                  <a:lnTo>
                    <a:pt x="19" y="394"/>
                  </a:lnTo>
                  <a:lnTo>
                    <a:pt x="19" y="413"/>
                  </a:lnTo>
                  <a:lnTo>
                    <a:pt x="19" y="429"/>
                  </a:lnTo>
                  <a:lnTo>
                    <a:pt x="16" y="442"/>
                  </a:lnTo>
                  <a:lnTo>
                    <a:pt x="16" y="456"/>
                  </a:lnTo>
                  <a:lnTo>
                    <a:pt x="16" y="466"/>
                  </a:lnTo>
                  <a:lnTo>
                    <a:pt x="16" y="477"/>
                  </a:lnTo>
                  <a:lnTo>
                    <a:pt x="16" y="482"/>
                  </a:lnTo>
                  <a:lnTo>
                    <a:pt x="16" y="485"/>
                  </a:lnTo>
                  <a:lnTo>
                    <a:pt x="16" y="488"/>
                  </a:lnTo>
                  <a:lnTo>
                    <a:pt x="16" y="485"/>
                  </a:lnTo>
                  <a:lnTo>
                    <a:pt x="16" y="482"/>
                  </a:lnTo>
                  <a:lnTo>
                    <a:pt x="19" y="477"/>
                  </a:lnTo>
                  <a:lnTo>
                    <a:pt x="19" y="469"/>
                  </a:lnTo>
                  <a:lnTo>
                    <a:pt x="21" y="461"/>
                  </a:lnTo>
                  <a:lnTo>
                    <a:pt x="24" y="448"/>
                  </a:lnTo>
                  <a:lnTo>
                    <a:pt x="27" y="434"/>
                  </a:lnTo>
                  <a:lnTo>
                    <a:pt x="29" y="421"/>
                  </a:lnTo>
                  <a:lnTo>
                    <a:pt x="32" y="400"/>
                  </a:lnTo>
                  <a:lnTo>
                    <a:pt x="35" y="381"/>
                  </a:lnTo>
                  <a:lnTo>
                    <a:pt x="35" y="360"/>
                  </a:lnTo>
                  <a:lnTo>
                    <a:pt x="37" y="338"/>
                  </a:lnTo>
                  <a:lnTo>
                    <a:pt x="37" y="312"/>
                  </a:lnTo>
                  <a:lnTo>
                    <a:pt x="40" y="285"/>
                  </a:lnTo>
                  <a:lnTo>
                    <a:pt x="37" y="256"/>
                  </a:lnTo>
                  <a:lnTo>
                    <a:pt x="37" y="224"/>
                  </a:lnTo>
                  <a:lnTo>
                    <a:pt x="35" y="194"/>
                  </a:lnTo>
                  <a:lnTo>
                    <a:pt x="29" y="165"/>
                  </a:lnTo>
                  <a:lnTo>
                    <a:pt x="27" y="138"/>
                  </a:lnTo>
                  <a:lnTo>
                    <a:pt x="24" y="114"/>
                  </a:lnTo>
                  <a:lnTo>
                    <a:pt x="21" y="93"/>
                  </a:lnTo>
                  <a:lnTo>
                    <a:pt x="19" y="74"/>
                  </a:lnTo>
                  <a:lnTo>
                    <a:pt x="16" y="61"/>
                  </a:lnTo>
                  <a:lnTo>
                    <a:pt x="13" y="48"/>
                  </a:lnTo>
                  <a:lnTo>
                    <a:pt x="11" y="34"/>
                  </a:lnTo>
                  <a:lnTo>
                    <a:pt x="8" y="24"/>
                  </a:lnTo>
                  <a:lnTo>
                    <a:pt x="5" y="16"/>
                  </a:lnTo>
                  <a:lnTo>
                    <a:pt x="3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63" name="Freeform 35"/>
            <p:cNvSpPr>
              <a:spLocks/>
            </p:cNvSpPr>
            <p:nvPr/>
          </p:nvSpPr>
          <p:spPr bwMode="auto">
            <a:xfrm>
              <a:off x="4568" y="1056"/>
              <a:ext cx="24" cy="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3" y="48"/>
                </a:cxn>
                <a:cxn ang="0">
                  <a:pos x="3" y="61"/>
                </a:cxn>
                <a:cxn ang="0">
                  <a:pos x="3" y="74"/>
                </a:cxn>
                <a:cxn ang="0">
                  <a:pos x="3" y="93"/>
                </a:cxn>
                <a:cxn ang="0">
                  <a:pos x="5" y="109"/>
                </a:cxn>
                <a:cxn ang="0">
                  <a:pos x="5" y="128"/>
                </a:cxn>
                <a:cxn ang="0">
                  <a:pos x="5" y="146"/>
                </a:cxn>
                <a:cxn ang="0">
                  <a:pos x="8" y="168"/>
                </a:cxn>
                <a:cxn ang="0">
                  <a:pos x="8" y="186"/>
                </a:cxn>
                <a:cxn ang="0">
                  <a:pos x="11" y="210"/>
                </a:cxn>
                <a:cxn ang="0">
                  <a:pos x="11" y="232"/>
                </a:cxn>
                <a:cxn ang="0">
                  <a:pos x="11" y="253"/>
                </a:cxn>
                <a:cxn ang="0">
                  <a:pos x="11" y="272"/>
                </a:cxn>
                <a:cxn ang="0">
                  <a:pos x="11" y="293"/>
                </a:cxn>
                <a:cxn ang="0">
                  <a:pos x="11" y="312"/>
                </a:cxn>
                <a:cxn ang="0">
                  <a:pos x="11" y="333"/>
                </a:cxn>
                <a:cxn ang="0">
                  <a:pos x="11" y="349"/>
                </a:cxn>
                <a:cxn ang="0">
                  <a:pos x="11" y="368"/>
                </a:cxn>
                <a:cxn ang="0">
                  <a:pos x="8" y="381"/>
                </a:cxn>
                <a:cxn ang="0">
                  <a:pos x="8" y="397"/>
                </a:cxn>
                <a:cxn ang="0">
                  <a:pos x="8" y="408"/>
                </a:cxn>
                <a:cxn ang="0">
                  <a:pos x="8" y="421"/>
                </a:cxn>
                <a:cxn ang="0">
                  <a:pos x="8" y="426"/>
                </a:cxn>
                <a:cxn ang="0">
                  <a:pos x="8" y="434"/>
                </a:cxn>
                <a:cxn ang="0">
                  <a:pos x="8" y="437"/>
                </a:cxn>
                <a:cxn ang="0">
                  <a:pos x="8" y="440"/>
                </a:cxn>
                <a:cxn ang="0">
                  <a:pos x="8" y="437"/>
                </a:cxn>
                <a:cxn ang="0">
                  <a:pos x="8" y="434"/>
                </a:cxn>
                <a:cxn ang="0">
                  <a:pos x="8" y="429"/>
                </a:cxn>
                <a:cxn ang="0">
                  <a:pos x="11" y="424"/>
                </a:cxn>
                <a:cxn ang="0">
                  <a:pos x="13" y="413"/>
                </a:cxn>
                <a:cxn ang="0">
                  <a:pos x="13" y="402"/>
                </a:cxn>
                <a:cxn ang="0">
                  <a:pos x="16" y="389"/>
                </a:cxn>
                <a:cxn ang="0">
                  <a:pos x="19" y="376"/>
                </a:cxn>
                <a:cxn ang="0">
                  <a:pos x="21" y="357"/>
                </a:cxn>
                <a:cxn ang="0">
                  <a:pos x="24" y="338"/>
                </a:cxn>
                <a:cxn ang="0">
                  <a:pos x="24" y="320"/>
                </a:cxn>
                <a:cxn ang="0">
                  <a:pos x="27" y="298"/>
                </a:cxn>
                <a:cxn ang="0">
                  <a:pos x="27" y="274"/>
                </a:cxn>
                <a:cxn ang="0">
                  <a:pos x="27" y="250"/>
                </a:cxn>
                <a:cxn ang="0">
                  <a:pos x="27" y="224"/>
                </a:cxn>
                <a:cxn ang="0">
                  <a:pos x="27" y="194"/>
                </a:cxn>
                <a:cxn ang="0">
                  <a:pos x="27" y="168"/>
                </a:cxn>
                <a:cxn ang="0">
                  <a:pos x="24" y="141"/>
                </a:cxn>
                <a:cxn ang="0">
                  <a:pos x="21" y="117"/>
                </a:cxn>
                <a:cxn ang="0">
                  <a:pos x="21" y="98"/>
                </a:cxn>
                <a:cxn ang="0">
                  <a:pos x="19" y="80"/>
                </a:cxn>
                <a:cxn ang="0">
                  <a:pos x="16" y="64"/>
                </a:cxn>
                <a:cxn ang="0">
                  <a:pos x="13" y="50"/>
                </a:cxn>
                <a:cxn ang="0">
                  <a:pos x="11" y="40"/>
                </a:cxn>
                <a:cxn ang="0">
                  <a:pos x="8" y="29"/>
                </a:cxn>
                <a:cxn ang="0">
                  <a:pos x="5" y="18"/>
                </a:cxn>
                <a:cxn ang="0">
                  <a:pos x="3" y="13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40">
                  <a:moveTo>
                    <a:pt x="0" y="0"/>
                  </a:moveTo>
                  <a:lnTo>
                    <a:pt x="0" y="5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3" y="48"/>
                  </a:lnTo>
                  <a:lnTo>
                    <a:pt x="3" y="61"/>
                  </a:lnTo>
                  <a:lnTo>
                    <a:pt x="3" y="74"/>
                  </a:lnTo>
                  <a:lnTo>
                    <a:pt x="3" y="93"/>
                  </a:lnTo>
                  <a:lnTo>
                    <a:pt x="5" y="109"/>
                  </a:lnTo>
                  <a:lnTo>
                    <a:pt x="5" y="128"/>
                  </a:lnTo>
                  <a:lnTo>
                    <a:pt x="5" y="146"/>
                  </a:lnTo>
                  <a:lnTo>
                    <a:pt x="8" y="168"/>
                  </a:lnTo>
                  <a:lnTo>
                    <a:pt x="8" y="186"/>
                  </a:lnTo>
                  <a:lnTo>
                    <a:pt x="11" y="210"/>
                  </a:lnTo>
                  <a:lnTo>
                    <a:pt x="11" y="232"/>
                  </a:lnTo>
                  <a:lnTo>
                    <a:pt x="11" y="253"/>
                  </a:lnTo>
                  <a:lnTo>
                    <a:pt x="11" y="272"/>
                  </a:lnTo>
                  <a:lnTo>
                    <a:pt x="11" y="293"/>
                  </a:lnTo>
                  <a:lnTo>
                    <a:pt x="11" y="312"/>
                  </a:lnTo>
                  <a:lnTo>
                    <a:pt x="11" y="333"/>
                  </a:lnTo>
                  <a:lnTo>
                    <a:pt x="11" y="349"/>
                  </a:lnTo>
                  <a:lnTo>
                    <a:pt x="11" y="368"/>
                  </a:lnTo>
                  <a:lnTo>
                    <a:pt x="8" y="381"/>
                  </a:lnTo>
                  <a:lnTo>
                    <a:pt x="8" y="397"/>
                  </a:lnTo>
                  <a:lnTo>
                    <a:pt x="8" y="408"/>
                  </a:lnTo>
                  <a:lnTo>
                    <a:pt x="8" y="421"/>
                  </a:lnTo>
                  <a:lnTo>
                    <a:pt x="8" y="426"/>
                  </a:lnTo>
                  <a:lnTo>
                    <a:pt x="8" y="434"/>
                  </a:lnTo>
                  <a:lnTo>
                    <a:pt x="8" y="437"/>
                  </a:lnTo>
                  <a:lnTo>
                    <a:pt x="8" y="440"/>
                  </a:lnTo>
                  <a:lnTo>
                    <a:pt x="8" y="437"/>
                  </a:lnTo>
                  <a:lnTo>
                    <a:pt x="8" y="434"/>
                  </a:lnTo>
                  <a:lnTo>
                    <a:pt x="8" y="429"/>
                  </a:lnTo>
                  <a:lnTo>
                    <a:pt x="11" y="424"/>
                  </a:lnTo>
                  <a:lnTo>
                    <a:pt x="13" y="413"/>
                  </a:lnTo>
                  <a:lnTo>
                    <a:pt x="13" y="402"/>
                  </a:lnTo>
                  <a:lnTo>
                    <a:pt x="16" y="389"/>
                  </a:lnTo>
                  <a:lnTo>
                    <a:pt x="19" y="376"/>
                  </a:lnTo>
                  <a:lnTo>
                    <a:pt x="21" y="357"/>
                  </a:lnTo>
                  <a:lnTo>
                    <a:pt x="24" y="338"/>
                  </a:lnTo>
                  <a:lnTo>
                    <a:pt x="24" y="320"/>
                  </a:lnTo>
                  <a:lnTo>
                    <a:pt x="27" y="298"/>
                  </a:lnTo>
                  <a:lnTo>
                    <a:pt x="27" y="274"/>
                  </a:lnTo>
                  <a:lnTo>
                    <a:pt x="27" y="250"/>
                  </a:lnTo>
                  <a:lnTo>
                    <a:pt x="27" y="224"/>
                  </a:lnTo>
                  <a:lnTo>
                    <a:pt x="27" y="194"/>
                  </a:lnTo>
                  <a:lnTo>
                    <a:pt x="27" y="168"/>
                  </a:lnTo>
                  <a:lnTo>
                    <a:pt x="24" y="141"/>
                  </a:lnTo>
                  <a:lnTo>
                    <a:pt x="21" y="117"/>
                  </a:lnTo>
                  <a:lnTo>
                    <a:pt x="21" y="98"/>
                  </a:lnTo>
                  <a:lnTo>
                    <a:pt x="19" y="80"/>
                  </a:lnTo>
                  <a:lnTo>
                    <a:pt x="16" y="64"/>
                  </a:lnTo>
                  <a:lnTo>
                    <a:pt x="13" y="50"/>
                  </a:lnTo>
                  <a:lnTo>
                    <a:pt x="11" y="40"/>
                  </a:lnTo>
                  <a:lnTo>
                    <a:pt x="8" y="29"/>
                  </a:lnTo>
                  <a:lnTo>
                    <a:pt x="5" y="18"/>
                  </a:lnTo>
                  <a:lnTo>
                    <a:pt x="3" y="13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64" name="Freeform 36"/>
            <p:cNvSpPr>
              <a:spLocks/>
            </p:cNvSpPr>
            <p:nvPr/>
          </p:nvSpPr>
          <p:spPr bwMode="auto">
            <a:xfrm>
              <a:off x="4938" y="968"/>
              <a:ext cx="398" cy="57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1" y="59"/>
                </a:cxn>
                <a:cxn ang="0">
                  <a:pos x="32" y="53"/>
                </a:cxn>
                <a:cxn ang="0">
                  <a:pos x="62" y="48"/>
                </a:cxn>
                <a:cxn ang="0">
                  <a:pos x="99" y="43"/>
                </a:cxn>
                <a:cxn ang="0">
                  <a:pos x="136" y="35"/>
                </a:cxn>
                <a:cxn ang="0">
                  <a:pos x="182" y="29"/>
                </a:cxn>
                <a:cxn ang="0">
                  <a:pos x="227" y="29"/>
                </a:cxn>
                <a:cxn ang="0">
                  <a:pos x="270" y="29"/>
                </a:cxn>
                <a:cxn ang="0">
                  <a:pos x="307" y="29"/>
                </a:cxn>
                <a:cxn ang="0">
                  <a:pos x="345" y="32"/>
                </a:cxn>
                <a:cxn ang="0">
                  <a:pos x="377" y="35"/>
                </a:cxn>
                <a:cxn ang="0">
                  <a:pos x="401" y="37"/>
                </a:cxn>
                <a:cxn ang="0">
                  <a:pos x="419" y="37"/>
                </a:cxn>
                <a:cxn ang="0">
                  <a:pos x="435" y="40"/>
                </a:cxn>
                <a:cxn ang="0">
                  <a:pos x="441" y="43"/>
                </a:cxn>
                <a:cxn ang="0">
                  <a:pos x="441" y="43"/>
                </a:cxn>
                <a:cxn ang="0">
                  <a:pos x="435" y="37"/>
                </a:cxn>
                <a:cxn ang="0">
                  <a:pos x="422" y="29"/>
                </a:cxn>
                <a:cxn ang="0">
                  <a:pos x="403" y="21"/>
                </a:cxn>
                <a:cxn ang="0">
                  <a:pos x="377" y="13"/>
                </a:cxn>
                <a:cxn ang="0">
                  <a:pos x="342" y="8"/>
                </a:cxn>
                <a:cxn ang="0">
                  <a:pos x="302" y="0"/>
                </a:cxn>
                <a:cxn ang="0">
                  <a:pos x="249" y="0"/>
                </a:cxn>
                <a:cxn ang="0">
                  <a:pos x="192" y="0"/>
                </a:cxn>
                <a:cxn ang="0">
                  <a:pos x="139" y="5"/>
                </a:cxn>
                <a:cxn ang="0">
                  <a:pos x="99" y="11"/>
                </a:cxn>
                <a:cxn ang="0">
                  <a:pos x="64" y="19"/>
                </a:cxn>
                <a:cxn ang="0">
                  <a:pos x="38" y="24"/>
                </a:cxn>
                <a:cxn ang="0">
                  <a:pos x="19" y="32"/>
                </a:cxn>
                <a:cxn ang="0">
                  <a:pos x="6" y="37"/>
                </a:cxn>
                <a:cxn ang="0">
                  <a:pos x="0" y="64"/>
                </a:cxn>
              </a:cxnLst>
              <a:rect l="0" t="0" r="r" b="b"/>
              <a:pathLst>
                <a:path w="443" h="64">
                  <a:moveTo>
                    <a:pt x="0" y="64"/>
                  </a:moveTo>
                  <a:lnTo>
                    <a:pt x="0" y="61"/>
                  </a:lnTo>
                  <a:lnTo>
                    <a:pt x="6" y="61"/>
                  </a:lnTo>
                  <a:lnTo>
                    <a:pt x="11" y="59"/>
                  </a:lnTo>
                  <a:lnTo>
                    <a:pt x="22" y="56"/>
                  </a:lnTo>
                  <a:lnTo>
                    <a:pt x="32" y="53"/>
                  </a:lnTo>
                  <a:lnTo>
                    <a:pt x="46" y="51"/>
                  </a:lnTo>
                  <a:lnTo>
                    <a:pt x="62" y="48"/>
                  </a:lnTo>
                  <a:lnTo>
                    <a:pt x="80" y="45"/>
                  </a:lnTo>
                  <a:lnTo>
                    <a:pt x="99" y="43"/>
                  </a:lnTo>
                  <a:lnTo>
                    <a:pt x="118" y="37"/>
                  </a:lnTo>
                  <a:lnTo>
                    <a:pt x="136" y="35"/>
                  </a:lnTo>
                  <a:lnTo>
                    <a:pt x="160" y="32"/>
                  </a:lnTo>
                  <a:lnTo>
                    <a:pt x="182" y="29"/>
                  </a:lnTo>
                  <a:lnTo>
                    <a:pt x="203" y="29"/>
                  </a:lnTo>
                  <a:lnTo>
                    <a:pt x="227" y="29"/>
                  </a:lnTo>
                  <a:lnTo>
                    <a:pt x="249" y="29"/>
                  </a:lnTo>
                  <a:lnTo>
                    <a:pt x="270" y="29"/>
                  </a:lnTo>
                  <a:lnTo>
                    <a:pt x="289" y="29"/>
                  </a:lnTo>
                  <a:lnTo>
                    <a:pt x="307" y="29"/>
                  </a:lnTo>
                  <a:lnTo>
                    <a:pt x="329" y="32"/>
                  </a:lnTo>
                  <a:lnTo>
                    <a:pt x="345" y="32"/>
                  </a:lnTo>
                  <a:lnTo>
                    <a:pt x="361" y="32"/>
                  </a:lnTo>
                  <a:lnTo>
                    <a:pt x="377" y="35"/>
                  </a:lnTo>
                  <a:lnTo>
                    <a:pt x="390" y="37"/>
                  </a:lnTo>
                  <a:lnTo>
                    <a:pt x="401" y="37"/>
                  </a:lnTo>
                  <a:lnTo>
                    <a:pt x="411" y="37"/>
                  </a:lnTo>
                  <a:lnTo>
                    <a:pt x="419" y="37"/>
                  </a:lnTo>
                  <a:lnTo>
                    <a:pt x="427" y="40"/>
                  </a:lnTo>
                  <a:lnTo>
                    <a:pt x="435" y="40"/>
                  </a:lnTo>
                  <a:lnTo>
                    <a:pt x="438" y="43"/>
                  </a:lnTo>
                  <a:lnTo>
                    <a:pt x="441" y="43"/>
                  </a:lnTo>
                  <a:lnTo>
                    <a:pt x="443" y="43"/>
                  </a:lnTo>
                  <a:lnTo>
                    <a:pt x="441" y="43"/>
                  </a:lnTo>
                  <a:lnTo>
                    <a:pt x="438" y="40"/>
                  </a:lnTo>
                  <a:lnTo>
                    <a:pt x="435" y="37"/>
                  </a:lnTo>
                  <a:lnTo>
                    <a:pt x="430" y="35"/>
                  </a:lnTo>
                  <a:lnTo>
                    <a:pt x="422" y="29"/>
                  </a:lnTo>
                  <a:lnTo>
                    <a:pt x="414" y="27"/>
                  </a:lnTo>
                  <a:lnTo>
                    <a:pt x="403" y="21"/>
                  </a:lnTo>
                  <a:lnTo>
                    <a:pt x="390" y="19"/>
                  </a:lnTo>
                  <a:lnTo>
                    <a:pt x="377" y="13"/>
                  </a:lnTo>
                  <a:lnTo>
                    <a:pt x="361" y="11"/>
                  </a:lnTo>
                  <a:lnTo>
                    <a:pt x="342" y="8"/>
                  </a:lnTo>
                  <a:lnTo>
                    <a:pt x="323" y="3"/>
                  </a:lnTo>
                  <a:lnTo>
                    <a:pt x="302" y="0"/>
                  </a:lnTo>
                  <a:lnTo>
                    <a:pt x="275" y="0"/>
                  </a:lnTo>
                  <a:lnTo>
                    <a:pt x="249" y="0"/>
                  </a:lnTo>
                  <a:lnTo>
                    <a:pt x="222" y="0"/>
                  </a:lnTo>
                  <a:lnTo>
                    <a:pt x="192" y="0"/>
                  </a:lnTo>
                  <a:lnTo>
                    <a:pt x="166" y="3"/>
                  </a:lnTo>
                  <a:lnTo>
                    <a:pt x="139" y="5"/>
                  </a:lnTo>
                  <a:lnTo>
                    <a:pt x="118" y="8"/>
                  </a:lnTo>
                  <a:lnTo>
                    <a:pt x="99" y="11"/>
                  </a:lnTo>
                  <a:lnTo>
                    <a:pt x="80" y="16"/>
                  </a:lnTo>
                  <a:lnTo>
                    <a:pt x="64" y="19"/>
                  </a:lnTo>
                  <a:lnTo>
                    <a:pt x="51" y="21"/>
                  </a:lnTo>
                  <a:lnTo>
                    <a:pt x="38" y="24"/>
                  </a:lnTo>
                  <a:lnTo>
                    <a:pt x="27" y="29"/>
                  </a:lnTo>
                  <a:lnTo>
                    <a:pt x="19" y="32"/>
                  </a:lnTo>
                  <a:lnTo>
                    <a:pt x="14" y="35"/>
                  </a:lnTo>
                  <a:lnTo>
                    <a:pt x="6" y="37"/>
                  </a:lnTo>
                  <a:lnTo>
                    <a:pt x="3" y="4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65" name="Freeform 37"/>
            <p:cNvSpPr>
              <a:spLocks/>
            </p:cNvSpPr>
            <p:nvPr/>
          </p:nvSpPr>
          <p:spPr bwMode="auto">
            <a:xfrm>
              <a:off x="4936" y="1015"/>
              <a:ext cx="59" cy="47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22"/>
                </a:cxn>
                <a:cxn ang="0">
                  <a:pos x="8" y="43"/>
                </a:cxn>
                <a:cxn ang="0">
                  <a:pos x="16" y="78"/>
                </a:cxn>
                <a:cxn ang="0">
                  <a:pos x="21" y="115"/>
                </a:cxn>
                <a:cxn ang="0">
                  <a:pos x="29" y="163"/>
                </a:cxn>
                <a:cxn ang="0">
                  <a:pos x="34" y="214"/>
                </a:cxn>
                <a:cxn ang="0">
                  <a:pos x="40" y="272"/>
                </a:cxn>
                <a:cxn ang="0">
                  <a:pos x="42" y="328"/>
                </a:cxn>
                <a:cxn ang="0">
                  <a:pos x="45" y="382"/>
                </a:cxn>
                <a:cxn ang="0">
                  <a:pos x="45" y="427"/>
                </a:cxn>
                <a:cxn ang="0">
                  <a:pos x="45" y="467"/>
                </a:cxn>
                <a:cxn ang="0">
                  <a:pos x="42" y="499"/>
                </a:cxn>
                <a:cxn ang="0">
                  <a:pos x="40" y="523"/>
                </a:cxn>
                <a:cxn ang="0">
                  <a:pos x="37" y="536"/>
                </a:cxn>
                <a:cxn ang="0">
                  <a:pos x="37" y="542"/>
                </a:cxn>
                <a:cxn ang="0">
                  <a:pos x="40" y="536"/>
                </a:cxn>
                <a:cxn ang="0">
                  <a:pos x="45" y="523"/>
                </a:cxn>
                <a:cxn ang="0">
                  <a:pos x="48" y="504"/>
                </a:cxn>
                <a:cxn ang="0">
                  <a:pos x="56" y="475"/>
                </a:cxn>
                <a:cxn ang="0">
                  <a:pos x="61" y="435"/>
                </a:cxn>
                <a:cxn ang="0">
                  <a:pos x="64" y="390"/>
                </a:cxn>
                <a:cxn ang="0">
                  <a:pos x="66" y="336"/>
                </a:cxn>
                <a:cxn ang="0">
                  <a:pos x="66" y="278"/>
                </a:cxn>
                <a:cxn ang="0">
                  <a:pos x="61" y="216"/>
                </a:cxn>
                <a:cxn ang="0">
                  <a:pos x="56" y="163"/>
                </a:cxn>
                <a:cxn ang="0">
                  <a:pos x="45" y="115"/>
                </a:cxn>
                <a:cxn ang="0">
                  <a:pos x="40" y="75"/>
                </a:cxn>
                <a:cxn ang="0">
                  <a:pos x="32" y="40"/>
                </a:cxn>
                <a:cxn ang="0">
                  <a:pos x="26" y="19"/>
                </a:cxn>
                <a:cxn ang="0">
                  <a:pos x="21" y="6"/>
                </a:cxn>
                <a:cxn ang="0">
                  <a:pos x="0" y="3"/>
                </a:cxn>
              </a:cxnLst>
              <a:rect l="0" t="0" r="r" b="b"/>
              <a:pathLst>
                <a:path w="66" h="542">
                  <a:moveTo>
                    <a:pt x="0" y="3"/>
                  </a:moveTo>
                  <a:lnTo>
                    <a:pt x="0" y="6"/>
                  </a:lnTo>
                  <a:lnTo>
                    <a:pt x="2" y="14"/>
                  </a:lnTo>
                  <a:lnTo>
                    <a:pt x="5" y="22"/>
                  </a:lnTo>
                  <a:lnTo>
                    <a:pt x="5" y="32"/>
                  </a:lnTo>
                  <a:lnTo>
                    <a:pt x="8" y="43"/>
                  </a:lnTo>
                  <a:lnTo>
                    <a:pt x="10" y="59"/>
                  </a:lnTo>
                  <a:lnTo>
                    <a:pt x="16" y="78"/>
                  </a:lnTo>
                  <a:lnTo>
                    <a:pt x="18" y="94"/>
                  </a:lnTo>
                  <a:lnTo>
                    <a:pt x="21" y="115"/>
                  </a:lnTo>
                  <a:lnTo>
                    <a:pt x="24" y="136"/>
                  </a:lnTo>
                  <a:lnTo>
                    <a:pt x="29" y="163"/>
                  </a:lnTo>
                  <a:lnTo>
                    <a:pt x="32" y="187"/>
                  </a:lnTo>
                  <a:lnTo>
                    <a:pt x="34" y="214"/>
                  </a:lnTo>
                  <a:lnTo>
                    <a:pt x="37" y="240"/>
                  </a:lnTo>
                  <a:lnTo>
                    <a:pt x="40" y="272"/>
                  </a:lnTo>
                  <a:lnTo>
                    <a:pt x="42" y="299"/>
                  </a:lnTo>
                  <a:lnTo>
                    <a:pt x="42" y="328"/>
                  </a:lnTo>
                  <a:lnTo>
                    <a:pt x="45" y="355"/>
                  </a:lnTo>
                  <a:lnTo>
                    <a:pt x="45" y="382"/>
                  </a:lnTo>
                  <a:lnTo>
                    <a:pt x="45" y="406"/>
                  </a:lnTo>
                  <a:lnTo>
                    <a:pt x="45" y="427"/>
                  </a:lnTo>
                  <a:lnTo>
                    <a:pt x="45" y="448"/>
                  </a:lnTo>
                  <a:lnTo>
                    <a:pt x="45" y="467"/>
                  </a:lnTo>
                  <a:lnTo>
                    <a:pt x="42" y="483"/>
                  </a:lnTo>
                  <a:lnTo>
                    <a:pt x="42" y="499"/>
                  </a:lnTo>
                  <a:lnTo>
                    <a:pt x="40" y="510"/>
                  </a:lnTo>
                  <a:lnTo>
                    <a:pt x="40" y="523"/>
                  </a:lnTo>
                  <a:lnTo>
                    <a:pt x="37" y="528"/>
                  </a:lnTo>
                  <a:lnTo>
                    <a:pt x="37" y="536"/>
                  </a:lnTo>
                  <a:lnTo>
                    <a:pt x="37" y="542"/>
                  </a:lnTo>
                  <a:lnTo>
                    <a:pt x="37" y="542"/>
                  </a:lnTo>
                  <a:lnTo>
                    <a:pt x="37" y="542"/>
                  </a:lnTo>
                  <a:lnTo>
                    <a:pt x="40" y="536"/>
                  </a:lnTo>
                  <a:lnTo>
                    <a:pt x="40" y="531"/>
                  </a:lnTo>
                  <a:lnTo>
                    <a:pt x="45" y="523"/>
                  </a:lnTo>
                  <a:lnTo>
                    <a:pt x="45" y="515"/>
                  </a:lnTo>
                  <a:lnTo>
                    <a:pt x="48" y="504"/>
                  </a:lnTo>
                  <a:lnTo>
                    <a:pt x="53" y="488"/>
                  </a:lnTo>
                  <a:lnTo>
                    <a:pt x="56" y="475"/>
                  </a:lnTo>
                  <a:lnTo>
                    <a:pt x="58" y="456"/>
                  </a:lnTo>
                  <a:lnTo>
                    <a:pt x="61" y="435"/>
                  </a:lnTo>
                  <a:lnTo>
                    <a:pt x="64" y="414"/>
                  </a:lnTo>
                  <a:lnTo>
                    <a:pt x="64" y="390"/>
                  </a:lnTo>
                  <a:lnTo>
                    <a:pt x="66" y="363"/>
                  </a:lnTo>
                  <a:lnTo>
                    <a:pt x="66" y="336"/>
                  </a:lnTo>
                  <a:lnTo>
                    <a:pt x="66" y="307"/>
                  </a:lnTo>
                  <a:lnTo>
                    <a:pt x="66" y="278"/>
                  </a:lnTo>
                  <a:lnTo>
                    <a:pt x="64" y="246"/>
                  </a:lnTo>
                  <a:lnTo>
                    <a:pt x="61" y="216"/>
                  </a:lnTo>
                  <a:lnTo>
                    <a:pt x="56" y="187"/>
                  </a:lnTo>
                  <a:lnTo>
                    <a:pt x="56" y="163"/>
                  </a:lnTo>
                  <a:lnTo>
                    <a:pt x="50" y="136"/>
                  </a:lnTo>
                  <a:lnTo>
                    <a:pt x="45" y="115"/>
                  </a:lnTo>
                  <a:lnTo>
                    <a:pt x="42" y="91"/>
                  </a:lnTo>
                  <a:lnTo>
                    <a:pt x="40" y="75"/>
                  </a:lnTo>
                  <a:lnTo>
                    <a:pt x="34" y="56"/>
                  </a:lnTo>
                  <a:lnTo>
                    <a:pt x="32" y="40"/>
                  </a:lnTo>
                  <a:lnTo>
                    <a:pt x="29" y="30"/>
                  </a:lnTo>
                  <a:lnTo>
                    <a:pt x="26" y="19"/>
                  </a:lnTo>
                  <a:lnTo>
                    <a:pt x="24" y="11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66" name="Freeform 38"/>
            <p:cNvSpPr>
              <a:spLocks/>
            </p:cNvSpPr>
            <p:nvPr/>
          </p:nvSpPr>
          <p:spPr bwMode="auto">
            <a:xfrm>
              <a:off x="5281" y="999"/>
              <a:ext cx="39" cy="511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1"/>
                </a:cxn>
                <a:cxn ang="0">
                  <a:pos x="13" y="58"/>
                </a:cxn>
                <a:cxn ang="0">
                  <a:pos x="16" y="104"/>
                </a:cxn>
                <a:cxn ang="0">
                  <a:pos x="16" y="157"/>
                </a:cxn>
                <a:cxn ang="0">
                  <a:pos x="19" y="210"/>
                </a:cxn>
                <a:cxn ang="0">
                  <a:pos x="19" y="264"/>
                </a:cxn>
                <a:cxn ang="0">
                  <a:pos x="19" y="312"/>
                </a:cxn>
                <a:cxn ang="0">
                  <a:pos x="16" y="352"/>
                </a:cxn>
                <a:cxn ang="0">
                  <a:pos x="13" y="389"/>
                </a:cxn>
                <a:cxn ang="0">
                  <a:pos x="11" y="432"/>
                </a:cxn>
                <a:cxn ang="0">
                  <a:pos x="8" y="472"/>
                </a:cxn>
                <a:cxn ang="0">
                  <a:pos x="5" y="509"/>
                </a:cxn>
                <a:cxn ang="0">
                  <a:pos x="0" y="541"/>
                </a:cxn>
                <a:cxn ang="0">
                  <a:pos x="0" y="562"/>
                </a:cxn>
                <a:cxn ang="0">
                  <a:pos x="0" y="576"/>
                </a:cxn>
                <a:cxn ang="0">
                  <a:pos x="0" y="576"/>
                </a:cxn>
                <a:cxn ang="0">
                  <a:pos x="0" y="565"/>
                </a:cxn>
                <a:cxn ang="0">
                  <a:pos x="5" y="546"/>
                </a:cxn>
                <a:cxn ang="0">
                  <a:pos x="11" y="520"/>
                </a:cxn>
                <a:cxn ang="0">
                  <a:pos x="19" y="482"/>
                </a:cxn>
                <a:cxn ang="0">
                  <a:pos x="24" y="437"/>
                </a:cxn>
                <a:cxn ang="0">
                  <a:pos x="29" y="381"/>
                </a:cxn>
                <a:cxn ang="0">
                  <a:pos x="35" y="320"/>
                </a:cxn>
                <a:cxn ang="0">
                  <a:pos x="40" y="253"/>
                </a:cxn>
                <a:cxn ang="0">
                  <a:pos x="40" y="192"/>
                </a:cxn>
                <a:cxn ang="0">
                  <a:pos x="40" y="136"/>
                </a:cxn>
                <a:cxn ang="0">
                  <a:pos x="40" y="90"/>
                </a:cxn>
                <a:cxn ang="0">
                  <a:pos x="37" y="56"/>
                </a:cxn>
                <a:cxn ang="0">
                  <a:pos x="35" y="29"/>
                </a:cxn>
                <a:cxn ang="0">
                  <a:pos x="32" y="10"/>
                </a:cxn>
                <a:cxn ang="0">
                  <a:pos x="32" y="0"/>
                </a:cxn>
                <a:cxn ang="0">
                  <a:pos x="13" y="0"/>
                </a:cxn>
              </a:cxnLst>
              <a:rect l="0" t="0" r="r" b="b"/>
              <a:pathLst>
                <a:path w="43" h="578">
                  <a:moveTo>
                    <a:pt x="13" y="0"/>
                  </a:moveTo>
                  <a:lnTo>
                    <a:pt x="13" y="2"/>
                  </a:lnTo>
                  <a:lnTo>
                    <a:pt x="13" y="10"/>
                  </a:lnTo>
                  <a:lnTo>
                    <a:pt x="13" y="21"/>
                  </a:lnTo>
                  <a:lnTo>
                    <a:pt x="13" y="37"/>
                  </a:lnTo>
                  <a:lnTo>
                    <a:pt x="13" y="58"/>
                  </a:lnTo>
                  <a:lnTo>
                    <a:pt x="16" y="80"/>
                  </a:lnTo>
                  <a:lnTo>
                    <a:pt x="16" y="104"/>
                  </a:lnTo>
                  <a:lnTo>
                    <a:pt x="16" y="130"/>
                  </a:lnTo>
                  <a:lnTo>
                    <a:pt x="16" y="157"/>
                  </a:lnTo>
                  <a:lnTo>
                    <a:pt x="19" y="184"/>
                  </a:lnTo>
                  <a:lnTo>
                    <a:pt x="19" y="210"/>
                  </a:lnTo>
                  <a:lnTo>
                    <a:pt x="19" y="240"/>
                  </a:lnTo>
                  <a:lnTo>
                    <a:pt x="19" y="264"/>
                  </a:lnTo>
                  <a:lnTo>
                    <a:pt x="19" y="290"/>
                  </a:lnTo>
                  <a:lnTo>
                    <a:pt x="19" y="312"/>
                  </a:lnTo>
                  <a:lnTo>
                    <a:pt x="19" y="333"/>
                  </a:lnTo>
                  <a:lnTo>
                    <a:pt x="16" y="352"/>
                  </a:lnTo>
                  <a:lnTo>
                    <a:pt x="16" y="370"/>
                  </a:lnTo>
                  <a:lnTo>
                    <a:pt x="13" y="389"/>
                  </a:lnTo>
                  <a:lnTo>
                    <a:pt x="13" y="410"/>
                  </a:lnTo>
                  <a:lnTo>
                    <a:pt x="11" y="432"/>
                  </a:lnTo>
                  <a:lnTo>
                    <a:pt x="8" y="450"/>
                  </a:lnTo>
                  <a:lnTo>
                    <a:pt x="8" y="472"/>
                  </a:lnTo>
                  <a:lnTo>
                    <a:pt x="5" y="490"/>
                  </a:lnTo>
                  <a:lnTo>
                    <a:pt x="5" y="509"/>
                  </a:lnTo>
                  <a:lnTo>
                    <a:pt x="3" y="525"/>
                  </a:lnTo>
                  <a:lnTo>
                    <a:pt x="0" y="541"/>
                  </a:lnTo>
                  <a:lnTo>
                    <a:pt x="0" y="552"/>
                  </a:lnTo>
                  <a:lnTo>
                    <a:pt x="0" y="562"/>
                  </a:lnTo>
                  <a:lnTo>
                    <a:pt x="0" y="570"/>
                  </a:lnTo>
                  <a:lnTo>
                    <a:pt x="0" y="576"/>
                  </a:lnTo>
                  <a:lnTo>
                    <a:pt x="0" y="578"/>
                  </a:lnTo>
                  <a:lnTo>
                    <a:pt x="0" y="576"/>
                  </a:lnTo>
                  <a:lnTo>
                    <a:pt x="0" y="573"/>
                  </a:lnTo>
                  <a:lnTo>
                    <a:pt x="0" y="565"/>
                  </a:lnTo>
                  <a:lnTo>
                    <a:pt x="3" y="560"/>
                  </a:lnTo>
                  <a:lnTo>
                    <a:pt x="5" y="546"/>
                  </a:lnTo>
                  <a:lnTo>
                    <a:pt x="8" y="536"/>
                  </a:lnTo>
                  <a:lnTo>
                    <a:pt x="11" y="520"/>
                  </a:lnTo>
                  <a:lnTo>
                    <a:pt x="16" y="504"/>
                  </a:lnTo>
                  <a:lnTo>
                    <a:pt x="19" y="482"/>
                  </a:lnTo>
                  <a:lnTo>
                    <a:pt x="21" y="461"/>
                  </a:lnTo>
                  <a:lnTo>
                    <a:pt x="24" y="437"/>
                  </a:lnTo>
                  <a:lnTo>
                    <a:pt x="27" y="410"/>
                  </a:lnTo>
                  <a:lnTo>
                    <a:pt x="29" y="381"/>
                  </a:lnTo>
                  <a:lnTo>
                    <a:pt x="32" y="352"/>
                  </a:lnTo>
                  <a:lnTo>
                    <a:pt x="35" y="320"/>
                  </a:lnTo>
                  <a:lnTo>
                    <a:pt x="40" y="288"/>
                  </a:lnTo>
                  <a:lnTo>
                    <a:pt x="40" y="253"/>
                  </a:lnTo>
                  <a:lnTo>
                    <a:pt x="40" y="221"/>
                  </a:lnTo>
                  <a:lnTo>
                    <a:pt x="40" y="192"/>
                  </a:lnTo>
                  <a:lnTo>
                    <a:pt x="43" y="162"/>
                  </a:lnTo>
                  <a:lnTo>
                    <a:pt x="40" y="136"/>
                  </a:lnTo>
                  <a:lnTo>
                    <a:pt x="40" y="114"/>
                  </a:lnTo>
                  <a:lnTo>
                    <a:pt x="40" y="90"/>
                  </a:lnTo>
                  <a:lnTo>
                    <a:pt x="40" y="72"/>
                  </a:lnTo>
                  <a:lnTo>
                    <a:pt x="37" y="56"/>
                  </a:lnTo>
                  <a:lnTo>
                    <a:pt x="35" y="42"/>
                  </a:lnTo>
                  <a:lnTo>
                    <a:pt x="35" y="29"/>
                  </a:lnTo>
                  <a:lnTo>
                    <a:pt x="35" y="18"/>
                  </a:lnTo>
                  <a:lnTo>
                    <a:pt x="32" y="10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67" name="Freeform 39"/>
            <p:cNvSpPr>
              <a:spLocks/>
            </p:cNvSpPr>
            <p:nvPr/>
          </p:nvSpPr>
          <p:spPr bwMode="auto">
            <a:xfrm>
              <a:off x="5051" y="1050"/>
              <a:ext cx="33" cy="4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"/>
                </a:cxn>
                <a:cxn ang="0">
                  <a:pos x="0" y="30"/>
                </a:cxn>
                <a:cxn ang="0">
                  <a:pos x="5" y="59"/>
                </a:cxn>
                <a:cxn ang="0">
                  <a:pos x="8" y="91"/>
                </a:cxn>
                <a:cxn ang="0">
                  <a:pos x="10" y="131"/>
                </a:cxn>
                <a:cxn ang="0">
                  <a:pos x="13" y="174"/>
                </a:cxn>
                <a:cxn ang="0">
                  <a:pos x="16" y="219"/>
                </a:cxn>
                <a:cxn ang="0">
                  <a:pos x="18" y="264"/>
                </a:cxn>
                <a:cxn ang="0">
                  <a:pos x="18" y="310"/>
                </a:cxn>
                <a:cxn ang="0">
                  <a:pos x="18" y="352"/>
                </a:cxn>
                <a:cxn ang="0">
                  <a:pos x="18" y="392"/>
                </a:cxn>
                <a:cxn ang="0">
                  <a:pos x="16" y="424"/>
                </a:cxn>
                <a:cxn ang="0">
                  <a:pos x="13" y="451"/>
                </a:cxn>
                <a:cxn ang="0">
                  <a:pos x="13" y="472"/>
                </a:cxn>
                <a:cxn ang="0">
                  <a:pos x="13" y="483"/>
                </a:cxn>
                <a:cxn ang="0">
                  <a:pos x="13" y="483"/>
                </a:cxn>
                <a:cxn ang="0">
                  <a:pos x="16" y="472"/>
                </a:cxn>
                <a:cxn ang="0">
                  <a:pos x="21" y="456"/>
                </a:cxn>
                <a:cxn ang="0">
                  <a:pos x="26" y="432"/>
                </a:cxn>
                <a:cxn ang="0">
                  <a:pos x="32" y="398"/>
                </a:cxn>
                <a:cxn ang="0">
                  <a:pos x="34" y="358"/>
                </a:cxn>
                <a:cxn ang="0">
                  <a:pos x="37" y="310"/>
                </a:cxn>
                <a:cxn ang="0">
                  <a:pos x="37" y="254"/>
                </a:cxn>
                <a:cxn ang="0">
                  <a:pos x="32" y="190"/>
                </a:cxn>
                <a:cxn ang="0">
                  <a:pos x="26" y="136"/>
                </a:cxn>
                <a:cxn ang="0">
                  <a:pos x="21" y="91"/>
                </a:cxn>
                <a:cxn ang="0">
                  <a:pos x="16" y="59"/>
                </a:cxn>
                <a:cxn ang="0">
                  <a:pos x="10" y="32"/>
                </a:cxn>
                <a:cxn ang="0">
                  <a:pos x="2" y="1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48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30"/>
                  </a:lnTo>
                  <a:lnTo>
                    <a:pt x="2" y="43"/>
                  </a:lnTo>
                  <a:lnTo>
                    <a:pt x="5" y="59"/>
                  </a:lnTo>
                  <a:lnTo>
                    <a:pt x="5" y="75"/>
                  </a:lnTo>
                  <a:lnTo>
                    <a:pt x="8" y="91"/>
                  </a:lnTo>
                  <a:lnTo>
                    <a:pt x="8" y="110"/>
                  </a:lnTo>
                  <a:lnTo>
                    <a:pt x="10" y="131"/>
                  </a:lnTo>
                  <a:lnTo>
                    <a:pt x="10" y="152"/>
                  </a:lnTo>
                  <a:lnTo>
                    <a:pt x="13" y="174"/>
                  </a:lnTo>
                  <a:lnTo>
                    <a:pt x="13" y="195"/>
                  </a:lnTo>
                  <a:lnTo>
                    <a:pt x="16" y="219"/>
                  </a:lnTo>
                  <a:lnTo>
                    <a:pt x="18" y="243"/>
                  </a:lnTo>
                  <a:lnTo>
                    <a:pt x="18" y="264"/>
                  </a:lnTo>
                  <a:lnTo>
                    <a:pt x="18" y="288"/>
                  </a:lnTo>
                  <a:lnTo>
                    <a:pt x="18" y="310"/>
                  </a:lnTo>
                  <a:lnTo>
                    <a:pt x="18" y="334"/>
                  </a:lnTo>
                  <a:lnTo>
                    <a:pt x="18" y="352"/>
                  </a:lnTo>
                  <a:lnTo>
                    <a:pt x="18" y="371"/>
                  </a:lnTo>
                  <a:lnTo>
                    <a:pt x="18" y="392"/>
                  </a:lnTo>
                  <a:lnTo>
                    <a:pt x="18" y="408"/>
                  </a:lnTo>
                  <a:lnTo>
                    <a:pt x="16" y="424"/>
                  </a:lnTo>
                  <a:lnTo>
                    <a:pt x="16" y="440"/>
                  </a:lnTo>
                  <a:lnTo>
                    <a:pt x="13" y="451"/>
                  </a:lnTo>
                  <a:lnTo>
                    <a:pt x="13" y="464"/>
                  </a:lnTo>
                  <a:lnTo>
                    <a:pt x="13" y="472"/>
                  </a:lnTo>
                  <a:lnTo>
                    <a:pt x="13" y="478"/>
                  </a:lnTo>
                  <a:lnTo>
                    <a:pt x="13" y="483"/>
                  </a:lnTo>
                  <a:lnTo>
                    <a:pt x="13" y="483"/>
                  </a:lnTo>
                  <a:lnTo>
                    <a:pt x="13" y="483"/>
                  </a:lnTo>
                  <a:lnTo>
                    <a:pt x="16" y="478"/>
                  </a:lnTo>
                  <a:lnTo>
                    <a:pt x="16" y="472"/>
                  </a:lnTo>
                  <a:lnTo>
                    <a:pt x="18" y="467"/>
                  </a:lnTo>
                  <a:lnTo>
                    <a:pt x="21" y="456"/>
                  </a:lnTo>
                  <a:lnTo>
                    <a:pt x="24" y="446"/>
                  </a:lnTo>
                  <a:lnTo>
                    <a:pt x="26" y="432"/>
                  </a:lnTo>
                  <a:lnTo>
                    <a:pt x="29" y="419"/>
                  </a:lnTo>
                  <a:lnTo>
                    <a:pt x="32" y="398"/>
                  </a:lnTo>
                  <a:lnTo>
                    <a:pt x="32" y="379"/>
                  </a:lnTo>
                  <a:lnTo>
                    <a:pt x="34" y="358"/>
                  </a:lnTo>
                  <a:lnTo>
                    <a:pt x="37" y="336"/>
                  </a:lnTo>
                  <a:lnTo>
                    <a:pt x="37" y="310"/>
                  </a:lnTo>
                  <a:lnTo>
                    <a:pt x="37" y="280"/>
                  </a:lnTo>
                  <a:lnTo>
                    <a:pt x="37" y="254"/>
                  </a:lnTo>
                  <a:lnTo>
                    <a:pt x="37" y="222"/>
                  </a:lnTo>
                  <a:lnTo>
                    <a:pt x="32" y="190"/>
                  </a:lnTo>
                  <a:lnTo>
                    <a:pt x="29" y="163"/>
                  </a:lnTo>
                  <a:lnTo>
                    <a:pt x="26" y="136"/>
                  </a:lnTo>
                  <a:lnTo>
                    <a:pt x="24" y="112"/>
                  </a:lnTo>
                  <a:lnTo>
                    <a:pt x="21" y="91"/>
                  </a:lnTo>
                  <a:lnTo>
                    <a:pt x="18" y="75"/>
                  </a:lnTo>
                  <a:lnTo>
                    <a:pt x="16" y="59"/>
                  </a:lnTo>
                  <a:lnTo>
                    <a:pt x="13" y="46"/>
                  </a:lnTo>
                  <a:lnTo>
                    <a:pt x="10" y="32"/>
                  </a:lnTo>
                  <a:lnTo>
                    <a:pt x="5" y="22"/>
                  </a:lnTo>
                  <a:lnTo>
                    <a:pt x="2" y="14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68" name="Freeform 40"/>
            <p:cNvSpPr>
              <a:spLocks/>
            </p:cNvSpPr>
            <p:nvPr/>
          </p:nvSpPr>
          <p:spPr bwMode="auto">
            <a:xfrm>
              <a:off x="5117" y="1072"/>
              <a:ext cx="25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3" y="46"/>
                </a:cxn>
                <a:cxn ang="0">
                  <a:pos x="3" y="62"/>
                </a:cxn>
                <a:cxn ang="0">
                  <a:pos x="3" y="75"/>
                </a:cxn>
                <a:cxn ang="0">
                  <a:pos x="3" y="91"/>
                </a:cxn>
                <a:cxn ang="0">
                  <a:pos x="6" y="107"/>
                </a:cxn>
                <a:cxn ang="0">
                  <a:pos x="6" y="126"/>
                </a:cxn>
                <a:cxn ang="0">
                  <a:pos x="6" y="144"/>
                </a:cxn>
                <a:cxn ang="0">
                  <a:pos x="8" y="166"/>
                </a:cxn>
                <a:cxn ang="0">
                  <a:pos x="8" y="184"/>
                </a:cxn>
                <a:cxn ang="0">
                  <a:pos x="11" y="208"/>
                </a:cxn>
                <a:cxn ang="0">
                  <a:pos x="11" y="230"/>
                </a:cxn>
                <a:cxn ang="0">
                  <a:pos x="11" y="251"/>
                </a:cxn>
                <a:cxn ang="0">
                  <a:pos x="11" y="272"/>
                </a:cxn>
                <a:cxn ang="0">
                  <a:pos x="11" y="294"/>
                </a:cxn>
                <a:cxn ang="0">
                  <a:pos x="11" y="312"/>
                </a:cxn>
                <a:cxn ang="0">
                  <a:pos x="11" y="331"/>
                </a:cxn>
                <a:cxn ang="0">
                  <a:pos x="11" y="350"/>
                </a:cxn>
                <a:cxn ang="0">
                  <a:pos x="11" y="366"/>
                </a:cxn>
                <a:cxn ang="0">
                  <a:pos x="8" y="382"/>
                </a:cxn>
                <a:cxn ang="0">
                  <a:pos x="8" y="395"/>
                </a:cxn>
                <a:cxn ang="0">
                  <a:pos x="8" y="406"/>
                </a:cxn>
                <a:cxn ang="0">
                  <a:pos x="8" y="416"/>
                </a:cxn>
                <a:cxn ang="0">
                  <a:pos x="8" y="424"/>
                </a:cxn>
                <a:cxn ang="0">
                  <a:pos x="8" y="432"/>
                </a:cxn>
                <a:cxn ang="0">
                  <a:pos x="8" y="435"/>
                </a:cxn>
                <a:cxn ang="0">
                  <a:pos x="8" y="438"/>
                </a:cxn>
                <a:cxn ang="0">
                  <a:pos x="8" y="435"/>
                </a:cxn>
                <a:cxn ang="0">
                  <a:pos x="8" y="432"/>
                </a:cxn>
                <a:cxn ang="0">
                  <a:pos x="8" y="427"/>
                </a:cxn>
                <a:cxn ang="0">
                  <a:pos x="11" y="422"/>
                </a:cxn>
                <a:cxn ang="0">
                  <a:pos x="11" y="411"/>
                </a:cxn>
                <a:cxn ang="0">
                  <a:pos x="14" y="400"/>
                </a:cxn>
                <a:cxn ang="0">
                  <a:pos x="16" y="387"/>
                </a:cxn>
                <a:cxn ang="0">
                  <a:pos x="19" y="374"/>
                </a:cxn>
                <a:cxn ang="0">
                  <a:pos x="22" y="358"/>
                </a:cxn>
                <a:cxn ang="0">
                  <a:pos x="22" y="339"/>
                </a:cxn>
                <a:cxn ang="0">
                  <a:pos x="24" y="318"/>
                </a:cxn>
                <a:cxn ang="0">
                  <a:pos x="27" y="296"/>
                </a:cxn>
                <a:cxn ang="0">
                  <a:pos x="27" y="272"/>
                </a:cxn>
                <a:cxn ang="0">
                  <a:pos x="27" y="248"/>
                </a:cxn>
                <a:cxn ang="0">
                  <a:pos x="27" y="222"/>
                </a:cxn>
                <a:cxn ang="0">
                  <a:pos x="27" y="195"/>
                </a:cxn>
                <a:cxn ang="0">
                  <a:pos x="27" y="166"/>
                </a:cxn>
                <a:cxn ang="0">
                  <a:pos x="24" y="139"/>
                </a:cxn>
                <a:cxn ang="0">
                  <a:pos x="22" y="118"/>
                </a:cxn>
                <a:cxn ang="0">
                  <a:pos x="22" y="99"/>
                </a:cxn>
                <a:cxn ang="0">
                  <a:pos x="16" y="78"/>
                </a:cxn>
                <a:cxn ang="0">
                  <a:pos x="16" y="64"/>
                </a:cxn>
                <a:cxn ang="0">
                  <a:pos x="14" y="51"/>
                </a:cxn>
                <a:cxn ang="0">
                  <a:pos x="11" y="38"/>
                </a:cxn>
                <a:cxn ang="0">
                  <a:pos x="8" y="27"/>
                </a:cxn>
                <a:cxn ang="0">
                  <a:pos x="6" y="19"/>
                </a:cxn>
                <a:cxn ang="0">
                  <a:pos x="6" y="14"/>
                </a:cxn>
                <a:cxn ang="0">
                  <a:pos x="3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38">
                  <a:moveTo>
                    <a:pt x="0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3" y="46"/>
                  </a:lnTo>
                  <a:lnTo>
                    <a:pt x="3" y="62"/>
                  </a:lnTo>
                  <a:lnTo>
                    <a:pt x="3" y="75"/>
                  </a:lnTo>
                  <a:lnTo>
                    <a:pt x="3" y="91"/>
                  </a:lnTo>
                  <a:lnTo>
                    <a:pt x="6" y="107"/>
                  </a:lnTo>
                  <a:lnTo>
                    <a:pt x="6" y="126"/>
                  </a:lnTo>
                  <a:lnTo>
                    <a:pt x="6" y="144"/>
                  </a:lnTo>
                  <a:lnTo>
                    <a:pt x="8" y="166"/>
                  </a:lnTo>
                  <a:lnTo>
                    <a:pt x="8" y="184"/>
                  </a:lnTo>
                  <a:lnTo>
                    <a:pt x="11" y="208"/>
                  </a:lnTo>
                  <a:lnTo>
                    <a:pt x="11" y="230"/>
                  </a:lnTo>
                  <a:lnTo>
                    <a:pt x="11" y="251"/>
                  </a:lnTo>
                  <a:lnTo>
                    <a:pt x="11" y="272"/>
                  </a:lnTo>
                  <a:lnTo>
                    <a:pt x="11" y="294"/>
                  </a:lnTo>
                  <a:lnTo>
                    <a:pt x="11" y="312"/>
                  </a:lnTo>
                  <a:lnTo>
                    <a:pt x="11" y="331"/>
                  </a:lnTo>
                  <a:lnTo>
                    <a:pt x="11" y="350"/>
                  </a:lnTo>
                  <a:lnTo>
                    <a:pt x="11" y="366"/>
                  </a:lnTo>
                  <a:lnTo>
                    <a:pt x="8" y="382"/>
                  </a:lnTo>
                  <a:lnTo>
                    <a:pt x="8" y="395"/>
                  </a:lnTo>
                  <a:lnTo>
                    <a:pt x="8" y="406"/>
                  </a:lnTo>
                  <a:lnTo>
                    <a:pt x="8" y="416"/>
                  </a:lnTo>
                  <a:lnTo>
                    <a:pt x="8" y="424"/>
                  </a:lnTo>
                  <a:lnTo>
                    <a:pt x="8" y="432"/>
                  </a:lnTo>
                  <a:lnTo>
                    <a:pt x="8" y="435"/>
                  </a:lnTo>
                  <a:lnTo>
                    <a:pt x="8" y="438"/>
                  </a:lnTo>
                  <a:lnTo>
                    <a:pt x="8" y="435"/>
                  </a:lnTo>
                  <a:lnTo>
                    <a:pt x="8" y="432"/>
                  </a:lnTo>
                  <a:lnTo>
                    <a:pt x="8" y="427"/>
                  </a:lnTo>
                  <a:lnTo>
                    <a:pt x="11" y="422"/>
                  </a:lnTo>
                  <a:lnTo>
                    <a:pt x="11" y="411"/>
                  </a:lnTo>
                  <a:lnTo>
                    <a:pt x="14" y="400"/>
                  </a:lnTo>
                  <a:lnTo>
                    <a:pt x="16" y="387"/>
                  </a:lnTo>
                  <a:lnTo>
                    <a:pt x="19" y="374"/>
                  </a:lnTo>
                  <a:lnTo>
                    <a:pt x="22" y="358"/>
                  </a:lnTo>
                  <a:lnTo>
                    <a:pt x="22" y="339"/>
                  </a:lnTo>
                  <a:lnTo>
                    <a:pt x="24" y="318"/>
                  </a:lnTo>
                  <a:lnTo>
                    <a:pt x="27" y="296"/>
                  </a:lnTo>
                  <a:lnTo>
                    <a:pt x="27" y="272"/>
                  </a:lnTo>
                  <a:lnTo>
                    <a:pt x="27" y="248"/>
                  </a:lnTo>
                  <a:lnTo>
                    <a:pt x="27" y="222"/>
                  </a:lnTo>
                  <a:lnTo>
                    <a:pt x="27" y="195"/>
                  </a:lnTo>
                  <a:lnTo>
                    <a:pt x="27" y="166"/>
                  </a:lnTo>
                  <a:lnTo>
                    <a:pt x="24" y="139"/>
                  </a:lnTo>
                  <a:lnTo>
                    <a:pt x="22" y="118"/>
                  </a:lnTo>
                  <a:lnTo>
                    <a:pt x="22" y="99"/>
                  </a:lnTo>
                  <a:lnTo>
                    <a:pt x="16" y="78"/>
                  </a:lnTo>
                  <a:lnTo>
                    <a:pt x="16" y="64"/>
                  </a:lnTo>
                  <a:lnTo>
                    <a:pt x="14" y="51"/>
                  </a:lnTo>
                  <a:lnTo>
                    <a:pt x="11" y="38"/>
                  </a:lnTo>
                  <a:lnTo>
                    <a:pt x="8" y="27"/>
                  </a:lnTo>
                  <a:lnTo>
                    <a:pt x="6" y="19"/>
                  </a:lnTo>
                  <a:lnTo>
                    <a:pt x="6" y="14"/>
                  </a:lnTo>
                  <a:lnTo>
                    <a:pt x="3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69" name="Freeform 41"/>
            <p:cNvSpPr>
              <a:spLocks/>
            </p:cNvSpPr>
            <p:nvPr/>
          </p:nvSpPr>
          <p:spPr bwMode="auto">
            <a:xfrm>
              <a:off x="5195" y="1064"/>
              <a:ext cx="24" cy="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0" y="46"/>
                </a:cxn>
                <a:cxn ang="0">
                  <a:pos x="3" y="62"/>
                </a:cxn>
                <a:cxn ang="0">
                  <a:pos x="3" y="72"/>
                </a:cxn>
                <a:cxn ang="0">
                  <a:pos x="3" y="88"/>
                </a:cxn>
                <a:cxn ang="0">
                  <a:pos x="5" y="107"/>
                </a:cxn>
                <a:cxn ang="0">
                  <a:pos x="5" y="126"/>
                </a:cxn>
                <a:cxn ang="0">
                  <a:pos x="5" y="144"/>
                </a:cxn>
                <a:cxn ang="0">
                  <a:pos x="8" y="166"/>
                </a:cxn>
                <a:cxn ang="0">
                  <a:pos x="8" y="184"/>
                </a:cxn>
                <a:cxn ang="0">
                  <a:pos x="11" y="206"/>
                </a:cxn>
                <a:cxn ang="0">
                  <a:pos x="11" y="230"/>
                </a:cxn>
                <a:cxn ang="0">
                  <a:pos x="11" y="248"/>
                </a:cxn>
                <a:cxn ang="0">
                  <a:pos x="11" y="270"/>
                </a:cxn>
                <a:cxn ang="0">
                  <a:pos x="11" y="291"/>
                </a:cxn>
                <a:cxn ang="0">
                  <a:pos x="11" y="312"/>
                </a:cxn>
                <a:cxn ang="0">
                  <a:pos x="11" y="331"/>
                </a:cxn>
                <a:cxn ang="0">
                  <a:pos x="8" y="350"/>
                </a:cxn>
                <a:cxn ang="0">
                  <a:pos x="8" y="366"/>
                </a:cxn>
                <a:cxn ang="0">
                  <a:pos x="8" y="382"/>
                </a:cxn>
                <a:cxn ang="0">
                  <a:pos x="5" y="395"/>
                </a:cxn>
                <a:cxn ang="0">
                  <a:pos x="5" y="408"/>
                </a:cxn>
                <a:cxn ang="0">
                  <a:pos x="5" y="419"/>
                </a:cxn>
                <a:cxn ang="0">
                  <a:pos x="5" y="424"/>
                </a:cxn>
                <a:cxn ang="0">
                  <a:pos x="5" y="432"/>
                </a:cxn>
                <a:cxn ang="0">
                  <a:pos x="5" y="435"/>
                </a:cxn>
                <a:cxn ang="0">
                  <a:pos x="5" y="438"/>
                </a:cxn>
                <a:cxn ang="0">
                  <a:pos x="5" y="435"/>
                </a:cxn>
                <a:cxn ang="0">
                  <a:pos x="5" y="432"/>
                </a:cxn>
                <a:cxn ang="0">
                  <a:pos x="5" y="427"/>
                </a:cxn>
                <a:cxn ang="0">
                  <a:pos x="8" y="422"/>
                </a:cxn>
                <a:cxn ang="0">
                  <a:pos x="11" y="411"/>
                </a:cxn>
                <a:cxn ang="0">
                  <a:pos x="13" y="400"/>
                </a:cxn>
                <a:cxn ang="0">
                  <a:pos x="16" y="387"/>
                </a:cxn>
                <a:cxn ang="0">
                  <a:pos x="19" y="374"/>
                </a:cxn>
                <a:cxn ang="0">
                  <a:pos x="21" y="355"/>
                </a:cxn>
                <a:cxn ang="0">
                  <a:pos x="21" y="339"/>
                </a:cxn>
                <a:cxn ang="0">
                  <a:pos x="24" y="318"/>
                </a:cxn>
                <a:cxn ang="0">
                  <a:pos x="27" y="296"/>
                </a:cxn>
                <a:cxn ang="0">
                  <a:pos x="27" y="272"/>
                </a:cxn>
                <a:cxn ang="0">
                  <a:pos x="27" y="248"/>
                </a:cxn>
                <a:cxn ang="0">
                  <a:pos x="27" y="222"/>
                </a:cxn>
                <a:cxn ang="0">
                  <a:pos x="27" y="192"/>
                </a:cxn>
                <a:cxn ang="0">
                  <a:pos x="27" y="166"/>
                </a:cxn>
                <a:cxn ang="0">
                  <a:pos x="24" y="139"/>
                </a:cxn>
                <a:cxn ang="0">
                  <a:pos x="21" y="118"/>
                </a:cxn>
                <a:cxn ang="0">
                  <a:pos x="21" y="99"/>
                </a:cxn>
                <a:cxn ang="0">
                  <a:pos x="16" y="80"/>
                </a:cxn>
                <a:cxn ang="0">
                  <a:pos x="16" y="64"/>
                </a:cxn>
                <a:cxn ang="0">
                  <a:pos x="13" y="51"/>
                </a:cxn>
                <a:cxn ang="0">
                  <a:pos x="11" y="40"/>
                </a:cxn>
                <a:cxn ang="0">
                  <a:pos x="8" y="30"/>
                </a:cxn>
                <a:cxn ang="0">
                  <a:pos x="5" y="22"/>
                </a:cxn>
                <a:cxn ang="0">
                  <a:pos x="3" y="14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38">
                  <a:moveTo>
                    <a:pt x="0" y="0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0" y="46"/>
                  </a:lnTo>
                  <a:lnTo>
                    <a:pt x="3" y="62"/>
                  </a:lnTo>
                  <a:lnTo>
                    <a:pt x="3" y="72"/>
                  </a:lnTo>
                  <a:lnTo>
                    <a:pt x="3" y="88"/>
                  </a:lnTo>
                  <a:lnTo>
                    <a:pt x="5" y="107"/>
                  </a:lnTo>
                  <a:lnTo>
                    <a:pt x="5" y="126"/>
                  </a:lnTo>
                  <a:lnTo>
                    <a:pt x="5" y="144"/>
                  </a:lnTo>
                  <a:lnTo>
                    <a:pt x="8" y="166"/>
                  </a:lnTo>
                  <a:lnTo>
                    <a:pt x="8" y="184"/>
                  </a:lnTo>
                  <a:lnTo>
                    <a:pt x="11" y="206"/>
                  </a:lnTo>
                  <a:lnTo>
                    <a:pt x="11" y="230"/>
                  </a:lnTo>
                  <a:lnTo>
                    <a:pt x="11" y="248"/>
                  </a:lnTo>
                  <a:lnTo>
                    <a:pt x="11" y="270"/>
                  </a:lnTo>
                  <a:lnTo>
                    <a:pt x="11" y="291"/>
                  </a:lnTo>
                  <a:lnTo>
                    <a:pt x="11" y="312"/>
                  </a:lnTo>
                  <a:lnTo>
                    <a:pt x="11" y="331"/>
                  </a:lnTo>
                  <a:lnTo>
                    <a:pt x="8" y="350"/>
                  </a:lnTo>
                  <a:lnTo>
                    <a:pt x="8" y="366"/>
                  </a:lnTo>
                  <a:lnTo>
                    <a:pt x="8" y="382"/>
                  </a:lnTo>
                  <a:lnTo>
                    <a:pt x="5" y="395"/>
                  </a:lnTo>
                  <a:lnTo>
                    <a:pt x="5" y="408"/>
                  </a:lnTo>
                  <a:lnTo>
                    <a:pt x="5" y="419"/>
                  </a:lnTo>
                  <a:lnTo>
                    <a:pt x="5" y="424"/>
                  </a:lnTo>
                  <a:lnTo>
                    <a:pt x="5" y="432"/>
                  </a:lnTo>
                  <a:lnTo>
                    <a:pt x="5" y="435"/>
                  </a:lnTo>
                  <a:lnTo>
                    <a:pt x="5" y="438"/>
                  </a:lnTo>
                  <a:lnTo>
                    <a:pt x="5" y="435"/>
                  </a:lnTo>
                  <a:lnTo>
                    <a:pt x="5" y="432"/>
                  </a:lnTo>
                  <a:lnTo>
                    <a:pt x="5" y="427"/>
                  </a:lnTo>
                  <a:lnTo>
                    <a:pt x="8" y="422"/>
                  </a:lnTo>
                  <a:lnTo>
                    <a:pt x="11" y="411"/>
                  </a:lnTo>
                  <a:lnTo>
                    <a:pt x="13" y="400"/>
                  </a:lnTo>
                  <a:lnTo>
                    <a:pt x="16" y="387"/>
                  </a:lnTo>
                  <a:lnTo>
                    <a:pt x="19" y="374"/>
                  </a:lnTo>
                  <a:lnTo>
                    <a:pt x="21" y="355"/>
                  </a:lnTo>
                  <a:lnTo>
                    <a:pt x="21" y="339"/>
                  </a:lnTo>
                  <a:lnTo>
                    <a:pt x="24" y="318"/>
                  </a:lnTo>
                  <a:lnTo>
                    <a:pt x="27" y="296"/>
                  </a:lnTo>
                  <a:lnTo>
                    <a:pt x="27" y="272"/>
                  </a:lnTo>
                  <a:lnTo>
                    <a:pt x="27" y="248"/>
                  </a:lnTo>
                  <a:lnTo>
                    <a:pt x="27" y="222"/>
                  </a:lnTo>
                  <a:lnTo>
                    <a:pt x="27" y="192"/>
                  </a:lnTo>
                  <a:lnTo>
                    <a:pt x="27" y="166"/>
                  </a:lnTo>
                  <a:lnTo>
                    <a:pt x="24" y="139"/>
                  </a:lnTo>
                  <a:lnTo>
                    <a:pt x="21" y="118"/>
                  </a:lnTo>
                  <a:lnTo>
                    <a:pt x="21" y="99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13" y="51"/>
                  </a:lnTo>
                  <a:lnTo>
                    <a:pt x="11" y="40"/>
                  </a:lnTo>
                  <a:lnTo>
                    <a:pt x="8" y="30"/>
                  </a:lnTo>
                  <a:lnTo>
                    <a:pt x="5" y="22"/>
                  </a:lnTo>
                  <a:lnTo>
                    <a:pt x="3" y="14"/>
                  </a:lnTo>
                  <a:lnTo>
                    <a:pt x="3" y="8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70" name="Freeform 42"/>
            <p:cNvSpPr>
              <a:spLocks/>
            </p:cNvSpPr>
            <p:nvPr/>
          </p:nvSpPr>
          <p:spPr bwMode="auto">
            <a:xfrm>
              <a:off x="4945" y="553"/>
              <a:ext cx="24" cy="9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3" y="27"/>
                </a:cxn>
                <a:cxn ang="0">
                  <a:pos x="6" y="35"/>
                </a:cxn>
                <a:cxn ang="0">
                  <a:pos x="8" y="48"/>
                </a:cxn>
                <a:cxn ang="0">
                  <a:pos x="8" y="56"/>
                </a:cxn>
                <a:cxn ang="0">
                  <a:pos x="11" y="67"/>
                </a:cxn>
                <a:cxn ang="0">
                  <a:pos x="11" y="75"/>
                </a:cxn>
                <a:cxn ang="0">
                  <a:pos x="11" y="83"/>
                </a:cxn>
                <a:cxn ang="0">
                  <a:pos x="11" y="88"/>
                </a:cxn>
                <a:cxn ang="0">
                  <a:pos x="11" y="94"/>
                </a:cxn>
                <a:cxn ang="0">
                  <a:pos x="11" y="104"/>
                </a:cxn>
                <a:cxn ang="0">
                  <a:pos x="14" y="107"/>
                </a:cxn>
                <a:cxn ang="0">
                  <a:pos x="14" y="104"/>
                </a:cxn>
                <a:cxn ang="0">
                  <a:pos x="14" y="102"/>
                </a:cxn>
                <a:cxn ang="0">
                  <a:pos x="16" y="99"/>
                </a:cxn>
                <a:cxn ang="0">
                  <a:pos x="19" y="94"/>
                </a:cxn>
                <a:cxn ang="0">
                  <a:pos x="22" y="83"/>
                </a:cxn>
                <a:cxn ang="0">
                  <a:pos x="24" y="75"/>
                </a:cxn>
                <a:cxn ang="0">
                  <a:pos x="27" y="67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7" y="48"/>
                </a:cxn>
                <a:cxn ang="0">
                  <a:pos x="27" y="40"/>
                </a:cxn>
                <a:cxn ang="0">
                  <a:pos x="27" y="35"/>
                </a:cxn>
                <a:cxn ang="0">
                  <a:pos x="27" y="27"/>
                </a:cxn>
                <a:cxn ang="0">
                  <a:pos x="27" y="24"/>
                </a:cxn>
                <a:cxn ang="0">
                  <a:pos x="27" y="16"/>
                </a:cxn>
                <a:cxn ang="0">
                  <a:pos x="27" y="11"/>
                </a:cxn>
                <a:cxn ang="0">
                  <a:pos x="27" y="3"/>
                </a:cxn>
                <a:cxn ang="0">
                  <a:pos x="2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27" h="107">
                  <a:moveTo>
                    <a:pt x="0" y="3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0" y="16"/>
                  </a:lnTo>
                  <a:lnTo>
                    <a:pt x="3" y="27"/>
                  </a:lnTo>
                  <a:lnTo>
                    <a:pt x="6" y="35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11" y="67"/>
                  </a:lnTo>
                  <a:lnTo>
                    <a:pt x="11" y="75"/>
                  </a:lnTo>
                  <a:lnTo>
                    <a:pt x="11" y="83"/>
                  </a:lnTo>
                  <a:lnTo>
                    <a:pt x="11" y="88"/>
                  </a:lnTo>
                  <a:lnTo>
                    <a:pt x="11" y="94"/>
                  </a:lnTo>
                  <a:lnTo>
                    <a:pt x="11" y="104"/>
                  </a:lnTo>
                  <a:lnTo>
                    <a:pt x="14" y="107"/>
                  </a:lnTo>
                  <a:lnTo>
                    <a:pt x="14" y="104"/>
                  </a:lnTo>
                  <a:lnTo>
                    <a:pt x="14" y="102"/>
                  </a:lnTo>
                  <a:lnTo>
                    <a:pt x="16" y="99"/>
                  </a:lnTo>
                  <a:lnTo>
                    <a:pt x="19" y="94"/>
                  </a:lnTo>
                  <a:lnTo>
                    <a:pt x="22" y="83"/>
                  </a:lnTo>
                  <a:lnTo>
                    <a:pt x="24" y="75"/>
                  </a:lnTo>
                  <a:lnTo>
                    <a:pt x="27" y="67"/>
                  </a:lnTo>
                  <a:lnTo>
                    <a:pt x="27" y="62"/>
                  </a:lnTo>
                  <a:lnTo>
                    <a:pt x="27" y="56"/>
                  </a:lnTo>
                  <a:lnTo>
                    <a:pt x="27" y="48"/>
                  </a:lnTo>
                  <a:lnTo>
                    <a:pt x="27" y="40"/>
                  </a:lnTo>
                  <a:lnTo>
                    <a:pt x="27" y="35"/>
                  </a:lnTo>
                  <a:lnTo>
                    <a:pt x="27" y="27"/>
                  </a:lnTo>
                  <a:lnTo>
                    <a:pt x="27" y="24"/>
                  </a:lnTo>
                  <a:lnTo>
                    <a:pt x="27" y="16"/>
                  </a:lnTo>
                  <a:lnTo>
                    <a:pt x="27" y="11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71" name="Freeform 43"/>
            <p:cNvSpPr>
              <a:spLocks/>
            </p:cNvSpPr>
            <p:nvPr/>
          </p:nvSpPr>
          <p:spPr bwMode="auto">
            <a:xfrm>
              <a:off x="4948" y="546"/>
              <a:ext cx="100" cy="2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3"/>
                </a:cxn>
                <a:cxn ang="0">
                  <a:pos x="11" y="3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9" y="0"/>
                </a:cxn>
                <a:cxn ang="0">
                  <a:pos x="77" y="3"/>
                </a:cxn>
                <a:cxn ang="0">
                  <a:pos x="88" y="6"/>
                </a:cxn>
                <a:cxn ang="0">
                  <a:pos x="99" y="6"/>
                </a:cxn>
                <a:cxn ang="0">
                  <a:pos x="112" y="11"/>
                </a:cxn>
                <a:cxn ang="0">
                  <a:pos x="109" y="11"/>
                </a:cxn>
                <a:cxn ang="0">
                  <a:pos x="107" y="11"/>
                </a:cxn>
                <a:cxn ang="0">
                  <a:pos x="101" y="11"/>
                </a:cxn>
                <a:cxn ang="0">
                  <a:pos x="96" y="11"/>
                </a:cxn>
                <a:cxn ang="0">
                  <a:pos x="88" y="11"/>
                </a:cxn>
                <a:cxn ang="0">
                  <a:pos x="83" y="14"/>
                </a:cxn>
                <a:cxn ang="0">
                  <a:pos x="72" y="14"/>
                </a:cxn>
                <a:cxn ang="0">
                  <a:pos x="64" y="16"/>
                </a:cxn>
                <a:cxn ang="0">
                  <a:pos x="56" y="16"/>
                </a:cxn>
                <a:cxn ang="0">
                  <a:pos x="45" y="19"/>
                </a:cxn>
                <a:cxn ang="0">
                  <a:pos x="35" y="19"/>
                </a:cxn>
                <a:cxn ang="0">
                  <a:pos x="29" y="22"/>
                </a:cxn>
                <a:cxn ang="0">
                  <a:pos x="21" y="22"/>
                </a:cxn>
                <a:cxn ang="0">
                  <a:pos x="16" y="24"/>
                </a:cxn>
                <a:cxn ang="0">
                  <a:pos x="11" y="27"/>
                </a:cxn>
                <a:cxn ang="0">
                  <a:pos x="11" y="3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2" h="30">
                  <a:moveTo>
                    <a:pt x="0" y="6"/>
                  </a:moveTo>
                  <a:lnTo>
                    <a:pt x="3" y="3"/>
                  </a:lnTo>
                  <a:lnTo>
                    <a:pt x="11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9" y="0"/>
                  </a:lnTo>
                  <a:lnTo>
                    <a:pt x="77" y="3"/>
                  </a:lnTo>
                  <a:lnTo>
                    <a:pt x="88" y="6"/>
                  </a:lnTo>
                  <a:lnTo>
                    <a:pt x="99" y="6"/>
                  </a:lnTo>
                  <a:lnTo>
                    <a:pt x="112" y="11"/>
                  </a:lnTo>
                  <a:lnTo>
                    <a:pt x="109" y="11"/>
                  </a:lnTo>
                  <a:lnTo>
                    <a:pt x="107" y="11"/>
                  </a:lnTo>
                  <a:lnTo>
                    <a:pt x="101" y="11"/>
                  </a:lnTo>
                  <a:lnTo>
                    <a:pt x="96" y="11"/>
                  </a:lnTo>
                  <a:lnTo>
                    <a:pt x="88" y="11"/>
                  </a:lnTo>
                  <a:lnTo>
                    <a:pt x="83" y="14"/>
                  </a:lnTo>
                  <a:lnTo>
                    <a:pt x="72" y="14"/>
                  </a:lnTo>
                  <a:lnTo>
                    <a:pt x="64" y="16"/>
                  </a:lnTo>
                  <a:lnTo>
                    <a:pt x="56" y="16"/>
                  </a:lnTo>
                  <a:lnTo>
                    <a:pt x="45" y="19"/>
                  </a:lnTo>
                  <a:lnTo>
                    <a:pt x="35" y="19"/>
                  </a:lnTo>
                  <a:lnTo>
                    <a:pt x="29" y="22"/>
                  </a:lnTo>
                  <a:lnTo>
                    <a:pt x="21" y="22"/>
                  </a:lnTo>
                  <a:lnTo>
                    <a:pt x="16" y="24"/>
                  </a:lnTo>
                  <a:lnTo>
                    <a:pt x="11" y="27"/>
                  </a:lnTo>
                  <a:lnTo>
                    <a:pt x="11" y="3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72" name="Freeform 44"/>
            <p:cNvSpPr>
              <a:spLocks/>
            </p:cNvSpPr>
            <p:nvPr/>
          </p:nvSpPr>
          <p:spPr bwMode="auto">
            <a:xfrm>
              <a:off x="4717" y="1487"/>
              <a:ext cx="679" cy="58"/>
            </a:xfrm>
            <a:custGeom>
              <a:avLst/>
              <a:gdLst/>
              <a:ahLst/>
              <a:cxnLst>
                <a:cxn ang="0">
                  <a:pos x="24" y="64"/>
                </a:cxn>
                <a:cxn ang="0">
                  <a:pos x="40" y="61"/>
                </a:cxn>
                <a:cxn ang="0">
                  <a:pos x="69" y="56"/>
                </a:cxn>
                <a:cxn ang="0">
                  <a:pos x="112" y="50"/>
                </a:cxn>
                <a:cxn ang="0">
                  <a:pos x="165" y="42"/>
                </a:cxn>
                <a:cxn ang="0">
                  <a:pos x="224" y="37"/>
                </a:cxn>
                <a:cxn ang="0">
                  <a:pos x="285" y="32"/>
                </a:cxn>
                <a:cxn ang="0">
                  <a:pos x="349" y="26"/>
                </a:cxn>
                <a:cxn ang="0">
                  <a:pos x="413" y="24"/>
                </a:cxn>
                <a:cxn ang="0">
                  <a:pos x="477" y="21"/>
                </a:cxn>
                <a:cxn ang="0">
                  <a:pos x="542" y="24"/>
                </a:cxn>
                <a:cxn ang="0">
                  <a:pos x="603" y="26"/>
                </a:cxn>
                <a:cxn ang="0">
                  <a:pos x="656" y="32"/>
                </a:cxn>
                <a:cxn ang="0">
                  <a:pos x="702" y="34"/>
                </a:cxn>
                <a:cxn ang="0">
                  <a:pos x="734" y="37"/>
                </a:cxn>
                <a:cxn ang="0">
                  <a:pos x="753" y="40"/>
                </a:cxn>
                <a:cxn ang="0">
                  <a:pos x="753" y="40"/>
                </a:cxn>
                <a:cxn ang="0">
                  <a:pos x="739" y="34"/>
                </a:cxn>
                <a:cxn ang="0">
                  <a:pos x="712" y="29"/>
                </a:cxn>
                <a:cxn ang="0">
                  <a:pos x="672" y="21"/>
                </a:cxn>
                <a:cxn ang="0">
                  <a:pos x="622" y="13"/>
                </a:cxn>
                <a:cxn ang="0">
                  <a:pos x="558" y="5"/>
                </a:cxn>
                <a:cxn ang="0">
                  <a:pos x="483" y="0"/>
                </a:cxn>
                <a:cxn ang="0">
                  <a:pos x="395" y="2"/>
                </a:cxn>
                <a:cxn ang="0">
                  <a:pos x="299" y="8"/>
                </a:cxn>
                <a:cxn ang="0">
                  <a:pos x="213" y="13"/>
                </a:cxn>
                <a:cxn ang="0">
                  <a:pos x="146" y="21"/>
                </a:cxn>
                <a:cxn ang="0">
                  <a:pos x="93" y="32"/>
                </a:cxn>
                <a:cxn ang="0">
                  <a:pos x="53" y="40"/>
                </a:cxn>
                <a:cxn ang="0">
                  <a:pos x="26" y="48"/>
                </a:cxn>
                <a:cxn ang="0">
                  <a:pos x="8" y="53"/>
                </a:cxn>
                <a:cxn ang="0">
                  <a:pos x="0" y="58"/>
                </a:cxn>
                <a:cxn ang="0">
                  <a:pos x="21" y="66"/>
                </a:cxn>
              </a:cxnLst>
              <a:rect l="0" t="0" r="r" b="b"/>
              <a:pathLst>
                <a:path w="755" h="66">
                  <a:moveTo>
                    <a:pt x="21" y="66"/>
                  </a:moveTo>
                  <a:lnTo>
                    <a:pt x="24" y="64"/>
                  </a:lnTo>
                  <a:lnTo>
                    <a:pt x="29" y="64"/>
                  </a:lnTo>
                  <a:lnTo>
                    <a:pt x="40" y="61"/>
                  </a:lnTo>
                  <a:lnTo>
                    <a:pt x="53" y="58"/>
                  </a:lnTo>
                  <a:lnTo>
                    <a:pt x="69" y="56"/>
                  </a:lnTo>
                  <a:lnTo>
                    <a:pt x="90" y="53"/>
                  </a:lnTo>
                  <a:lnTo>
                    <a:pt x="112" y="50"/>
                  </a:lnTo>
                  <a:lnTo>
                    <a:pt x="138" y="48"/>
                  </a:lnTo>
                  <a:lnTo>
                    <a:pt x="165" y="42"/>
                  </a:lnTo>
                  <a:lnTo>
                    <a:pt x="192" y="40"/>
                  </a:lnTo>
                  <a:lnTo>
                    <a:pt x="224" y="37"/>
                  </a:lnTo>
                  <a:lnTo>
                    <a:pt x="253" y="34"/>
                  </a:lnTo>
                  <a:lnTo>
                    <a:pt x="285" y="32"/>
                  </a:lnTo>
                  <a:lnTo>
                    <a:pt x="317" y="26"/>
                  </a:lnTo>
                  <a:lnTo>
                    <a:pt x="349" y="26"/>
                  </a:lnTo>
                  <a:lnTo>
                    <a:pt x="381" y="26"/>
                  </a:lnTo>
                  <a:lnTo>
                    <a:pt x="413" y="24"/>
                  </a:lnTo>
                  <a:lnTo>
                    <a:pt x="445" y="21"/>
                  </a:lnTo>
                  <a:lnTo>
                    <a:pt x="477" y="21"/>
                  </a:lnTo>
                  <a:lnTo>
                    <a:pt x="512" y="24"/>
                  </a:lnTo>
                  <a:lnTo>
                    <a:pt x="542" y="24"/>
                  </a:lnTo>
                  <a:lnTo>
                    <a:pt x="574" y="26"/>
                  </a:lnTo>
                  <a:lnTo>
                    <a:pt x="603" y="26"/>
                  </a:lnTo>
                  <a:lnTo>
                    <a:pt x="632" y="29"/>
                  </a:lnTo>
                  <a:lnTo>
                    <a:pt x="656" y="32"/>
                  </a:lnTo>
                  <a:lnTo>
                    <a:pt x="680" y="32"/>
                  </a:lnTo>
                  <a:lnTo>
                    <a:pt x="702" y="34"/>
                  </a:lnTo>
                  <a:lnTo>
                    <a:pt x="720" y="37"/>
                  </a:lnTo>
                  <a:lnTo>
                    <a:pt x="734" y="37"/>
                  </a:lnTo>
                  <a:lnTo>
                    <a:pt x="745" y="40"/>
                  </a:lnTo>
                  <a:lnTo>
                    <a:pt x="753" y="40"/>
                  </a:lnTo>
                  <a:lnTo>
                    <a:pt x="755" y="42"/>
                  </a:lnTo>
                  <a:lnTo>
                    <a:pt x="753" y="40"/>
                  </a:lnTo>
                  <a:lnTo>
                    <a:pt x="747" y="37"/>
                  </a:lnTo>
                  <a:lnTo>
                    <a:pt x="739" y="34"/>
                  </a:lnTo>
                  <a:lnTo>
                    <a:pt x="728" y="32"/>
                  </a:lnTo>
                  <a:lnTo>
                    <a:pt x="712" y="29"/>
                  </a:lnTo>
                  <a:lnTo>
                    <a:pt x="696" y="24"/>
                  </a:lnTo>
                  <a:lnTo>
                    <a:pt x="672" y="21"/>
                  </a:lnTo>
                  <a:lnTo>
                    <a:pt x="651" y="16"/>
                  </a:lnTo>
                  <a:lnTo>
                    <a:pt x="622" y="13"/>
                  </a:lnTo>
                  <a:lnTo>
                    <a:pt x="592" y="8"/>
                  </a:lnTo>
                  <a:lnTo>
                    <a:pt x="558" y="5"/>
                  </a:lnTo>
                  <a:lnTo>
                    <a:pt x="523" y="5"/>
                  </a:lnTo>
                  <a:lnTo>
                    <a:pt x="483" y="0"/>
                  </a:lnTo>
                  <a:lnTo>
                    <a:pt x="440" y="0"/>
                  </a:lnTo>
                  <a:lnTo>
                    <a:pt x="395" y="2"/>
                  </a:lnTo>
                  <a:lnTo>
                    <a:pt x="347" y="5"/>
                  </a:lnTo>
                  <a:lnTo>
                    <a:pt x="299" y="8"/>
                  </a:lnTo>
                  <a:lnTo>
                    <a:pt x="253" y="10"/>
                  </a:lnTo>
                  <a:lnTo>
                    <a:pt x="213" y="13"/>
                  </a:lnTo>
                  <a:lnTo>
                    <a:pt x="178" y="18"/>
                  </a:lnTo>
                  <a:lnTo>
                    <a:pt x="146" y="21"/>
                  </a:lnTo>
                  <a:lnTo>
                    <a:pt x="117" y="26"/>
                  </a:lnTo>
                  <a:lnTo>
                    <a:pt x="93" y="32"/>
                  </a:lnTo>
                  <a:lnTo>
                    <a:pt x="72" y="37"/>
                  </a:lnTo>
                  <a:lnTo>
                    <a:pt x="53" y="40"/>
                  </a:lnTo>
                  <a:lnTo>
                    <a:pt x="37" y="45"/>
                  </a:lnTo>
                  <a:lnTo>
                    <a:pt x="26" y="48"/>
                  </a:lnTo>
                  <a:lnTo>
                    <a:pt x="16" y="53"/>
                  </a:lnTo>
                  <a:lnTo>
                    <a:pt x="8" y="53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1" y="66"/>
                  </a:lnTo>
                  <a:lnTo>
                    <a:pt x="21" y="6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73" name="Freeform 45"/>
            <p:cNvSpPr>
              <a:spLocks/>
            </p:cNvSpPr>
            <p:nvPr/>
          </p:nvSpPr>
          <p:spPr bwMode="auto">
            <a:xfrm>
              <a:off x="4823" y="1524"/>
              <a:ext cx="544" cy="55"/>
            </a:xfrm>
            <a:custGeom>
              <a:avLst/>
              <a:gdLst/>
              <a:ahLst/>
              <a:cxnLst>
                <a:cxn ang="0">
                  <a:pos x="3" y="62"/>
                </a:cxn>
                <a:cxn ang="0">
                  <a:pos x="19" y="56"/>
                </a:cxn>
                <a:cxn ang="0">
                  <a:pos x="53" y="51"/>
                </a:cxn>
                <a:cxn ang="0">
                  <a:pos x="99" y="43"/>
                </a:cxn>
                <a:cxn ang="0">
                  <a:pos x="152" y="38"/>
                </a:cxn>
                <a:cxn ang="0">
                  <a:pos x="211" y="30"/>
                </a:cxn>
                <a:cxn ang="0">
                  <a:pos x="267" y="27"/>
                </a:cxn>
                <a:cxn ang="0">
                  <a:pos x="323" y="24"/>
                </a:cxn>
                <a:cxn ang="0">
                  <a:pos x="374" y="27"/>
                </a:cxn>
                <a:cxn ang="0">
                  <a:pos x="419" y="32"/>
                </a:cxn>
                <a:cxn ang="0">
                  <a:pos x="465" y="35"/>
                </a:cxn>
                <a:cxn ang="0">
                  <a:pos x="505" y="38"/>
                </a:cxn>
                <a:cxn ang="0">
                  <a:pos x="542" y="43"/>
                </a:cxn>
                <a:cxn ang="0">
                  <a:pos x="571" y="43"/>
                </a:cxn>
                <a:cxn ang="0">
                  <a:pos x="593" y="48"/>
                </a:cxn>
                <a:cxn ang="0">
                  <a:pos x="603" y="48"/>
                </a:cxn>
                <a:cxn ang="0">
                  <a:pos x="603" y="48"/>
                </a:cxn>
                <a:cxn ang="0">
                  <a:pos x="590" y="43"/>
                </a:cxn>
                <a:cxn ang="0">
                  <a:pos x="563" y="35"/>
                </a:cxn>
                <a:cxn ang="0">
                  <a:pos x="526" y="24"/>
                </a:cxn>
                <a:cxn ang="0">
                  <a:pos x="481" y="16"/>
                </a:cxn>
                <a:cxn ang="0">
                  <a:pos x="422" y="6"/>
                </a:cxn>
                <a:cxn ang="0">
                  <a:pos x="355" y="0"/>
                </a:cxn>
                <a:cxn ang="0">
                  <a:pos x="283" y="3"/>
                </a:cxn>
                <a:cxn ang="0">
                  <a:pos x="208" y="11"/>
                </a:cxn>
                <a:cxn ang="0">
                  <a:pos x="142" y="16"/>
                </a:cxn>
                <a:cxn ang="0">
                  <a:pos x="93" y="27"/>
                </a:cxn>
                <a:cxn ang="0">
                  <a:pos x="56" y="35"/>
                </a:cxn>
                <a:cxn ang="0">
                  <a:pos x="29" y="43"/>
                </a:cxn>
                <a:cxn ang="0">
                  <a:pos x="13" y="51"/>
                </a:cxn>
                <a:cxn ang="0">
                  <a:pos x="0" y="59"/>
                </a:cxn>
                <a:cxn ang="0">
                  <a:pos x="0" y="62"/>
                </a:cxn>
              </a:cxnLst>
              <a:rect l="0" t="0" r="r" b="b"/>
              <a:pathLst>
                <a:path w="606" h="62">
                  <a:moveTo>
                    <a:pt x="0" y="62"/>
                  </a:moveTo>
                  <a:lnTo>
                    <a:pt x="3" y="62"/>
                  </a:lnTo>
                  <a:lnTo>
                    <a:pt x="8" y="59"/>
                  </a:lnTo>
                  <a:lnTo>
                    <a:pt x="19" y="56"/>
                  </a:lnTo>
                  <a:lnTo>
                    <a:pt x="35" y="54"/>
                  </a:lnTo>
                  <a:lnTo>
                    <a:pt x="53" y="51"/>
                  </a:lnTo>
                  <a:lnTo>
                    <a:pt x="75" y="48"/>
                  </a:lnTo>
                  <a:lnTo>
                    <a:pt x="99" y="43"/>
                  </a:lnTo>
                  <a:lnTo>
                    <a:pt x="126" y="40"/>
                  </a:lnTo>
                  <a:lnTo>
                    <a:pt x="152" y="38"/>
                  </a:lnTo>
                  <a:lnTo>
                    <a:pt x="182" y="32"/>
                  </a:lnTo>
                  <a:lnTo>
                    <a:pt x="211" y="30"/>
                  </a:lnTo>
                  <a:lnTo>
                    <a:pt x="240" y="27"/>
                  </a:lnTo>
                  <a:lnTo>
                    <a:pt x="267" y="27"/>
                  </a:lnTo>
                  <a:lnTo>
                    <a:pt x="296" y="27"/>
                  </a:lnTo>
                  <a:lnTo>
                    <a:pt x="323" y="24"/>
                  </a:lnTo>
                  <a:lnTo>
                    <a:pt x="350" y="27"/>
                  </a:lnTo>
                  <a:lnTo>
                    <a:pt x="374" y="27"/>
                  </a:lnTo>
                  <a:lnTo>
                    <a:pt x="398" y="30"/>
                  </a:lnTo>
                  <a:lnTo>
                    <a:pt x="419" y="32"/>
                  </a:lnTo>
                  <a:lnTo>
                    <a:pt x="443" y="32"/>
                  </a:lnTo>
                  <a:lnTo>
                    <a:pt x="465" y="35"/>
                  </a:lnTo>
                  <a:lnTo>
                    <a:pt x="486" y="38"/>
                  </a:lnTo>
                  <a:lnTo>
                    <a:pt x="505" y="38"/>
                  </a:lnTo>
                  <a:lnTo>
                    <a:pt x="526" y="40"/>
                  </a:lnTo>
                  <a:lnTo>
                    <a:pt x="542" y="43"/>
                  </a:lnTo>
                  <a:lnTo>
                    <a:pt x="558" y="43"/>
                  </a:lnTo>
                  <a:lnTo>
                    <a:pt x="571" y="43"/>
                  </a:lnTo>
                  <a:lnTo>
                    <a:pt x="582" y="46"/>
                  </a:lnTo>
                  <a:lnTo>
                    <a:pt x="593" y="48"/>
                  </a:lnTo>
                  <a:lnTo>
                    <a:pt x="601" y="48"/>
                  </a:lnTo>
                  <a:lnTo>
                    <a:pt x="603" y="48"/>
                  </a:lnTo>
                  <a:lnTo>
                    <a:pt x="606" y="51"/>
                  </a:lnTo>
                  <a:lnTo>
                    <a:pt x="603" y="48"/>
                  </a:lnTo>
                  <a:lnTo>
                    <a:pt x="598" y="46"/>
                  </a:lnTo>
                  <a:lnTo>
                    <a:pt x="590" y="43"/>
                  </a:lnTo>
                  <a:lnTo>
                    <a:pt x="579" y="40"/>
                  </a:lnTo>
                  <a:lnTo>
                    <a:pt x="563" y="35"/>
                  </a:lnTo>
                  <a:lnTo>
                    <a:pt x="547" y="30"/>
                  </a:lnTo>
                  <a:lnTo>
                    <a:pt x="526" y="24"/>
                  </a:lnTo>
                  <a:lnTo>
                    <a:pt x="505" y="22"/>
                  </a:lnTo>
                  <a:lnTo>
                    <a:pt x="481" y="16"/>
                  </a:lnTo>
                  <a:lnTo>
                    <a:pt x="451" y="11"/>
                  </a:lnTo>
                  <a:lnTo>
                    <a:pt x="422" y="6"/>
                  </a:lnTo>
                  <a:lnTo>
                    <a:pt x="393" y="6"/>
                  </a:lnTo>
                  <a:lnTo>
                    <a:pt x="355" y="0"/>
                  </a:lnTo>
                  <a:lnTo>
                    <a:pt x="320" y="3"/>
                  </a:lnTo>
                  <a:lnTo>
                    <a:pt x="283" y="3"/>
                  </a:lnTo>
                  <a:lnTo>
                    <a:pt x="246" y="6"/>
                  </a:lnTo>
                  <a:lnTo>
                    <a:pt x="208" y="11"/>
                  </a:lnTo>
                  <a:lnTo>
                    <a:pt x="174" y="14"/>
                  </a:lnTo>
                  <a:lnTo>
                    <a:pt x="142" y="16"/>
                  </a:lnTo>
                  <a:lnTo>
                    <a:pt x="117" y="22"/>
                  </a:lnTo>
                  <a:lnTo>
                    <a:pt x="93" y="27"/>
                  </a:lnTo>
                  <a:lnTo>
                    <a:pt x="72" y="32"/>
                  </a:lnTo>
                  <a:lnTo>
                    <a:pt x="56" y="35"/>
                  </a:lnTo>
                  <a:lnTo>
                    <a:pt x="43" y="40"/>
                  </a:lnTo>
                  <a:lnTo>
                    <a:pt x="29" y="43"/>
                  </a:lnTo>
                  <a:lnTo>
                    <a:pt x="21" y="48"/>
                  </a:lnTo>
                  <a:lnTo>
                    <a:pt x="13" y="51"/>
                  </a:lnTo>
                  <a:lnTo>
                    <a:pt x="8" y="56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74" name="Freeform 46"/>
            <p:cNvSpPr>
              <a:spLocks/>
            </p:cNvSpPr>
            <p:nvPr/>
          </p:nvSpPr>
          <p:spPr bwMode="auto">
            <a:xfrm>
              <a:off x="4880" y="1576"/>
              <a:ext cx="466" cy="38"/>
            </a:xfrm>
            <a:custGeom>
              <a:avLst/>
              <a:gdLst/>
              <a:ahLst/>
              <a:cxnLst>
                <a:cxn ang="0">
                  <a:pos x="24" y="43"/>
                </a:cxn>
                <a:cxn ang="0">
                  <a:pos x="40" y="40"/>
                </a:cxn>
                <a:cxn ang="0">
                  <a:pos x="64" y="35"/>
                </a:cxn>
                <a:cxn ang="0">
                  <a:pos x="102" y="32"/>
                </a:cxn>
                <a:cxn ang="0">
                  <a:pos x="144" y="27"/>
                </a:cxn>
                <a:cxn ang="0">
                  <a:pos x="190" y="21"/>
                </a:cxn>
                <a:cxn ang="0">
                  <a:pos x="238" y="19"/>
                </a:cxn>
                <a:cxn ang="0">
                  <a:pos x="286" y="16"/>
                </a:cxn>
                <a:cxn ang="0">
                  <a:pos x="329" y="19"/>
                </a:cxn>
                <a:cxn ang="0">
                  <a:pos x="369" y="21"/>
                </a:cxn>
                <a:cxn ang="0">
                  <a:pos x="406" y="24"/>
                </a:cxn>
                <a:cxn ang="0">
                  <a:pos x="441" y="29"/>
                </a:cxn>
                <a:cxn ang="0">
                  <a:pos x="467" y="32"/>
                </a:cxn>
                <a:cxn ang="0">
                  <a:pos x="491" y="35"/>
                </a:cxn>
                <a:cxn ang="0">
                  <a:pos x="507" y="37"/>
                </a:cxn>
                <a:cxn ang="0">
                  <a:pos x="518" y="37"/>
                </a:cxn>
                <a:cxn ang="0">
                  <a:pos x="518" y="37"/>
                </a:cxn>
                <a:cxn ang="0">
                  <a:pos x="507" y="35"/>
                </a:cxn>
                <a:cxn ang="0">
                  <a:pos x="491" y="27"/>
                </a:cxn>
                <a:cxn ang="0">
                  <a:pos x="465" y="21"/>
                </a:cxn>
                <a:cxn ang="0">
                  <a:pos x="427" y="13"/>
                </a:cxn>
                <a:cxn ang="0">
                  <a:pos x="382" y="5"/>
                </a:cxn>
                <a:cxn ang="0">
                  <a:pos x="329" y="0"/>
                </a:cxn>
                <a:cxn ang="0">
                  <a:pos x="264" y="0"/>
                </a:cxn>
                <a:cxn ang="0">
                  <a:pos x="192" y="0"/>
                </a:cxn>
                <a:cxn ang="0">
                  <a:pos x="134" y="5"/>
                </a:cxn>
                <a:cxn ang="0">
                  <a:pos x="86" y="11"/>
                </a:cxn>
                <a:cxn ang="0">
                  <a:pos x="53" y="16"/>
                </a:cxn>
                <a:cxn ang="0">
                  <a:pos x="27" y="21"/>
                </a:cxn>
                <a:cxn ang="0">
                  <a:pos x="11" y="27"/>
                </a:cxn>
                <a:cxn ang="0">
                  <a:pos x="0" y="32"/>
                </a:cxn>
                <a:cxn ang="0">
                  <a:pos x="24" y="43"/>
                </a:cxn>
              </a:cxnLst>
              <a:rect l="0" t="0" r="r" b="b"/>
              <a:pathLst>
                <a:path w="518" h="43">
                  <a:moveTo>
                    <a:pt x="24" y="43"/>
                  </a:moveTo>
                  <a:lnTo>
                    <a:pt x="24" y="43"/>
                  </a:lnTo>
                  <a:lnTo>
                    <a:pt x="32" y="43"/>
                  </a:lnTo>
                  <a:lnTo>
                    <a:pt x="40" y="40"/>
                  </a:lnTo>
                  <a:lnTo>
                    <a:pt x="51" y="37"/>
                  </a:lnTo>
                  <a:lnTo>
                    <a:pt x="64" y="35"/>
                  </a:lnTo>
                  <a:lnTo>
                    <a:pt x="83" y="32"/>
                  </a:lnTo>
                  <a:lnTo>
                    <a:pt x="102" y="32"/>
                  </a:lnTo>
                  <a:lnTo>
                    <a:pt x="123" y="29"/>
                  </a:lnTo>
                  <a:lnTo>
                    <a:pt x="144" y="27"/>
                  </a:lnTo>
                  <a:lnTo>
                    <a:pt x="168" y="21"/>
                  </a:lnTo>
                  <a:lnTo>
                    <a:pt x="190" y="21"/>
                  </a:lnTo>
                  <a:lnTo>
                    <a:pt x="216" y="19"/>
                  </a:lnTo>
                  <a:lnTo>
                    <a:pt x="238" y="19"/>
                  </a:lnTo>
                  <a:lnTo>
                    <a:pt x="262" y="16"/>
                  </a:lnTo>
                  <a:lnTo>
                    <a:pt x="286" y="16"/>
                  </a:lnTo>
                  <a:lnTo>
                    <a:pt x="307" y="19"/>
                  </a:lnTo>
                  <a:lnTo>
                    <a:pt x="329" y="19"/>
                  </a:lnTo>
                  <a:lnTo>
                    <a:pt x="350" y="21"/>
                  </a:lnTo>
                  <a:lnTo>
                    <a:pt x="369" y="21"/>
                  </a:lnTo>
                  <a:lnTo>
                    <a:pt x="387" y="24"/>
                  </a:lnTo>
                  <a:lnTo>
                    <a:pt x="406" y="24"/>
                  </a:lnTo>
                  <a:lnTo>
                    <a:pt x="425" y="27"/>
                  </a:lnTo>
                  <a:lnTo>
                    <a:pt x="441" y="29"/>
                  </a:lnTo>
                  <a:lnTo>
                    <a:pt x="454" y="32"/>
                  </a:lnTo>
                  <a:lnTo>
                    <a:pt x="467" y="32"/>
                  </a:lnTo>
                  <a:lnTo>
                    <a:pt x="481" y="32"/>
                  </a:lnTo>
                  <a:lnTo>
                    <a:pt x="491" y="35"/>
                  </a:lnTo>
                  <a:lnTo>
                    <a:pt x="502" y="37"/>
                  </a:lnTo>
                  <a:lnTo>
                    <a:pt x="507" y="37"/>
                  </a:lnTo>
                  <a:lnTo>
                    <a:pt x="515" y="37"/>
                  </a:lnTo>
                  <a:lnTo>
                    <a:pt x="518" y="37"/>
                  </a:lnTo>
                  <a:lnTo>
                    <a:pt x="518" y="40"/>
                  </a:lnTo>
                  <a:lnTo>
                    <a:pt x="518" y="37"/>
                  </a:lnTo>
                  <a:lnTo>
                    <a:pt x="515" y="37"/>
                  </a:lnTo>
                  <a:lnTo>
                    <a:pt x="507" y="35"/>
                  </a:lnTo>
                  <a:lnTo>
                    <a:pt x="502" y="32"/>
                  </a:lnTo>
                  <a:lnTo>
                    <a:pt x="491" y="27"/>
                  </a:lnTo>
                  <a:lnTo>
                    <a:pt x="478" y="24"/>
                  </a:lnTo>
                  <a:lnTo>
                    <a:pt x="465" y="21"/>
                  </a:lnTo>
                  <a:lnTo>
                    <a:pt x="449" y="16"/>
                  </a:lnTo>
                  <a:lnTo>
                    <a:pt x="427" y="13"/>
                  </a:lnTo>
                  <a:lnTo>
                    <a:pt x="406" y="8"/>
                  </a:lnTo>
                  <a:lnTo>
                    <a:pt x="382" y="5"/>
                  </a:lnTo>
                  <a:lnTo>
                    <a:pt x="358" y="3"/>
                  </a:lnTo>
                  <a:lnTo>
                    <a:pt x="329" y="0"/>
                  </a:lnTo>
                  <a:lnTo>
                    <a:pt x="296" y="0"/>
                  </a:lnTo>
                  <a:lnTo>
                    <a:pt x="264" y="0"/>
                  </a:lnTo>
                  <a:lnTo>
                    <a:pt x="230" y="0"/>
                  </a:lnTo>
                  <a:lnTo>
                    <a:pt x="192" y="0"/>
                  </a:lnTo>
                  <a:lnTo>
                    <a:pt x="160" y="3"/>
                  </a:lnTo>
                  <a:lnTo>
                    <a:pt x="134" y="5"/>
                  </a:lnTo>
                  <a:lnTo>
                    <a:pt x="110" y="8"/>
                  </a:lnTo>
                  <a:lnTo>
                    <a:pt x="86" y="11"/>
                  </a:lnTo>
                  <a:lnTo>
                    <a:pt x="70" y="13"/>
                  </a:lnTo>
                  <a:lnTo>
                    <a:pt x="53" y="16"/>
                  </a:lnTo>
                  <a:lnTo>
                    <a:pt x="40" y="19"/>
                  </a:lnTo>
                  <a:lnTo>
                    <a:pt x="27" y="21"/>
                  </a:lnTo>
                  <a:lnTo>
                    <a:pt x="19" y="24"/>
                  </a:lnTo>
                  <a:lnTo>
                    <a:pt x="11" y="27"/>
                  </a:lnTo>
                  <a:lnTo>
                    <a:pt x="5" y="2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4" y="43"/>
                  </a:lnTo>
                  <a:lnTo>
                    <a:pt x="24" y="4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75" name="Freeform 47"/>
            <p:cNvSpPr>
              <a:spLocks/>
            </p:cNvSpPr>
            <p:nvPr/>
          </p:nvSpPr>
          <p:spPr bwMode="auto">
            <a:xfrm>
              <a:off x="5152" y="1586"/>
              <a:ext cx="62" cy="2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8"/>
                </a:cxn>
                <a:cxn ang="0">
                  <a:pos x="5" y="13"/>
                </a:cxn>
                <a:cxn ang="0">
                  <a:pos x="8" y="21"/>
                </a:cxn>
                <a:cxn ang="0">
                  <a:pos x="11" y="32"/>
                </a:cxn>
                <a:cxn ang="0">
                  <a:pos x="13" y="48"/>
                </a:cxn>
                <a:cxn ang="0">
                  <a:pos x="19" y="61"/>
                </a:cxn>
                <a:cxn ang="0">
                  <a:pos x="21" y="77"/>
                </a:cxn>
                <a:cxn ang="0">
                  <a:pos x="27" y="93"/>
                </a:cxn>
                <a:cxn ang="0">
                  <a:pos x="29" y="112"/>
                </a:cxn>
                <a:cxn ang="0">
                  <a:pos x="32" y="133"/>
                </a:cxn>
                <a:cxn ang="0">
                  <a:pos x="37" y="154"/>
                </a:cxn>
                <a:cxn ang="0">
                  <a:pos x="40" y="173"/>
                </a:cxn>
                <a:cxn ang="0">
                  <a:pos x="43" y="194"/>
                </a:cxn>
                <a:cxn ang="0">
                  <a:pos x="45" y="216"/>
                </a:cxn>
                <a:cxn ang="0">
                  <a:pos x="48" y="240"/>
                </a:cxn>
                <a:cxn ang="0">
                  <a:pos x="48" y="256"/>
                </a:cxn>
                <a:cxn ang="0">
                  <a:pos x="48" y="272"/>
                </a:cxn>
                <a:cxn ang="0">
                  <a:pos x="48" y="285"/>
                </a:cxn>
                <a:cxn ang="0">
                  <a:pos x="48" y="296"/>
                </a:cxn>
                <a:cxn ang="0">
                  <a:pos x="48" y="301"/>
                </a:cxn>
                <a:cxn ang="0">
                  <a:pos x="51" y="307"/>
                </a:cxn>
                <a:cxn ang="0">
                  <a:pos x="51" y="309"/>
                </a:cxn>
                <a:cxn ang="0">
                  <a:pos x="53" y="312"/>
                </a:cxn>
                <a:cxn ang="0">
                  <a:pos x="53" y="309"/>
                </a:cxn>
                <a:cxn ang="0">
                  <a:pos x="53" y="304"/>
                </a:cxn>
                <a:cxn ang="0">
                  <a:pos x="53" y="299"/>
                </a:cxn>
                <a:cxn ang="0">
                  <a:pos x="56" y="299"/>
                </a:cxn>
                <a:cxn ang="0">
                  <a:pos x="56" y="299"/>
                </a:cxn>
                <a:cxn ang="0">
                  <a:pos x="59" y="301"/>
                </a:cxn>
                <a:cxn ang="0">
                  <a:pos x="61" y="301"/>
                </a:cxn>
                <a:cxn ang="0">
                  <a:pos x="67" y="299"/>
                </a:cxn>
                <a:cxn ang="0">
                  <a:pos x="67" y="293"/>
                </a:cxn>
                <a:cxn ang="0">
                  <a:pos x="69" y="288"/>
                </a:cxn>
                <a:cxn ang="0">
                  <a:pos x="69" y="277"/>
                </a:cxn>
                <a:cxn ang="0">
                  <a:pos x="69" y="267"/>
                </a:cxn>
                <a:cxn ang="0">
                  <a:pos x="67" y="251"/>
                </a:cxn>
                <a:cxn ang="0">
                  <a:pos x="67" y="235"/>
                </a:cxn>
                <a:cxn ang="0">
                  <a:pos x="64" y="210"/>
                </a:cxn>
                <a:cxn ang="0">
                  <a:pos x="61" y="186"/>
                </a:cxn>
                <a:cxn ang="0">
                  <a:pos x="59" y="160"/>
                </a:cxn>
                <a:cxn ang="0">
                  <a:pos x="53" y="133"/>
                </a:cxn>
                <a:cxn ang="0">
                  <a:pos x="48" y="112"/>
                </a:cxn>
                <a:cxn ang="0">
                  <a:pos x="45" y="93"/>
                </a:cxn>
                <a:cxn ang="0">
                  <a:pos x="43" y="74"/>
                </a:cxn>
                <a:cxn ang="0">
                  <a:pos x="37" y="58"/>
                </a:cxn>
                <a:cxn ang="0">
                  <a:pos x="35" y="48"/>
                </a:cxn>
                <a:cxn ang="0">
                  <a:pos x="32" y="37"/>
                </a:cxn>
                <a:cxn ang="0">
                  <a:pos x="29" y="26"/>
                </a:cxn>
                <a:cxn ang="0">
                  <a:pos x="27" y="18"/>
                </a:cxn>
                <a:cxn ang="0">
                  <a:pos x="24" y="10"/>
                </a:cxn>
                <a:cxn ang="0">
                  <a:pos x="21" y="8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9" h="312">
                  <a:moveTo>
                    <a:pt x="0" y="2"/>
                  </a:moveTo>
                  <a:lnTo>
                    <a:pt x="0" y="2"/>
                  </a:lnTo>
                  <a:lnTo>
                    <a:pt x="2" y="8"/>
                  </a:lnTo>
                  <a:lnTo>
                    <a:pt x="5" y="13"/>
                  </a:lnTo>
                  <a:lnTo>
                    <a:pt x="8" y="21"/>
                  </a:lnTo>
                  <a:lnTo>
                    <a:pt x="11" y="32"/>
                  </a:lnTo>
                  <a:lnTo>
                    <a:pt x="13" y="48"/>
                  </a:lnTo>
                  <a:lnTo>
                    <a:pt x="19" y="61"/>
                  </a:lnTo>
                  <a:lnTo>
                    <a:pt x="21" y="77"/>
                  </a:lnTo>
                  <a:lnTo>
                    <a:pt x="27" y="93"/>
                  </a:lnTo>
                  <a:lnTo>
                    <a:pt x="29" y="112"/>
                  </a:lnTo>
                  <a:lnTo>
                    <a:pt x="32" y="133"/>
                  </a:lnTo>
                  <a:lnTo>
                    <a:pt x="37" y="154"/>
                  </a:lnTo>
                  <a:lnTo>
                    <a:pt x="40" y="173"/>
                  </a:lnTo>
                  <a:lnTo>
                    <a:pt x="43" y="194"/>
                  </a:lnTo>
                  <a:lnTo>
                    <a:pt x="45" y="216"/>
                  </a:lnTo>
                  <a:lnTo>
                    <a:pt x="48" y="240"/>
                  </a:lnTo>
                  <a:lnTo>
                    <a:pt x="48" y="256"/>
                  </a:lnTo>
                  <a:lnTo>
                    <a:pt x="48" y="272"/>
                  </a:lnTo>
                  <a:lnTo>
                    <a:pt x="48" y="285"/>
                  </a:lnTo>
                  <a:lnTo>
                    <a:pt x="48" y="296"/>
                  </a:lnTo>
                  <a:lnTo>
                    <a:pt x="48" y="301"/>
                  </a:lnTo>
                  <a:lnTo>
                    <a:pt x="51" y="307"/>
                  </a:lnTo>
                  <a:lnTo>
                    <a:pt x="51" y="309"/>
                  </a:lnTo>
                  <a:lnTo>
                    <a:pt x="53" y="312"/>
                  </a:lnTo>
                  <a:lnTo>
                    <a:pt x="53" y="309"/>
                  </a:lnTo>
                  <a:lnTo>
                    <a:pt x="53" y="304"/>
                  </a:lnTo>
                  <a:lnTo>
                    <a:pt x="53" y="299"/>
                  </a:lnTo>
                  <a:lnTo>
                    <a:pt x="56" y="299"/>
                  </a:lnTo>
                  <a:lnTo>
                    <a:pt x="56" y="299"/>
                  </a:lnTo>
                  <a:lnTo>
                    <a:pt x="59" y="301"/>
                  </a:lnTo>
                  <a:lnTo>
                    <a:pt x="61" y="301"/>
                  </a:lnTo>
                  <a:lnTo>
                    <a:pt x="67" y="299"/>
                  </a:lnTo>
                  <a:lnTo>
                    <a:pt x="67" y="293"/>
                  </a:lnTo>
                  <a:lnTo>
                    <a:pt x="69" y="288"/>
                  </a:lnTo>
                  <a:lnTo>
                    <a:pt x="69" y="277"/>
                  </a:lnTo>
                  <a:lnTo>
                    <a:pt x="69" y="267"/>
                  </a:lnTo>
                  <a:lnTo>
                    <a:pt x="67" y="251"/>
                  </a:lnTo>
                  <a:lnTo>
                    <a:pt x="67" y="235"/>
                  </a:lnTo>
                  <a:lnTo>
                    <a:pt x="64" y="210"/>
                  </a:lnTo>
                  <a:lnTo>
                    <a:pt x="61" y="186"/>
                  </a:lnTo>
                  <a:lnTo>
                    <a:pt x="59" y="160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5" y="93"/>
                  </a:lnTo>
                  <a:lnTo>
                    <a:pt x="43" y="74"/>
                  </a:lnTo>
                  <a:lnTo>
                    <a:pt x="37" y="58"/>
                  </a:lnTo>
                  <a:lnTo>
                    <a:pt x="35" y="48"/>
                  </a:lnTo>
                  <a:lnTo>
                    <a:pt x="32" y="37"/>
                  </a:lnTo>
                  <a:lnTo>
                    <a:pt x="29" y="26"/>
                  </a:lnTo>
                  <a:lnTo>
                    <a:pt x="27" y="18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76" name="Freeform 48"/>
            <p:cNvSpPr>
              <a:spLocks/>
            </p:cNvSpPr>
            <p:nvPr/>
          </p:nvSpPr>
          <p:spPr bwMode="auto">
            <a:xfrm>
              <a:off x="5228" y="1594"/>
              <a:ext cx="27" cy="257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27" y="16"/>
                </a:cxn>
                <a:cxn ang="0">
                  <a:pos x="27" y="27"/>
                </a:cxn>
                <a:cxn ang="0">
                  <a:pos x="24" y="40"/>
                </a:cxn>
                <a:cxn ang="0">
                  <a:pos x="24" y="56"/>
                </a:cxn>
                <a:cxn ang="0">
                  <a:pos x="22" y="75"/>
                </a:cxn>
                <a:cxn ang="0">
                  <a:pos x="22" y="94"/>
                </a:cxn>
                <a:cxn ang="0">
                  <a:pos x="22" y="112"/>
                </a:cxn>
                <a:cxn ang="0">
                  <a:pos x="22" y="131"/>
                </a:cxn>
                <a:cxn ang="0">
                  <a:pos x="19" y="150"/>
                </a:cxn>
                <a:cxn ang="0">
                  <a:pos x="19" y="171"/>
                </a:cxn>
                <a:cxn ang="0">
                  <a:pos x="19" y="190"/>
                </a:cxn>
                <a:cxn ang="0">
                  <a:pos x="19" y="209"/>
                </a:cxn>
                <a:cxn ang="0">
                  <a:pos x="19" y="222"/>
                </a:cxn>
                <a:cxn ang="0">
                  <a:pos x="19" y="238"/>
                </a:cxn>
                <a:cxn ang="0">
                  <a:pos x="19" y="249"/>
                </a:cxn>
                <a:cxn ang="0">
                  <a:pos x="19" y="257"/>
                </a:cxn>
                <a:cxn ang="0">
                  <a:pos x="19" y="265"/>
                </a:cxn>
                <a:cxn ang="0">
                  <a:pos x="19" y="273"/>
                </a:cxn>
                <a:cxn ang="0">
                  <a:pos x="16" y="278"/>
                </a:cxn>
                <a:cxn ang="0">
                  <a:pos x="16" y="283"/>
                </a:cxn>
                <a:cxn ang="0">
                  <a:pos x="16" y="283"/>
                </a:cxn>
                <a:cxn ang="0">
                  <a:pos x="16" y="289"/>
                </a:cxn>
                <a:cxn ang="0">
                  <a:pos x="14" y="289"/>
                </a:cxn>
                <a:cxn ang="0">
                  <a:pos x="11" y="291"/>
                </a:cxn>
                <a:cxn ang="0">
                  <a:pos x="6" y="289"/>
                </a:cxn>
                <a:cxn ang="0">
                  <a:pos x="3" y="283"/>
                </a:cxn>
                <a:cxn ang="0">
                  <a:pos x="3" y="278"/>
                </a:cxn>
                <a:cxn ang="0">
                  <a:pos x="0" y="270"/>
                </a:cxn>
                <a:cxn ang="0">
                  <a:pos x="0" y="262"/>
                </a:cxn>
                <a:cxn ang="0">
                  <a:pos x="0" y="249"/>
                </a:cxn>
                <a:cxn ang="0">
                  <a:pos x="0" y="235"/>
                </a:cxn>
                <a:cxn ang="0">
                  <a:pos x="0" y="219"/>
                </a:cxn>
                <a:cxn ang="0">
                  <a:pos x="0" y="200"/>
                </a:cxn>
                <a:cxn ang="0">
                  <a:pos x="0" y="179"/>
                </a:cxn>
                <a:cxn ang="0">
                  <a:pos x="0" y="160"/>
                </a:cxn>
                <a:cxn ang="0">
                  <a:pos x="0" y="139"/>
                </a:cxn>
                <a:cxn ang="0">
                  <a:pos x="3" y="120"/>
                </a:cxn>
                <a:cxn ang="0">
                  <a:pos x="6" y="102"/>
                </a:cxn>
                <a:cxn ang="0">
                  <a:pos x="8" y="86"/>
                </a:cxn>
                <a:cxn ang="0">
                  <a:pos x="11" y="70"/>
                </a:cxn>
                <a:cxn ang="0">
                  <a:pos x="14" y="59"/>
                </a:cxn>
                <a:cxn ang="0">
                  <a:pos x="16" y="43"/>
                </a:cxn>
                <a:cxn ang="0">
                  <a:pos x="19" y="32"/>
                </a:cxn>
                <a:cxn ang="0">
                  <a:pos x="22" y="22"/>
                </a:cxn>
                <a:cxn ang="0">
                  <a:pos x="24" y="16"/>
                </a:cxn>
                <a:cxn ang="0">
                  <a:pos x="24" y="8"/>
                </a:cxn>
                <a:cxn ang="0">
                  <a:pos x="27" y="3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91">
                  <a:moveTo>
                    <a:pt x="30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16"/>
                  </a:lnTo>
                  <a:lnTo>
                    <a:pt x="27" y="27"/>
                  </a:lnTo>
                  <a:lnTo>
                    <a:pt x="24" y="40"/>
                  </a:lnTo>
                  <a:lnTo>
                    <a:pt x="24" y="56"/>
                  </a:lnTo>
                  <a:lnTo>
                    <a:pt x="22" y="75"/>
                  </a:lnTo>
                  <a:lnTo>
                    <a:pt x="22" y="94"/>
                  </a:lnTo>
                  <a:lnTo>
                    <a:pt x="22" y="112"/>
                  </a:lnTo>
                  <a:lnTo>
                    <a:pt x="22" y="131"/>
                  </a:lnTo>
                  <a:lnTo>
                    <a:pt x="19" y="150"/>
                  </a:lnTo>
                  <a:lnTo>
                    <a:pt x="19" y="171"/>
                  </a:lnTo>
                  <a:lnTo>
                    <a:pt x="19" y="190"/>
                  </a:lnTo>
                  <a:lnTo>
                    <a:pt x="19" y="209"/>
                  </a:lnTo>
                  <a:lnTo>
                    <a:pt x="19" y="222"/>
                  </a:lnTo>
                  <a:lnTo>
                    <a:pt x="19" y="238"/>
                  </a:lnTo>
                  <a:lnTo>
                    <a:pt x="19" y="249"/>
                  </a:lnTo>
                  <a:lnTo>
                    <a:pt x="19" y="257"/>
                  </a:lnTo>
                  <a:lnTo>
                    <a:pt x="19" y="265"/>
                  </a:lnTo>
                  <a:lnTo>
                    <a:pt x="19" y="273"/>
                  </a:lnTo>
                  <a:lnTo>
                    <a:pt x="16" y="278"/>
                  </a:lnTo>
                  <a:lnTo>
                    <a:pt x="16" y="283"/>
                  </a:lnTo>
                  <a:lnTo>
                    <a:pt x="16" y="283"/>
                  </a:lnTo>
                  <a:lnTo>
                    <a:pt x="16" y="289"/>
                  </a:lnTo>
                  <a:lnTo>
                    <a:pt x="14" y="289"/>
                  </a:lnTo>
                  <a:lnTo>
                    <a:pt x="11" y="291"/>
                  </a:lnTo>
                  <a:lnTo>
                    <a:pt x="6" y="289"/>
                  </a:lnTo>
                  <a:lnTo>
                    <a:pt x="3" y="283"/>
                  </a:lnTo>
                  <a:lnTo>
                    <a:pt x="3" y="278"/>
                  </a:lnTo>
                  <a:lnTo>
                    <a:pt x="0" y="270"/>
                  </a:lnTo>
                  <a:lnTo>
                    <a:pt x="0" y="262"/>
                  </a:lnTo>
                  <a:lnTo>
                    <a:pt x="0" y="249"/>
                  </a:lnTo>
                  <a:lnTo>
                    <a:pt x="0" y="235"/>
                  </a:lnTo>
                  <a:lnTo>
                    <a:pt x="0" y="219"/>
                  </a:lnTo>
                  <a:lnTo>
                    <a:pt x="0" y="200"/>
                  </a:lnTo>
                  <a:lnTo>
                    <a:pt x="0" y="179"/>
                  </a:lnTo>
                  <a:lnTo>
                    <a:pt x="0" y="160"/>
                  </a:lnTo>
                  <a:lnTo>
                    <a:pt x="0" y="139"/>
                  </a:lnTo>
                  <a:lnTo>
                    <a:pt x="3" y="120"/>
                  </a:lnTo>
                  <a:lnTo>
                    <a:pt x="6" y="102"/>
                  </a:lnTo>
                  <a:lnTo>
                    <a:pt x="8" y="86"/>
                  </a:lnTo>
                  <a:lnTo>
                    <a:pt x="11" y="70"/>
                  </a:lnTo>
                  <a:lnTo>
                    <a:pt x="14" y="59"/>
                  </a:lnTo>
                  <a:lnTo>
                    <a:pt x="16" y="43"/>
                  </a:lnTo>
                  <a:lnTo>
                    <a:pt x="19" y="32"/>
                  </a:lnTo>
                  <a:lnTo>
                    <a:pt x="22" y="22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77" name="Freeform 49"/>
            <p:cNvSpPr>
              <a:spLocks/>
            </p:cNvSpPr>
            <p:nvPr/>
          </p:nvSpPr>
          <p:spPr bwMode="auto">
            <a:xfrm>
              <a:off x="5037" y="1587"/>
              <a:ext cx="158" cy="14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8"/>
                </a:cxn>
                <a:cxn ang="0">
                  <a:pos x="10" y="11"/>
                </a:cxn>
                <a:cxn ang="0">
                  <a:pos x="16" y="14"/>
                </a:cxn>
                <a:cxn ang="0">
                  <a:pos x="24" y="16"/>
                </a:cxn>
                <a:cxn ang="0">
                  <a:pos x="29" y="19"/>
                </a:cxn>
                <a:cxn ang="0">
                  <a:pos x="40" y="24"/>
                </a:cxn>
                <a:cxn ang="0">
                  <a:pos x="48" y="27"/>
                </a:cxn>
                <a:cxn ang="0">
                  <a:pos x="56" y="32"/>
                </a:cxn>
                <a:cxn ang="0">
                  <a:pos x="64" y="35"/>
                </a:cxn>
                <a:cxn ang="0">
                  <a:pos x="74" y="40"/>
                </a:cxn>
                <a:cxn ang="0">
                  <a:pos x="82" y="46"/>
                </a:cxn>
                <a:cxn ang="0">
                  <a:pos x="90" y="54"/>
                </a:cxn>
                <a:cxn ang="0">
                  <a:pos x="101" y="59"/>
                </a:cxn>
                <a:cxn ang="0">
                  <a:pos x="109" y="67"/>
                </a:cxn>
                <a:cxn ang="0">
                  <a:pos x="114" y="72"/>
                </a:cxn>
                <a:cxn ang="0">
                  <a:pos x="122" y="80"/>
                </a:cxn>
                <a:cxn ang="0">
                  <a:pos x="128" y="88"/>
                </a:cxn>
                <a:cxn ang="0">
                  <a:pos x="136" y="96"/>
                </a:cxn>
                <a:cxn ang="0">
                  <a:pos x="141" y="104"/>
                </a:cxn>
                <a:cxn ang="0">
                  <a:pos x="147" y="112"/>
                </a:cxn>
                <a:cxn ang="0">
                  <a:pos x="152" y="120"/>
                </a:cxn>
                <a:cxn ang="0">
                  <a:pos x="157" y="128"/>
                </a:cxn>
                <a:cxn ang="0">
                  <a:pos x="160" y="136"/>
                </a:cxn>
                <a:cxn ang="0">
                  <a:pos x="163" y="142"/>
                </a:cxn>
                <a:cxn ang="0">
                  <a:pos x="165" y="147"/>
                </a:cxn>
                <a:cxn ang="0">
                  <a:pos x="171" y="155"/>
                </a:cxn>
                <a:cxn ang="0">
                  <a:pos x="173" y="163"/>
                </a:cxn>
                <a:cxn ang="0">
                  <a:pos x="176" y="166"/>
                </a:cxn>
                <a:cxn ang="0">
                  <a:pos x="173" y="163"/>
                </a:cxn>
                <a:cxn ang="0">
                  <a:pos x="173" y="163"/>
                </a:cxn>
                <a:cxn ang="0">
                  <a:pos x="171" y="158"/>
                </a:cxn>
                <a:cxn ang="0">
                  <a:pos x="171" y="152"/>
                </a:cxn>
                <a:cxn ang="0">
                  <a:pos x="168" y="144"/>
                </a:cxn>
                <a:cxn ang="0">
                  <a:pos x="165" y="136"/>
                </a:cxn>
                <a:cxn ang="0">
                  <a:pos x="163" y="128"/>
                </a:cxn>
                <a:cxn ang="0">
                  <a:pos x="160" y="120"/>
                </a:cxn>
                <a:cxn ang="0">
                  <a:pos x="157" y="110"/>
                </a:cxn>
                <a:cxn ang="0">
                  <a:pos x="152" y="99"/>
                </a:cxn>
                <a:cxn ang="0">
                  <a:pos x="149" y="91"/>
                </a:cxn>
                <a:cxn ang="0">
                  <a:pos x="144" y="80"/>
                </a:cxn>
                <a:cxn ang="0">
                  <a:pos x="139" y="72"/>
                </a:cxn>
                <a:cxn ang="0">
                  <a:pos x="130" y="62"/>
                </a:cxn>
                <a:cxn ang="0">
                  <a:pos x="125" y="56"/>
                </a:cxn>
                <a:cxn ang="0">
                  <a:pos x="117" y="48"/>
                </a:cxn>
                <a:cxn ang="0">
                  <a:pos x="109" y="40"/>
                </a:cxn>
                <a:cxn ang="0">
                  <a:pos x="101" y="35"/>
                </a:cxn>
                <a:cxn ang="0">
                  <a:pos x="93" y="30"/>
                </a:cxn>
                <a:cxn ang="0">
                  <a:pos x="85" y="24"/>
                </a:cxn>
                <a:cxn ang="0">
                  <a:pos x="77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3" y="11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34" y="3"/>
                </a:cxn>
                <a:cxn ang="0">
                  <a:pos x="29" y="3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76" h="166">
                  <a:moveTo>
                    <a:pt x="0" y="8"/>
                  </a:moveTo>
                  <a:lnTo>
                    <a:pt x="2" y="8"/>
                  </a:lnTo>
                  <a:lnTo>
                    <a:pt x="10" y="11"/>
                  </a:lnTo>
                  <a:lnTo>
                    <a:pt x="16" y="14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40" y="24"/>
                  </a:lnTo>
                  <a:lnTo>
                    <a:pt x="48" y="27"/>
                  </a:lnTo>
                  <a:lnTo>
                    <a:pt x="56" y="32"/>
                  </a:lnTo>
                  <a:lnTo>
                    <a:pt x="64" y="35"/>
                  </a:lnTo>
                  <a:lnTo>
                    <a:pt x="74" y="40"/>
                  </a:lnTo>
                  <a:lnTo>
                    <a:pt x="82" y="46"/>
                  </a:lnTo>
                  <a:lnTo>
                    <a:pt x="90" y="54"/>
                  </a:lnTo>
                  <a:lnTo>
                    <a:pt x="101" y="59"/>
                  </a:lnTo>
                  <a:lnTo>
                    <a:pt x="109" y="67"/>
                  </a:lnTo>
                  <a:lnTo>
                    <a:pt x="114" y="72"/>
                  </a:lnTo>
                  <a:lnTo>
                    <a:pt x="122" y="80"/>
                  </a:lnTo>
                  <a:lnTo>
                    <a:pt x="128" y="88"/>
                  </a:lnTo>
                  <a:lnTo>
                    <a:pt x="136" y="96"/>
                  </a:lnTo>
                  <a:lnTo>
                    <a:pt x="141" y="104"/>
                  </a:lnTo>
                  <a:lnTo>
                    <a:pt x="147" y="112"/>
                  </a:lnTo>
                  <a:lnTo>
                    <a:pt x="152" y="120"/>
                  </a:lnTo>
                  <a:lnTo>
                    <a:pt x="157" y="128"/>
                  </a:lnTo>
                  <a:lnTo>
                    <a:pt x="160" y="136"/>
                  </a:lnTo>
                  <a:lnTo>
                    <a:pt x="163" y="142"/>
                  </a:lnTo>
                  <a:lnTo>
                    <a:pt x="165" y="147"/>
                  </a:lnTo>
                  <a:lnTo>
                    <a:pt x="171" y="155"/>
                  </a:lnTo>
                  <a:lnTo>
                    <a:pt x="173" y="163"/>
                  </a:lnTo>
                  <a:lnTo>
                    <a:pt x="176" y="166"/>
                  </a:lnTo>
                  <a:lnTo>
                    <a:pt x="173" y="163"/>
                  </a:lnTo>
                  <a:lnTo>
                    <a:pt x="173" y="163"/>
                  </a:lnTo>
                  <a:lnTo>
                    <a:pt x="171" y="158"/>
                  </a:lnTo>
                  <a:lnTo>
                    <a:pt x="171" y="152"/>
                  </a:lnTo>
                  <a:lnTo>
                    <a:pt x="168" y="144"/>
                  </a:lnTo>
                  <a:lnTo>
                    <a:pt x="165" y="136"/>
                  </a:lnTo>
                  <a:lnTo>
                    <a:pt x="163" y="128"/>
                  </a:lnTo>
                  <a:lnTo>
                    <a:pt x="160" y="120"/>
                  </a:lnTo>
                  <a:lnTo>
                    <a:pt x="157" y="110"/>
                  </a:lnTo>
                  <a:lnTo>
                    <a:pt x="152" y="99"/>
                  </a:lnTo>
                  <a:lnTo>
                    <a:pt x="149" y="91"/>
                  </a:lnTo>
                  <a:lnTo>
                    <a:pt x="144" y="80"/>
                  </a:lnTo>
                  <a:lnTo>
                    <a:pt x="139" y="72"/>
                  </a:lnTo>
                  <a:lnTo>
                    <a:pt x="130" y="62"/>
                  </a:lnTo>
                  <a:lnTo>
                    <a:pt x="125" y="56"/>
                  </a:lnTo>
                  <a:lnTo>
                    <a:pt x="117" y="48"/>
                  </a:lnTo>
                  <a:lnTo>
                    <a:pt x="109" y="40"/>
                  </a:lnTo>
                  <a:lnTo>
                    <a:pt x="101" y="35"/>
                  </a:lnTo>
                  <a:lnTo>
                    <a:pt x="93" y="30"/>
                  </a:lnTo>
                  <a:lnTo>
                    <a:pt x="85" y="24"/>
                  </a:lnTo>
                  <a:lnTo>
                    <a:pt x="77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3" y="11"/>
                  </a:lnTo>
                  <a:lnTo>
                    <a:pt x="48" y="8"/>
                  </a:lnTo>
                  <a:lnTo>
                    <a:pt x="40" y="6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78" name="Freeform 50"/>
            <p:cNvSpPr>
              <a:spLocks/>
            </p:cNvSpPr>
            <p:nvPr/>
          </p:nvSpPr>
          <p:spPr bwMode="auto">
            <a:xfrm>
              <a:off x="5242" y="1604"/>
              <a:ext cx="89" cy="11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70" y="3"/>
                </a:cxn>
                <a:cxn ang="0">
                  <a:pos x="62" y="11"/>
                </a:cxn>
                <a:cxn ang="0">
                  <a:pos x="59" y="16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3" y="43"/>
                </a:cxn>
                <a:cxn ang="0">
                  <a:pos x="35" y="51"/>
                </a:cxn>
                <a:cxn ang="0">
                  <a:pos x="27" y="61"/>
                </a:cxn>
                <a:cxn ang="0">
                  <a:pos x="22" y="72"/>
                </a:cxn>
                <a:cxn ang="0">
                  <a:pos x="16" y="85"/>
                </a:cxn>
                <a:cxn ang="0">
                  <a:pos x="11" y="96"/>
                </a:cxn>
                <a:cxn ang="0">
                  <a:pos x="6" y="109"/>
                </a:cxn>
                <a:cxn ang="0">
                  <a:pos x="3" y="123"/>
                </a:cxn>
                <a:cxn ang="0">
                  <a:pos x="0" y="133"/>
                </a:cxn>
                <a:cxn ang="0">
                  <a:pos x="6" y="125"/>
                </a:cxn>
                <a:cxn ang="0">
                  <a:pos x="11" y="117"/>
                </a:cxn>
                <a:cxn ang="0">
                  <a:pos x="14" y="109"/>
                </a:cxn>
                <a:cxn ang="0">
                  <a:pos x="22" y="101"/>
                </a:cxn>
                <a:cxn ang="0">
                  <a:pos x="27" y="91"/>
                </a:cxn>
                <a:cxn ang="0">
                  <a:pos x="35" y="80"/>
                </a:cxn>
                <a:cxn ang="0">
                  <a:pos x="43" y="67"/>
                </a:cxn>
                <a:cxn ang="0">
                  <a:pos x="51" y="56"/>
                </a:cxn>
                <a:cxn ang="0">
                  <a:pos x="59" y="45"/>
                </a:cxn>
                <a:cxn ang="0">
                  <a:pos x="67" y="35"/>
                </a:cxn>
                <a:cxn ang="0">
                  <a:pos x="75" y="27"/>
                </a:cxn>
                <a:cxn ang="0">
                  <a:pos x="83" y="19"/>
                </a:cxn>
                <a:cxn ang="0">
                  <a:pos x="88" y="11"/>
                </a:cxn>
                <a:cxn ang="0">
                  <a:pos x="99" y="8"/>
                </a:cxn>
                <a:cxn ang="0">
                  <a:pos x="75" y="0"/>
                </a:cxn>
                <a:cxn ang="0">
                  <a:pos x="75" y="0"/>
                </a:cxn>
              </a:cxnLst>
              <a:rect l="0" t="0" r="r" b="b"/>
              <a:pathLst>
                <a:path w="99" h="133">
                  <a:moveTo>
                    <a:pt x="75" y="0"/>
                  </a:moveTo>
                  <a:lnTo>
                    <a:pt x="70" y="3"/>
                  </a:lnTo>
                  <a:lnTo>
                    <a:pt x="62" y="11"/>
                  </a:lnTo>
                  <a:lnTo>
                    <a:pt x="59" y="16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3" y="43"/>
                  </a:lnTo>
                  <a:lnTo>
                    <a:pt x="35" y="51"/>
                  </a:lnTo>
                  <a:lnTo>
                    <a:pt x="27" y="61"/>
                  </a:lnTo>
                  <a:lnTo>
                    <a:pt x="22" y="72"/>
                  </a:lnTo>
                  <a:lnTo>
                    <a:pt x="16" y="85"/>
                  </a:lnTo>
                  <a:lnTo>
                    <a:pt x="11" y="96"/>
                  </a:lnTo>
                  <a:lnTo>
                    <a:pt x="6" y="109"/>
                  </a:lnTo>
                  <a:lnTo>
                    <a:pt x="3" y="123"/>
                  </a:lnTo>
                  <a:lnTo>
                    <a:pt x="0" y="133"/>
                  </a:lnTo>
                  <a:lnTo>
                    <a:pt x="6" y="125"/>
                  </a:lnTo>
                  <a:lnTo>
                    <a:pt x="11" y="117"/>
                  </a:lnTo>
                  <a:lnTo>
                    <a:pt x="14" y="109"/>
                  </a:lnTo>
                  <a:lnTo>
                    <a:pt x="22" y="101"/>
                  </a:lnTo>
                  <a:lnTo>
                    <a:pt x="27" y="91"/>
                  </a:lnTo>
                  <a:lnTo>
                    <a:pt x="35" y="80"/>
                  </a:lnTo>
                  <a:lnTo>
                    <a:pt x="43" y="67"/>
                  </a:lnTo>
                  <a:lnTo>
                    <a:pt x="51" y="56"/>
                  </a:lnTo>
                  <a:lnTo>
                    <a:pt x="59" y="45"/>
                  </a:lnTo>
                  <a:lnTo>
                    <a:pt x="67" y="35"/>
                  </a:lnTo>
                  <a:lnTo>
                    <a:pt x="75" y="27"/>
                  </a:lnTo>
                  <a:lnTo>
                    <a:pt x="83" y="19"/>
                  </a:lnTo>
                  <a:lnTo>
                    <a:pt x="88" y="11"/>
                  </a:lnTo>
                  <a:lnTo>
                    <a:pt x="99" y="8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79" name="Freeform 51"/>
            <p:cNvSpPr>
              <a:spLocks/>
            </p:cNvSpPr>
            <p:nvPr/>
          </p:nvSpPr>
          <p:spPr bwMode="auto">
            <a:xfrm>
              <a:off x="3795" y="1991"/>
              <a:ext cx="1604" cy="893"/>
            </a:xfrm>
            <a:custGeom>
              <a:avLst/>
              <a:gdLst/>
              <a:ahLst/>
              <a:cxnLst>
                <a:cxn ang="0">
                  <a:pos x="6" y="957"/>
                </a:cxn>
                <a:cxn ang="0">
                  <a:pos x="48" y="923"/>
                </a:cxn>
                <a:cxn ang="0">
                  <a:pos x="126" y="859"/>
                </a:cxn>
                <a:cxn ang="0">
                  <a:pos x="235" y="773"/>
                </a:cxn>
                <a:cxn ang="0">
                  <a:pos x="369" y="672"/>
                </a:cxn>
                <a:cxn ang="0">
                  <a:pos x="524" y="562"/>
                </a:cxn>
                <a:cxn ang="0">
                  <a:pos x="694" y="453"/>
                </a:cxn>
                <a:cxn ang="0">
                  <a:pos x="873" y="349"/>
                </a:cxn>
                <a:cxn ang="0">
                  <a:pos x="1052" y="258"/>
                </a:cxn>
                <a:cxn ang="0">
                  <a:pos x="1218" y="184"/>
                </a:cxn>
                <a:cxn ang="0">
                  <a:pos x="1367" y="122"/>
                </a:cxn>
                <a:cxn ang="0">
                  <a:pos x="1498" y="77"/>
                </a:cxn>
                <a:cxn ang="0">
                  <a:pos x="1608" y="42"/>
                </a:cxn>
                <a:cxn ang="0">
                  <a:pos x="1690" y="21"/>
                </a:cxn>
                <a:cxn ang="0">
                  <a:pos x="1749" y="5"/>
                </a:cxn>
                <a:cxn ang="0">
                  <a:pos x="1781" y="0"/>
                </a:cxn>
                <a:cxn ang="0">
                  <a:pos x="1776" y="2"/>
                </a:cxn>
                <a:cxn ang="0">
                  <a:pos x="1717" y="21"/>
                </a:cxn>
                <a:cxn ang="0">
                  <a:pos x="1608" y="58"/>
                </a:cxn>
                <a:cxn ang="0">
                  <a:pos x="1461" y="114"/>
                </a:cxn>
                <a:cxn ang="0">
                  <a:pos x="1290" y="181"/>
                </a:cxn>
                <a:cxn ang="0">
                  <a:pos x="1106" y="261"/>
                </a:cxn>
                <a:cxn ang="0">
                  <a:pos x="921" y="352"/>
                </a:cxn>
                <a:cxn ang="0">
                  <a:pos x="745" y="453"/>
                </a:cxn>
                <a:cxn ang="0">
                  <a:pos x="593" y="560"/>
                </a:cxn>
                <a:cxn ang="0">
                  <a:pos x="454" y="658"/>
                </a:cxn>
                <a:cxn ang="0">
                  <a:pos x="331" y="749"/>
                </a:cxn>
                <a:cxn ang="0">
                  <a:pos x="227" y="829"/>
                </a:cxn>
                <a:cxn ang="0">
                  <a:pos x="144" y="896"/>
                </a:cxn>
                <a:cxn ang="0">
                  <a:pos x="78" y="949"/>
                </a:cxn>
                <a:cxn ang="0">
                  <a:pos x="35" y="987"/>
                </a:cxn>
                <a:cxn ang="0">
                  <a:pos x="11" y="1008"/>
                </a:cxn>
                <a:cxn ang="0">
                  <a:pos x="0" y="963"/>
                </a:cxn>
              </a:cxnLst>
              <a:rect l="0" t="0" r="r" b="b"/>
              <a:pathLst>
                <a:path w="1784" h="1011">
                  <a:moveTo>
                    <a:pt x="0" y="963"/>
                  </a:moveTo>
                  <a:lnTo>
                    <a:pt x="6" y="957"/>
                  </a:lnTo>
                  <a:lnTo>
                    <a:pt x="22" y="944"/>
                  </a:lnTo>
                  <a:lnTo>
                    <a:pt x="48" y="923"/>
                  </a:lnTo>
                  <a:lnTo>
                    <a:pt x="83" y="893"/>
                  </a:lnTo>
                  <a:lnTo>
                    <a:pt x="126" y="859"/>
                  </a:lnTo>
                  <a:lnTo>
                    <a:pt x="176" y="819"/>
                  </a:lnTo>
                  <a:lnTo>
                    <a:pt x="235" y="773"/>
                  </a:lnTo>
                  <a:lnTo>
                    <a:pt x="299" y="725"/>
                  </a:lnTo>
                  <a:lnTo>
                    <a:pt x="369" y="672"/>
                  </a:lnTo>
                  <a:lnTo>
                    <a:pt x="446" y="618"/>
                  </a:lnTo>
                  <a:lnTo>
                    <a:pt x="524" y="562"/>
                  </a:lnTo>
                  <a:lnTo>
                    <a:pt x="609" y="509"/>
                  </a:lnTo>
                  <a:lnTo>
                    <a:pt x="694" y="453"/>
                  </a:lnTo>
                  <a:lnTo>
                    <a:pt x="783" y="400"/>
                  </a:lnTo>
                  <a:lnTo>
                    <a:pt x="873" y="349"/>
                  </a:lnTo>
                  <a:lnTo>
                    <a:pt x="964" y="304"/>
                  </a:lnTo>
                  <a:lnTo>
                    <a:pt x="1052" y="258"/>
                  </a:lnTo>
                  <a:lnTo>
                    <a:pt x="1138" y="218"/>
                  </a:lnTo>
                  <a:lnTo>
                    <a:pt x="1218" y="184"/>
                  </a:lnTo>
                  <a:lnTo>
                    <a:pt x="1298" y="152"/>
                  </a:lnTo>
                  <a:lnTo>
                    <a:pt x="1367" y="122"/>
                  </a:lnTo>
                  <a:lnTo>
                    <a:pt x="1434" y="98"/>
                  </a:lnTo>
                  <a:lnTo>
                    <a:pt x="1498" y="77"/>
                  </a:lnTo>
                  <a:lnTo>
                    <a:pt x="1557" y="58"/>
                  </a:lnTo>
                  <a:lnTo>
                    <a:pt x="1608" y="42"/>
                  </a:lnTo>
                  <a:lnTo>
                    <a:pt x="1653" y="32"/>
                  </a:lnTo>
                  <a:lnTo>
                    <a:pt x="1690" y="21"/>
                  </a:lnTo>
                  <a:lnTo>
                    <a:pt x="1725" y="13"/>
                  </a:lnTo>
                  <a:lnTo>
                    <a:pt x="1749" y="5"/>
                  </a:lnTo>
                  <a:lnTo>
                    <a:pt x="1771" y="2"/>
                  </a:lnTo>
                  <a:lnTo>
                    <a:pt x="1781" y="0"/>
                  </a:lnTo>
                  <a:lnTo>
                    <a:pt x="1784" y="0"/>
                  </a:lnTo>
                  <a:lnTo>
                    <a:pt x="1776" y="2"/>
                  </a:lnTo>
                  <a:lnTo>
                    <a:pt x="1752" y="10"/>
                  </a:lnTo>
                  <a:lnTo>
                    <a:pt x="1717" y="21"/>
                  </a:lnTo>
                  <a:lnTo>
                    <a:pt x="1666" y="40"/>
                  </a:lnTo>
                  <a:lnTo>
                    <a:pt x="1608" y="58"/>
                  </a:lnTo>
                  <a:lnTo>
                    <a:pt x="1538" y="85"/>
                  </a:lnTo>
                  <a:lnTo>
                    <a:pt x="1461" y="114"/>
                  </a:lnTo>
                  <a:lnTo>
                    <a:pt x="1378" y="146"/>
                  </a:lnTo>
                  <a:lnTo>
                    <a:pt x="1290" y="181"/>
                  </a:lnTo>
                  <a:lnTo>
                    <a:pt x="1199" y="221"/>
                  </a:lnTo>
                  <a:lnTo>
                    <a:pt x="1106" y="261"/>
                  </a:lnTo>
                  <a:lnTo>
                    <a:pt x="1012" y="306"/>
                  </a:lnTo>
                  <a:lnTo>
                    <a:pt x="921" y="352"/>
                  </a:lnTo>
                  <a:lnTo>
                    <a:pt x="831" y="402"/>
                  </a:lnTo>
                  <a:lnTo>
                    <a:pt x="745" y="453"/>
                  </a:lnTo>
                  <a:lnTo>
                    <a:pt x="668" y="506"/>
                  </a:lnTo>
                  <a:lnTo>
                    <a:pt x="593" y="560"/>
                  </a:lnTo>
                  <a:lnTo>
                    <a:pt x="521" y="610"/>
                  </a:lnTo>
                  <a:lnTo>
                    <a:pt x="454" y="658"/>
                  </a:lnTo>
                  <a:lnTo>
                    <a:pt x="390" y="704"/>
                  </a:lnTo>
                  <a:lnTo>
                    <a:pt x="331" y="749"/>
                  </a:lnTo>
                  <a:lnTo>
                    <a:pt x="278" y="789"/>
                  </a:lnTo>
                  <a:lnTo>
                    <a:pt x="227" y="829"/>
                  </a:lnTo>
                  <a:lnTo>
                    <a:pt x="184" y="864"/>
                  </a:lnTo>
                  <a:lnTo>
                    <a:pt x="144" y="896"/>
                  </a:lnTo>
                  <a:lnTo>
                    <a:pt x="110" y="925"/>
                  </a:lnTo>
                  <a:lnTo>
                    <a:pt x="78" y="949"/>
                  </a:lnTo>
                  <a:lnTo>
                    <a:pt x="54" y="971"/>
                  </a:lnTo>
                  <a:lnTo>
                    <a:pt x="35" y="987"/>
                  </a:lnTo>
                  <a:lnTo>
                    <a:pt x="19" y="1000"/>
                  </a:lnTo>
                  <a:lnTo>
                    <a:pt x="11" y="1008"/>
                  </a:lnTo>
                  <a:lnTo>
                    <a:pt x="8" y="1011"/>
                  </a:lnTo>
                  <a:lnTo>
                    <a:pt x="0" y="963"/>
                  </a:lnTo>
                  <a:lnTo>
                    <a:pt x="0" y="96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80" name="Freeform 52"/>
            <p:cNvSpPr>
              <a:spLocks/>
            </p:cNvSpPr>
            <p:nvPr/>
          </p:nvSpPr>
          <p:spPr bwMode="auto">
            <a:xfrm>
              <a:off x="3973" y="2042"/>
              <a:ext cx="1450" cy="896"/>
            </a:xfrm>
            <a:custGeom>
              <a:avLst/>
              <a:gdLst/>
              <a:ahLst/>
              <a:cxnLst>
                <a:cxn ang="0">
                  <a:pos x="2" y="1009"/>
                </a:cxn>
                <a:cxn ang="0">
                  <a:pos x="29" y="974"/>
                </a:cxn>
                <a:cxn ang="0">
                  <a:pos x="85" y="913"/>
                </a:cxn>
                <a:cxn ang="0">
                  <a:pos x="171" y="830"/>
                </a:cxn>
                <a:cxn ang="0">
                  <a:pos x="283" y="731"/>
                </a:cxn>
                <a:cxn ang="0">
                  <a:pos x="422" y="619"/>
                </a:cxn>
                <a:cxn ang="0">
                  <a:pos x="590" y="499"/>
                </a:cxn>
                <a:cxn ang="0">
                  <a:pos x="782" y="376"/>
                </a:cxn>
                <a:cxn ang="0">
                  <a:pos x="993" y="259"/>
                </a:cxn>
                <a:cxn ang="0">
                  <a:pos x="1169" y="168"/>
                </a:cxn>
                <a:cxn ang="0">
                  <a:pos x="1313" y="102"/>
                </a:cxn>
                <a:cxn ang="0">
                  <a:pos x="1423" y="54"/>
                </a:cxn>
                <a:cxn ang="0">
                  <a:pos x="1506" y="24"/>
                </a:cxn>
                <a:cxn ang="0">
                  <a:pos x="1559" y="8"/>
                </a:cxn>
                <a:cxn ang="0">
                  <a:pos x="1594" y="0"/>
                </a:cxn>
                <a:cxn ang="0">
                  <a:pos x="1607" y="0"/>
                </a:cxn>
                <a:cxn ang="0">
                  <a:pos x="1605" y="0"/>
                </a:cxn>
                <a:cxn ang="0">
                  <a:pos x="1551" y="22"/>
                </a:cxn>
                <a:cxn ang="0">
                  <a:pos x="1460" y="64"/>
                </a:cxn>
                <a:cxn ang="0">
                  <a:pos x="1335" y="123"/>
                </a:cxn>
                <a:cxn ang="0">
                  <a:pos x="1188" y="192"/>
                </a:cxn>
                <a:cxn ang="0">
                  <a:pos x="1033" y="272"/>
                </a:cxn>
                <a:cxn ang="0">
                  <a:pos x="873" y="358"/>
                </a:cxn>
                <a:cxn ang="0">
                  <a:pos x="723" y="448"/>
                </a:cxn>
                <a:cxn ang="0">
                  <a:pos x="590" y="539"/>
                </a:cxn>
                <a:cxn ang="0">
                  <a:pos x="462" y="630"/>
                </a:cxn>
                <a:cxn ang="0">
                  <a:pos x="347" y="721"/>
                </a:cxn>
                <a:cxn ang="0">
                  <a:pos x="240" y="803"/>
                </a:cxn>
                <a:cxn ang="0">
                  <a:pos x="149" y="878"/>
                </a:cxn>
                <a:cxn ang="0">
                  <a:pos x="80" y="939"/>
                </a:cxn>
                <a:cxn ang="0">
                  <a:pos x="26" y="985"/>
                </a:cxn>
                <a:cxn ang="0">
                  <a:pos x="2" y="1009"/>
                </a:cxn>
                <a:cxn ang="0">
                  <a:pos x="0" y="1014"/>
                </a:cxn>
              </a:cxnLst>
              <a:rect l="0" t="0" r="r" b="b"/>
              <a:pathLst>
                <a:path w="1613" h="1014">
                  <a:moveTo>
                    <a:pt x="0" y="1014"/>
                  </a:moveTo>
                  <a:lnTo>
                    <a:pt x="2" y="1009"/>
                  </a:lnTo>
                  <a:lnTo>
                    <a:pt x="13" y="995"/>
                  </a:lnTo>
                  <a:lnTo>
                    <a:pt x="29" y="974"/>
                  </a:lnTo>
                  <a:lnTo>
                    <a:pt x="56" y="947"/>
                  </a:lnTo>
                  <a:lnTo>
                    <a:pt x="85" y="913"/>
                  </a:lnTo>
                  <a:lnTo>
                    <a:pt x="125" y="875"/>
                  </a:lnTo>
                  <a:lnTo>
                    <a:pt x="171" y="830"/>
                  </a:lnTo>
                  <a:lnTo>
                    <a:pt x="224" y="785"/>
                  </a:lnTo>
                  <a:lnTo>
                    <a:pt x="283" y="731"/>
                  </a:lnTo>
                  <a:lnTo>
                    <a:pt x="350" y="675"/>
                  </a:lnTo>
                  <a:lnTo>
                    <a:pt x="422" y="619"/>
                  </a:lnTo>
                  <a:lnTo>
                    <a:pt x="502" y="560"/>
                  </a:lnTo>
                  <a:lnTo>
                    <a:pt x="590" y="499"/>
                  </a:lnTo>
                  <a:lnTo>
                    <a:pt x="681" y="438"/>
                  </a:lnTo>
                  <a:lnTo>
                    <a:pt x="782" y="376"/>
                  </a:lnTo>
                  <a:lnTo>
                    <a:pt x="889" y="318"/>
                  </a:lnTo>
                  <a:lnTo>
                    <a:pt x="993" y="259"/>
                  </a:lnTo>
                  <a:lnTo>
                    <a:pt x="1087" y="211"/>
                  </a:lnTo>
                  <a:lnTo>
                    <a:pt x="1169" y="168"/>
                  </a:lnTo>
                  <a:lnTo>
                    <a:pt x="1247" y="134"/>
                  </a:lnTo>
                  <a:lnTo>
                    <a:pt x="1313" y="102"/>
                  </a:lnTo>
                  <a:lnTo>
                    <a:pt x="1372" y="75"/>
                  </a:lnTo>
                  <a:lnTo>
                    <a:pt x="1423" y="54"/>
                  </a:lnTo>
                  <a:lnTo>
                    <a:pt x="1468" y="38"/>
                  </a:lnTo>
                  <a:lnTo>
                    <a:pt x="1506" y="24"/>
                  </a:lnTo>
                  <a:lnTo>
                    <a:pt x="1535" y="16"/>
                  </a:lnTo>
                  <a:lnTo>
                    <a:pt x="1559" y="8"/>
                  </a:lnTo>
                  <a:lnTo>
                    <a:pt x="1581" y="3"/>
                  </a:lnTo>
                  <a:lnTo>
                    <a:pt x="1594" y="0"/>
                  </a:lnTo>
                  <a:lnTo>
                    <a:pt x="1602" y="0"/>
                  </a:lnTo>
                  <a:lnTo>
                    <a:pt x="1607" y="0"/>
                  </a:lnTo>
                  <a:lnTo>
                    <a:pt x="1613" y="0"/>
                  </a:lnTo>
                  <a:lnTo>
                    <a:pt x="1605" y="0"/>
                  </a:lnTo>
                  <a:lnTo>
                    <a:pt x="1583" y="11"/>
                  </a:lnTo>
                  <a:lnTo>
                    <a:pt x="1551" y="22"/>
                  </a:lnTo>
                  <a:lnTo>
                    <a:pt x="1511" y="43"/>
                  </a:lnTo>
                  <a:lnTo>
                    <a:pt x="1460" y="64"/>
                  </a:lnTo>
                  <a:lnTo>
                    <a:pt x="1402" y="91"/>
                  </a:lnTo>
                  <a:lnTo>
                    <a:pt x="1335" y="123"/>
                  </a:lnTo>
                  <a:lnTo>
                    <a:pt x="1265" y="155"/>
                  </a:lnTo>
                  <a:lnTo>
                    <a:pt x="1188" y="192"/>
                  </a:lnTo>
                  <a:lnTo>
                    <a:pt x="1113" y="230"/>
                  </a:lnTo>
                  <a:lnTo>
                    <a:pt x="1033" y="272"/>
                  </a:lnTo>
                  <a:lnTo>
                    <a:pt x="953" y="315"/>
                  </a:lnTo>
                  <a:lnTo>
                    <a:pt x="873" y="358"/>
                  </a:lnTo>
                  <a:lnTo>
                    <a:pt x="798" y="403"/>
                  </a:lnTo>
                  <a:lnTo>
                    <a:pt x="723" y="448"/>
                  </a:lnTo>
                  <a:lnTo>
                    <a:pt x="657" y="494"/>
                  </a:lnTo>
                  <a:lnTo>
                    <a:pt x="590" y="539"/>
                  </a:lnTo>
                  <a:lnTo>
                    <a:pt x="526" y="584"/>
                  </a:lnTo>
                  <a:lnTo>
                    <a:pt x="462" y="630"/>
                  </a:lnTo>
                  <a:lnTo>
                    <a:pt x="406" y="675"/>
                  </a:lnTo>
                  <a:lnTo>
                    <a:pt x="347" y="721"/>
                  </a:lnTo>
                  <a:lnTo>
                    <a:pt x="293" y="763"/>
                  </a:lnTo>
                  <a:lnTo>
                    <a:pt x="240" y="803"/>
                  </a:lnTo>
                  <a:lnTo>
                    <a:pt x="195" y="843"/>
                  </a:lnTo>
                  <a:lnTo>
                    <a:pt x="149" y="878"/>
                  </a:lnTo>
                  <a:lnTo>
                    <a:pt x="112" y="910"/>
                  </a:lnTo>
                  <a:lnTo>
                    <a:pt x="80" y="939"/>
                  </a:lnTo>
                  <a:lnTo>
                    <a:pt x="51" y="966"/>
                  </a:lnTo>
                  <a:lnTo>
                    <a:pt x="26" y="985"/>
                  </a:lnTo>
                  <a:lnTo>
                    <a:pt x="13" y="1001"/>
                  </a:lnTo>
                  <a:lnTo>
                    <a:pt x="2" y="1009"/>
                  </a:lnTo>
                  <a:lnTo>
                    <a:pt x="0" y="1014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81" name="Freeform 53"/>
            <p:cNvSpPr>
              <a:spLocks/>
            </p:cNvSpPr>
            <p:nvPr/>
          </p:nvSpPr>
          <p:spPr bwMode="auto">
            <a:xfrm>
              <a:off x="5017" y="2184"/>
              <a:ext cx="339" cy="316"/>
            </a:xfrm>
            <a:custGeom>
              <a:avLst/>
              <a:gdLst/>
              <a:ahLst/>
              <a:cxnLst>
                <a:cxn ang="0">
                  <a:pos x="0" y="358"/>
                </a:cxn>
                <a:cxn ang="0">
                  <a:pos x="0" y="355"/>
                </a:cxn>
                <a:cxn ang="0">
                  <a:pos x="6" y="347"/>
                </a:cxn>
                <a:cxn ang="0">
                  <a:pos x="14" y="331"/>
                </a:cxn>
                <a:cxn ang="0">
                  <a:pos x="24" y="315"/>
                </a:cxn>
                <a:cxn ang="0">
                  <a:pos x="38" y="294"/>
                </a:cxn>
                <a:cxn ang="0">
                  <a:pos x="56" y="272"/>
                </a:cxn>
                <a:cxn ang="0">
                  <a:pos x="75" y="246"/>
                </a:cxn>
                <a:cxn ang="0">
                  <a:pos x="96" y="219"/>
                </a:cxn>
                <a:cxn ang="0">
                  <a:pos x="123" y="187"/>
                </a:cxn>
                <a:cxn ang="0">
                  <a:pos x="150" y="158"/>
                </a:cxn>
                <a:cxn ang="0">
                  <a:pos x="182" y="128"/>
                </a:cxn>
                <a:cxn ang="0">
                  <a:pos x="217" y="99"/>
                </a:cxn>
                <a:cxn ang="0">
                  <a:pos x="251" y="70"/>
                </a:cxn>
                <a:cxn ang="0">
                  <a:pos x="291" y="43"/>
                </a:cxn>
                <a:cxn ang="0">
                  <a:pos x="331" y="19"/>
                </a:cxn>
                <a:cxn ang="0">
                  <a:pos x="377" y="0"/>
                </a:cxn>
                <a:cxn ang="0">
                  <a:pos x="374" y="0"/>
                </a:cxn>
                <a:cxn ang="0">
                  <a:pos x="371" y="0"/>
                </a:cxn>
                <a:cxn ang="0">
                  <a:pos x="363" y="0"/>
                </a:cxn>
                <a:cxn ang="0">
                  <a:pos x="358" y="0"/>
                </a:cxn>
                <a:cxn ang="0">
                  <a:pos x="345" y="3"/>
                </a:cxn>
                <a:cxn ang="0">
                  <a:pos x="331" y="6"/>
                </a:cxn>
                <a:cxn ang="0">
                  <a:pos x="318" y="11"/>
                </a:cxn>
                <a:cxn ang="0">
                  <a:pos x="302" y="16"/>
                </a:cxn>
                <a:cxn ang="0">
                  <a:pos x="283" y="22"/>
                </a:cxn>
                <a:cxn ang="0">
                  <a:pos x="262" y="32"/>
                </a:cxn>
                <a:cxn ang="0">
                  <a:pos x="241" y="43"/>
                </a:cxn>
                <a:cxn ang="0">
                  <a:pos x="219" y="56"/>
                </a:cxn>
                <a:cxn ang="0">
                  <a:pos x="198" y="72"/>
                </a:cxn>
                <a:cxn ang="0">
                  <a:pos x="174" y="91"/>
                </a:cxn>
                <a:cxn ang="0">
                  <a:pos x="150" y="112"/>
                </a:cxn>
                <a:cxn ang="0">
                  <a:pos x="123" y="136"/>
                </a:cxn>
                <a:cxn ang="0">
                  <a:pos x="99" y="160"/>
                </a:cxn>
                <a:cxn ang="0">
                  <a:pos x="78" y="184"/>
                </a:cxn>
                <a:cxn ang="0">
                  <a:pos x="59" y="208"/>
                </a:cxn>
                <a:cxn ang="0">
                  <a:pos x="46" y="230"/>
                </a:cxn>
                <a:cxn ang="0">
                  <a:pos x="32" y="248"/>
                </a:cxn>
                <a:cxn ang="0">
                  <a:pos x="22" y="267"/>
                </a:cxn>
                <a:cxn ang="0">
                  <a:pos x="14" y="283"/>
                </a:cxn>
                <a:cxn ang="0">
                  <a:pos x="8" y="299"/>
                </a:cxn>
                <a:cxn ang="0">
                  <a:pos x="6" y="312"/>
                </a:cxn>
                <a:cxn ang="0">
                  <a:pos x="0" y="323"/>
                </a:cxn>
                <a:cxn ang="0">
                  <a:pos x="0" y="334"/>
                </a:cxn>
                <a:cxn ang="0">
                  <a:pos x="0" y="342"/>
                </a:cxn>
                <a:cxn ang="0">
                  <a:pos x="0" y="347"/>
                </a:cxn>
                <a:cxn ang="0">
                  <a:pos x="0" y="352"/>
                </a:cxn>
                <a:cxn ang="0">
                  <a:pos x="0" y="355"/>
                </a:cxn>
                <a:cxn ang="0">
                  <a:pos x="0" y="358"/>
                </a:cxn>
                <a:cxn ang="0">
                  <a:pos x="0" y="358"/>
                </a:cxn>
              </a:cxnLst>
              <a:rect l="0" t="0" r="r" b="b"/>
              <a:pathLst>
                <a:path w="377" h="358">
                  <a:moveTo>
                    <a:pt x="0" y="358"/>
                  </a:moveTo>
                  <a:lnTo>
                    <a:pt x="0" y="355"/>
                  </a:lnTo>
                  <a:lnTo>
                    <a:pt x="6" y="347"/>
                  </a:lnTo>
                  <a:lnTo>
                    <a:pt x="14" y="331"/>
                  </a:lnTo>
                  <a:lnTo>
                    <a:pt x="24" y="315"/>
                  </a:lnTo>
                  <a:lnTo>
                    <a:pt x="38" y="294"/>
                  </a:lnTo>
                  <a:lnTo>
                    <a:pt x="56" y="272"/>
                  </a:lnTo>
                  <a:lnTo>
                    <a:pt x="75" y="246"/>
                  </a:lnTo>
                  <a:lnTo>
                    <a:pt x="96" y="219"/>
                  </a:lnTo>
                  <a:lnTo>
                    <a:pt x="123" y="187"/>
                  </a:lnTo>
                  <a:lnTo>
                    <a:pt x="150" y="158"/>
                  </a:lnTo>
                  <a:lnTo>
                    <a:pt x="182" y="128"/>
                  </a:lnTo>
                  <a:lnTo>
                    <a:pt x="217" y="99"/>
                  </a:lnTo>
                  <a:lnTo>
                    <a:pt x="251" y="70"/>
                  </a:lnTo>
                  <a:lnTo>
                    <a:pt x="291" y="43"/>
                  </a:lnTo>
                  <a:lnTo>
                    <a:pt x="331" y="19"/>
                  </a:lnTo>
                  <a:lnTo>
                    <a:pt x="377" y="0"/>
                  </a:lnTo>
                  <a:lnTo>
                    <a:pt x="374" y="0"/>
                  </a:lnTo>
                  <a:lnTo>
                    <a:pt x="371" y="0"/>
                  </a:lnTo>
                  <a:lnTo>
                    <a:pt x="363" y="0"/>
                  </a:lnTo>
                  <a:lnTo>
                    <a:pt x="358" y="0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8" y="11"/>
                  </a:lnTo>
                  <a:lnTo>
                    <a:pt x="302" y="16"/>
                  </a:lnTo>
                  <a:lnTo>
                    <a:pt x="283" y="22"/>
                  </a:lnTo>
                  <a:lnTo>
                    <a:pt x="262" y="32"/>
                  </a:lnTo>
                  <a:lnTo>
                    <a:pt x="241" y="43"/>
                  </a:lnTo>
                  <a:lnTo>
                    <a:pt x="219" y="56"/>
                  </a:lnTo>
                  <a:lnTo>
                    <a:pt x="198" y="72"/>
                  </a:lnTo>
                  <a:lnTo>
                    <a:pt x="174" y="91"/>
                  </a:lnTo>
                  <a:lnTo>
                    <a:pt x="150" y="112"/>
                  </a:lnTo>
                  <a:lnTo>
                    <a:pt x="123" y="136"/>
                  </a:lnTo>
                  <a:lnTo>
                    <a:pt x="99" y="160"/>
                  </a:lnTo>
                  <a:lnTo>
                    <a:pt x="78" y="184"/>
                  </a:lnTo>
                  <a:lnTo>
                    <a:pt x="59" y="208"/>
                  </a:lnTo>
                  <a:lnTo>
                    <a:pt x="46" y="230"/>
                  </a:lnTo>
                  <a:lnTo>
                    <a:pt x="32" y="248"/>
                  </a:lnTo>
                  <a:lnTo>
                    <a:pt x="22" y="267"/>
                  </a:lnTo>
                  <a:lnTo>
                    <a:pt x="14" y="283"/>
                  </a:lnTo>
                  <a:lnTo>
                    <a:pt x="8" y="299"/>
                  </a:lnTo>
                  <a:lnTo>
                    <a:pt x="6" y="312"/>
                  </a:lnTo>
                  <a:lnTo>
                    <a:pt x="0" y="323"/>
                  </a:lnTo>
                  <a:lnTo>
                    <a:pt x="0" y="334"/>
                  </a:lnTo>
                  <a:lnTo>
                    <a:pt x="0" y="342"/>
                  </a:lnTo>
                  <a:lnTo>
                    <a:pt x="0" y="347"/>
                  </a:lnTo>
                  <a:lnTo>
                    <a:pt x="0" y="352"/>
                  </a:lnTo>
                  <a:lnTo>
                    <a:pt x="0" y="355"/>
                  </a:lnTo>
                  <a:lnTo>
                    <a:pt x="0" y="358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82" name="Freeform 54"/>
            <p:cNvSpPr>
              <a:spLocks/>
            </p:cNvSpPr>
            <p:nvPr/>
          </p:nvSpPr>
          <p:spPr bwMode="auto">
            <a:xfrm>
              <a:off x="4073" y="2523"/>
              <a:ext cx="889" cy="403"/>
            </a:xfrm>
            <a:custGeom>
              <a:avLst/>
              <a:gdLst/>
              <a:ahLst/>
              <a:cxnLst>
                <a:cxn ang="0">
                  <a:pos x="40" y="454"/>
                </a:cxn>
                <a:cxn ang="0">
                  <a:pos x="56" y="438"/>
                </a:cxn>
                <a:cxn ang="0">
                  <a:pos x="88" y="406"/>
                </a:cxn>
                <a:cxn ang="0">
                  <a:pos x="133" y="366"/>
                </a:cxn>
                <a:cxn ang="0">
                  <a:pos x="189" y="318"/>
                </a:cxn>
                <a:cxn ang="0">
                  <a:pos x="256" y="267"/>
                </a:cxn>
                <a:cxn ang="0">
                  <a:pos x="331" y="214"/>
                </a:cxn>
                <a:cxn ang="0">
                  <a:pos x="414" y="161"/>
                </a:cxn>
                <a:cxn ang="0">
                  <a:pos x="502" y="115"/>
                </a:cxn>
                <a:cxn ang="0">
                  <a:pos x="595" y="78"/>
                </a:cxn>
                <a:cxn ang="0">
                  <a:pos x="686" y="51"/>
                </a:cxn>
                <a:cxn ang="0">
                  <a:pos x="772" y="32"/>
                </a:cxn>
                <a:cxn ang="0">
                  <a:pos x="849" y="22"/>
                </a:cxn>
                <a:cxn ang="0">
                  <a:pos x="913" y="16"/>
                </a:cxn>
                <a:cxn ang="0">
                  <a:pos x="959" y="14"/>
                </a:cxn>
                <a:cxn ang="0">
                  <a:pos x="985" y="14"/>
                </a:cxn>
                <a:cxn ang="0">
                  <a:pos x="985" y="14"/>
                </a:cxn>
                <a:cxn ang="0">
                  <a:pos x="964" y="8"/>
                </a:cxn>
                <a:cxn ang="0">
                  <a:pos x="924" y="3"/>
                </a:cxn>
                <a:cxn ang="0">
                  <a:pos x="865" y="0"/>
                </a:cxn>
                <a:cxn ang="0">
                  <a:pos x="796" y="0"/>
                </a:cxn>
                <a:cxn ang="0">
                  <a:pos x="716" y="11"/>
                </a:cxn>
                <a:cxn ang="0">
                  <a:pos x="627" y="30"/>
                </a:cxn>
                <a:cxn ang="0">
                  <a:pos x="534" y="62"/>
                </a:cxn>
                <a:cxn ang="0">
                  <a:pos x="438" y="107"/>
                </a:cxn>
                <a:cxn ang="0">
                  <a:pos x="344" y="163"/>
                </a:cxn>
                <a:cxn ang="0">
                  <a:pos x="259" y="225"/>
                </a:cxn>
                <a:cxn ang="0">
                  <a:pos x="181" y="283"/>
                </a:cxn>
                <a:cxn ang="0">
                  <a:pos x="112" y="339"/>
                </a:cxn>
                <a:cxn ang="0">
                  <a:pos x="59" y="387"/>
                </a:cxn>
                <a:cxn ang="0">
                  <a:pos x="21" y="425"/>
                </a:cxn>
                <a:cxn ang="0">
                  <a:pos x="0" y="446"/>
                </a:cxn>
                <a:cxn ang="0">
                  <a:pos x="40" y="457"/>
                </a:cxn>
              </a:cxnLst>
              <a:rect l="0" t="0" r="r" b="b"/>
              <a:pathLst>
                <a:path w="988" h="457">
                  <a:moveTo>
                    <a:pt x="40" y="457"/>
                  </a:moveTo>
                  <a:lnTo>
                    <a:pt x="40" y="454"/>
                  </a:lnTo>
                  <a:lnTo>
                    <a:pt x="48" y="446"/>
                  </a:lnTo>
                  <a:lnTo>
                    <a:pt x="56" y="438"/>
                  </a:lnTo>
                  <a:lnTo>
                    <a:pt x="69" y="425"/>
                  </a:lnTo>
                  <a:lnTo>
                    <a:pt x="88" y="406"/>
                  </a:lnTo>
                  <a:lnTo>
                    <a:pt x="109" y="387"/>
                  </a:lnTo>
                  <a:lnTo>
                    <a:pt x="133" y="366"/>
                  </a:lnTo>
                  <a:lnTo>
                    <a:pt x="160" y="345"/>
                  </a:lnTo>
                  <a:lnTo>
                    <a:pt x="189" y="318"/>
                  </a:lnTo>
                  <a:lnTo>
                    <a:pt x="222" y="294"/>
                  </a:lnTo>
                  <a:lnTo>
                    <a:pt x="256" y="267"/>
                  </a:lnTo>
                  <a:lnTo>
                    <a:pt x="294" y="241"/>
                  </a:lnTo>
                  <a:lnTo>
                    <a:pt x="331" y="214"/>
                  </a:lnTo>
                  <a:lnTo>
                    <a:pt x="371" y="187"/>
                  </a:lnTo>
                  <a:lnTo>
                    <a:pt x="414" y="161"/>
                  </a:lnTo>
                  <a:lnTo>
                    <a:pt x="459" y="139"/>
                  </a:lnTo>
                  <a:lnTo>
                    <a:pt x="502" y="115"/>
                  </a:lnTo>
                  <a:lnTo>
                    <a:pt x="547" y="96"/>
                  </a:lnTo>
                  <a:lnTo>
                    <a:pt x="595" y="78"/>
                  </a:lnTo>
                  <a:lnTo>
                    <a:pt x="641" y="64"/>
                  </a:lnTo>
                  <a:lnTo>
                    <a:pt x="686" y="51"/>
                  </a:lnTo>
                  <a:lnTo>
                    <a:pt x="729" y="43"/>
                  </a:lnTo>
                  <a:lnTo>
                    <a:pt x="772" y="32"/>
                  </a:lnTo>
                  <a:lnTo>
                    <a:pt x="812" y="27"/>
                  </a:lnTo>
                  <a:lnTo>
                    <a:pt x="849" y="22"/>
                  </a:lnTo>
                  <a:lnTo>
                    <a:pt x="881" y="19"/>
                  </a:lnTo>
                  <a:lnTo>
                    <a:pt x="913" y="16"/>
                  </a:lnTo>
                  <a:lnTo>
                    <a:pt x="940" y="16"/>
                  </a:lnTo>
                  <a:lnTo>
                    <a:pt x="959" y="14"/>
                  </a:lnTo>
                  <a:lnTo>
                    <a:pt x="975" y="14"/>
                  </a:lnTo>
                  <a:lnTo>
                    <a:pt x="985" y="14"/>
                  </a:lnTo>
                  <a:lnTo>
                    <a:pt x="988" y="14"/>
                  </a:lnTo>
                  <a:lnTo>
                    <a:pt x="985" y="14"/>
                  </a:lnTo>
                  <a:lnTo>
                    <a:pt x="977" y="11"/>
                  </a:lnTo>
                  <a:lnTo>
                    <a:pt x="964" y="8"/>
                  </a:lnTo>
                  <a:lnTo>
                    <a:pt x="945" y="6"/>
                  </a:lnTo>
                  <a:lnTo>
                    <a:pt x="924" y="3"/>
                  </a:lnTo>
                  <a:lnTo>
                    <a:pt x="897" y="3"/>
                  </a:lnTo>
                  <a:lnTo>
                    <a:pt x="865" y="0"/>
                  </a:lnTo>
                  <a:lnTo>
                    <a:pt x="833" y="0"/>
                  </a:lnTo>
                  <a:lnTo>
                    <a:pt x="796" y="0"/>
                  </a:lnTo>
                  <a:lnTo>
                    <a:pt x="758" y="6"/>
                  </a:lnTo>
                  <a:lnTo>
                    <a:pt x="716" y="11"/>
                  </a:lnTo>
                  <a:lnTo>
                    <a:pt x="673" y="19"/>
                  </a:lnTo>
                  <a:lnTo>
                    <a:pt x="627" y="30"/>
                  </a:lnTo>
                  <a:lnTo>
                    <a:pt x="582" y="43"/>
                  </a:lnTo>
                  <a:lnTo>
                    <a:pt x="534" y="62"/>
                  </a:lnTo>
                  <a:lnTo>
                    <a:pt x="486" y="83"/>
                  </a:lnTo>
                  <a:lnTo>
                    <a:pt x="438" y="107"/>
                  </a:lnTo>
                  <a:lnTo>
                    <a:pt x="390" y="134"/>
                  </a:lnTo>
                  <a:lnTo>
                    <a:pt x="344" y="163"/>
                  </a:lnTo>
                  <a:lnTo>
                    <a:pt x="302" y="193"/>
                  </a:lnTo>
                  <a:lnTo>
                    <a:pt x="259" y="225"/>
                  </a:lnTo>
                  <a:lnTo>
                    <a:pt x="219" y="254"/>
                  </a:lnTo>
                  <a:lnTo>
                    <a:pt x="181" y="283"/>
                  </a:lnTo>
                  <a:lnTo>
                    <a:pt x="147" y="313"/>
                  </a:lnTo>
                  <a:lnTo>
                    <a:pt x="112" y="339"/>
                  </a:lnTo>
                  <a:lnTo>
                    <a:pt x="85" y="366"/>
                  </a:lnTo>
                  <a:lnTo>
                    <a:pt x="59" y="387"/>
                  </a:lnTo>
                  <a:lnTo>
                    <a:pt x="37" y="409"/>
                  </a:lnTo>
                  <a:lnTo>
                    <a:pt x="21" y="425"/>
                  </a:lnTo>
                  <a:lnTo>
                    <a:pt x="8" y="438"/>
                  </a:lnTo>
                  <a:lnTo>
                    <a:pt x="0" y="446"/>
                  </a:lnTo>
                  <a:lnTo>
                    <a:pt x="0" y="449"/>
                  </a:lnTo>
                  <a:lnTo>
                    <a:pt x="40" y="457"/>
                  </a:lnTo>
                  <a:lnTo>
                    <a:pt x="40" y="45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83" name="Freeform 55"/>
            <p:cNvSpPr>
              <a:spLocks/>
            </p:cNvSpPr>
            <p:nvPr/>
          </p:nvSpPr>
          <p:spPr bwMode="auto">
            <a:xfrm>
              <a:off x="5070" y="2323"/>
              <a:ext cx="92" cy="653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96" y="18"/>
                </a:cxn>
                <a:cxn ang="0">
                  <a:pos x="88" y="48"/>
                </a:cxn>
                <a:cxn ang="0">
                  <a:pos x="77" y="93"/>
                </a:cxn>
                <a:cxn ang="0">
                  <a:pos x="67" y="146"/>
                </a:cxn>
                <a:cxn ang="0">
                  <a:pos x="56" y="208"/>
                </a:cxn>
                <a:cxn ang="0">
                  <a:pos x="48" y="277"/>
                </a:cxn>
                <a:cxn ang="0">
                  <a:pos x="43" y="349"/>
                </a:cxn>
                <a:cxn ang="0">
                  <a:pos x="37" y="424"/>
                </a:cxn>
                <a:cxn ang="0">
                  <a:pos x="37" y="493"/>
                </a:cxn>
                <a:cxn ang="0">
                  <a:pos x="35" y="557"/>
                </a:cxn>
                <a:cxn ang="0">
                  <a:pos x="35" y="611"/>
                </a:cxn>
                <a:cxn ang="0">
                  <a:pos x="35" y="659"/>
                </a:cxn>
                <a:cxn ang="0">
                  <a:pos x="35" y="696"/>
                </a:cxn>
                <a:cxn ang="0">
                  <a:pos x="35" y="723"/>
                </a:cxn>
                <a:cxn ang="0">
                  <a:pos x="35" y="736"/>
                </a:cxn>
                <a:cxn ang="0">
                  <a:pos x="35" y="736"/>
                </a:cxn>
                <a:cxn ang="0">
                  <a:pos x="32" y="723"/>
                </a:cxn>
                <a:cxn ang="0">
                  <a:pos x="27" y="696"/>
                </a:cxn>
                <a:cxn ang="0">
                  <a:pos x="21" y="661"/>
                </a:cxn>
                <a:cxn ang="0">
                  <a:pos x="13" y="613"/>
                </a:cxn>
                <a:cxn ang="0">
                  <a:pos x="8" y="560"/>
                </a:cxn>
                <a:cxn ang="0">
                  <a:pos x="3" y="499"/>
                </a:cxn>
                <a:cxn ang="0">
                  <a:pos x="0" y="429"/>
                </a:cxn>
                <a:cxn ang="0">
                  <a:pos x="3" y="355"/>
                </a:cxn>
                <a:cxn ang="0">
                  <a:pos x="8" y="280"/>
                </a:cxn>
                <a:cxn ang="0">
                  <a:pos x="19" y="210"/>
                </a:cxn>
                <a:cxn ang="0">
                  <a:pos x="32" y="149"/>
                </a:cxn>
                <a:cxn ang="0">
                  <a:pos x="43" y="96"/>
                </a:cxn>
                <a:cxn ang="0">
                  <a:pos x="53" y="53"/>
                </a:cxn>
                <a:cxn ang="0">
                  <a:pos x="61" y="21"/>
                </a:cxn>
                <a:cxn ang="0">
                  <a:pos x="69" y="5"/>
                </a:cxn>
                <a:cxn ang="0">
                  <a:pos x="102" y="0"/>
                </a:cxn>
              </a:cxnLst>
              <a:rect l="0" t="0" r="r" b="b"/>
              <a:pathLst>
                <a:path w="102" h="739">
                  <a:moveTo>
                    <a:pt x="102" y="0"/>
                  </a:moveTo>
                  <a:lnTo>
                    <a:pt x="102" y="0"/>
                  </a:lnTo>
                  <a:lnTo>
                    <a:pt x="99" y="8"/>
                  </a:lnTo>
                  <a:lnTo>
                    <a:pt x="96" y="18"/>
                  </a:lnTo>
                  <a:lnTo>
                    <a:pt x="91" y="32"/>
                  </a:lnTo>
                  <a:lnTo>
                    <a:pt x="88" y="48"/>
                  </a:lnTo>
                  <a:lnTo>
                    <a:pt x="83" y="69"/>
                  </a:lnTo>
                  <a:lnTo>
                    <a:pt x="77" y="93"/>
                  </a:lnTo>
                  <a:lnTo>
                    <a:pt x="75" y="120"/>
                  </a:lnTo>
                  <a:lnTo>
                    <a:pt x="67" y="146"/>
                  </a:lnTo>
                  <a:lnTo>
                    <a:pt x="61" y="176"/>
                  </a:lnTo>
                  <a:lnTo>
                    <a:pt x="56" y="208"/>
                  </a:lnTo>
                  <a:lnTo>
                    <a:pt x="53" y="242"/>
                  </a:lnTo>
                  <a:lnTo>
                    <a:pt x="48" y="277"/>
                  </a:lnTo>
                  <a:lnTo>
                    <a:pt x="45" y="314"/>
                  </a:lnTo>
                  <a:lnTo>
                    <a:pt x="43" y="349"/>
                  </a:lnTo>
                  <a:lnTo>
                    <a:pt x="40" y="389"/>
                  </a:lnTo>
                  <a:lnTo>
                    <a:pt x="37" y="424"/>
                  </a:lnTo>
                  <a:lnTo>
                    <a:pt x="37" y="461"/>
                  </a:lnTo>
                  <a:lnTo>
                    <a:pt x="37" y="493"/>
                  </a:lnTo>
                  <a:lnTo>
                    <a:pt x="37" y="525"/>
                  </a:lnTo>
                  <a:lnTo>
                    <a:pt x="35" y="557"/>
                  </a:lnTo>
                  <a:lnTo>
                    <a:pt x="35" y="587"/>
                  </a:lnTo>
                  <a:lnTo>
                    <a:pt x="35" y="611"/>
                  </a:lnTo>
                  <a:lnTo>
                    <a:pt x="35" y="637"/>
                  </a:lnTo>
                  <a:lnTo>
                    <a:pt x="35" y="659"/>
                  </a:lnTo>
                  <a:lnTo>
                    <a:pt x="35" y="680"/>
                  </a:lnTo>
                  <a:lnTo>
                    <a:pt x="35" y="696"/>
                  </a:lnTo>
                  <a:lnTo>
                    <a:pt x="35" y="712"/>
                  </a:lnTo>
                  <a:lnTo>
                    <a:pt x="35" y="723"/>
                  </a:lnTo>
                  <a:lnTo>
                    <a:pt x="35" y="731"/>
                  </a:lnTo>
                  <a:lnTo>
                    <a:pt x="35" y="736"/>
                  </a:lnTo>
                  <a:lnTo>
                    <a:pt x="37" y="739"/>
                  </a:lnTo>
                  <a:lnTo>
                    <a:pt x="35" y="736"/>
                  </a:lnTo>
                  <a:lnTo>
                    <a:pt x="35" y="731"/>
                  </a:lnTo>
                  <a:lnTo>
                    <a:pt x="32" y="723"/>
                  </a:lnTo>
                  <a:lnTo>
                    <a:pt x="29" y="712"/>
                  </a:lnTo>
                  <a:lnTo>
                    <a:pt x="27" y="696"/>
                  </a:lnTo>
                  <a:lnTo>
                    <a:pt x="24" y="680"/>
                  </a:lnTo>
                  <a:lnTo>
                    <a:pt x="21" y="661"/>
                  </a:lnTo>
                  <a:lnTo>
                    <a:pt x="16" y="640"/>
                  </a:lnTo>
                  <a:lnTo>
                    <a:pt x="13" y="613"/>
                  </a:lnTo>
                  <a:lnTo>
                    <a:pt x="11" y="589"/>
                  </a:lnTo>
                  <a:lnTo>
                    <a:pt x="8" y="560"/>
                  </a:lnTo>
                  <a:lnTo>
                    <a:pt x="5" y="531"/>
                  </a:lnTo>
                  <a:lnTo>
                    <a:pt x="3" y="499"/>
                  </a:lnTo>
                  <a:lnTo>
                    <a:pt x="3" y="464"/>
                  </a:lnTo>
                  <a:lnTo>
                    <a:pt x="0" y="429"/>
                  </a:lnTo>
                  <a:lnTo>
                    <a:pt x="3" y="392"/>
                  </a:lnTo>
                  <a:lnTo>
                    <a:pt x="3" y="355"/>
                  </a:lnTo>
                  <a:lnTo>
                    <a:pt x="5" y="317"/>
                  </a:lnTo>
                  <a:lnTo>
                    <a:pt x="8" y="280"/>
                  </a:lnTo>
                  <a:lnTo>
                    <a:pt x="13" y="248"/>
                  </a:lnTo>
                  <a:lnTo>
                    <a:pt x="19" y="210"/>
                  </a:lnTo>
                  <a:lnTo>
                    <a:pt x="24" y="181"/>
                  </a:lnTo>
                  <a:lnTo>
                    <a:pt x="32" y="149"/>
                  </a:lnTo>
                  <a:lnTo>
                    <a:pt x="37" y="122"/>
                  </a:lnTo>
                  <a:lnTo>
                    <a:pt x="43" y="96"/>
                  </a:lnTo>
                  <a:lnTo>
                    <a:pt x="48" y="72"/>
                  </a:lnTo>
                  <a:lnTo>
                    <a:pt x="53" y="53"/>
                  </a:lnTo>
                  <a:lnTo>
                    <a:pt x="59" y="34"/>
                  </a:lnTo>
                  <a:lnTo>
                    <a:pt x="61" y="21"/>
                  </a:lnTo>
                  <a:lnTo>
                    <a:pt x="67" y="10"/>
                  </a:lnTo>
                  <a:lnTo>
                    <a:pt x="69" y="5"/>
                  </a:lnTo>
                  <a:lnTo>
                    <a:pt x="69" y="2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84" name="Freeform 56"/>
            <p:cNvSpPr>
              <a:spLocks/>
            </p:cNvSpPr>
            <p:nvPr/>
          </p:nvSpPr>
          <p:spPr bwMode="auto">
            <a:xfrm>
              <a:off x="4736" y="2535"/>
              <a:ext cx="140" cy="46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8"/>
                </a:cxn>
                <a:cxn ang="0">
                  <a:pos x="11" y="26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2" y="50"/>
                </a:cxn>
                <a:cxn ang="0">
                  <a:pos x="40" y="64"/>
                </a:cxn>
                <a:cxn ang="0">
                  <a:pos x="48" y="77"/>
                </a:cxn>
                <a:cxn ang="0">
                  <a:pos x="59" y="93"/>
                </a:cxn>
                <a:cxn ang="0">
                  <a:pos x="67" y="107"/>
                </a:cxn>
                <a:cxn ang="0">
                  <a:pos x="75" y="125"/>
                </a:cxn>
                <a:cxn ang="0">
                  <a:pos x="83" y="147"/>
                </a:cxn>
                <a:cxn ang="0">
                  <a:pos x="91" y="168"/>
                </a:cxn>
                <a:cxn ang="0">
                  <a:pos x="99" y="189"/>
                </a:cxn>
                <a:cxn ang="0">
                  <a:pos x="107" y="216"/>
                </a:cxn>
                <a:cxn ang="0">
                  <a:pos x="109" y="243"/>
                </a:cxn>
                <a:cxn ang="0">
                  <a:pos x="115" y="269"/>
                </a:cxn>
                <a:cxn ang="0">
                  <a:pos x="117" y="296"/>
                </a:cxn>
                <a:cxn ang="0">
                  <a:pos x="120" y="323"/>
                </a:cxn>
                <a:cxn ang="0">
                  <a:pos x="123" y="349"/>
                </a:cxn>
                <a:cxn ang="0">
                  <a:pos x="123" y="373"/>
                </a:cxn>
                <a:cxn ang="0">
                  <a:pos x="125" y="397"/>
                </a:cxn>
                <a:cxn ang="0">
                  <a:pos x="128" y="421"/>
                </a:cxn>
                <a:cxn ang="0">
                  <a:pos x="128" y="443"/>
                </a:cxn>
                <a:cxn ang="0">
                  <a:pos x="128" y="461"/>
                </a:cxn>
                <a:cxn ang="0">
                  <a:pos x="128" y="477"/>
                </a:cxn>
                <a:cxn ang="0">
                  <a:pos x="128" y="493"/>
                </a:cxn>
                <a:cxn ang="0">
                  <a:pos x="128" y="507"/>
                </a:cxn>
                <a:cxn ang="0">
                  <a:pos x="128" y="515"/>
                </a:cxn>
                <a:cxn ang="0">
                  <a:pos x="128" y="520"/>
                </a:cxn>
                <a:cxn ang="0">
                  <a:pos x="128" y="523"/>
                </a:cxn>
                <a:cxn ang="0">
                  <a:pos x="128" y="520"/>
                </a:cxn>
                <a:cxn ang="0">
                  <a:pos x="128" y="515"/>
                </a:cxn>
                <a:cxn ang="0">
                  <a:pos x="131" y="507"/>
                </a:cxn>
                <a:cxn ang="0">
                  <a:pos x="136" y="499"/>
                </a:cxn>
                <a:cxn ang="0">
                  <a:pos x="139" y="483"/>
                </a:cxn>
                <a:cxn ang="0">
                  <a:pos x="144" y="467"/>
                </a:cxn>
                <a:cxn ang="0">
                  <a:pos x="147" y="451"/>
                </a:cxn>
                <a:cxn ang="0">
                  <a:pos x="149" y="429"/>
                </a:cxn>
                <a:cxn ang="0">
                  <a:pos x="152" y="408"/>
                </a:cxn>
                <a:cxn ang="0">
                  <a:pos x="155" y="384"/>
                </a:cxn>
                <a:cxn ang="0">
                  <a:pos x="155" y="357"/>
                </a:cxn>
                <a:cxn ang="0">
                  <a:pos x="155" y="331"/>
                </a:cxn>
                <a:cxn ang="0">
                  <a:pos x="155" y="301"/>
                </a:cxn>
                <a:cxn ang="0">
                  <a:pos x="149" y="272"/>
                </a:cxn>
                <a:cxn ang="0">
                  <a:pos x="144" y="240"/>
                </a:cxn>
                <a:cxn ang="0">
                  <a:pos x="139" y="211"/>
                </a:cxn>
                <a:cxn ang="0">
                  <a:pos x="128" y="179"/>
                </a:cxn>
                <a:cxn ang="0">
                  <a:pos x="120" y="149"/>
                </a:cxn>
                <a:cxn ang="0">
                  <a:pos x="109" y="125"/>
                </a:cxn>
                <a:cxn ang="0">
                  <a:pos x="101" y="104"/>
                </a:cxn>
                <a:cxn ang="0">
                  <a:pos x="93" y="82"/>
                </a:cxn>
                <a:cxn ang="0">
                  <a:pos x="88" y="66"/>
                </a:cxn>
                <a:cxn ang="0">
                  <a:pos x="80" y="50"/>
                </a:cxn>
                <a:cxn ang="0">
                  <a:pos x="75" y="40"/>
                </a:cxn>
                <a:cxn ang="0">
                  <a:pos x="69" y="29"/>
                </a:cxn>
                <a:cxn ang="0">
                  <a:pos x="64" y="18"/>
                </a:cxn>
                <a:cxn ang="0">
                  <a:pos x="59" y="13"/>
                </a:cxn>
                <a:cxn ang="0">
                  <a:pos x="56" y="8"/>
                </a:cxn>
                <a:cxn ang="0">
                  <a:pos x="53" y="2"/>
                </a:cxn>
                <a:cxn ang="0">
                  <a:pos x="51" y="0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55" h="523">
                  <a:moveTo>
                    <a:pt x="0" y="16"/>
                  </a:moveTo>
                  <a:lnTo>
                    <a:pt x="0" y="18"/>
                  </a:lnTo>
                  <a:lnTo>
                    <a:pt x="11" y="26"/>
                  </a:lnTo>
                  <a:lnTo>
                    <a:pt x="16" y="34"/>
                  </a:lnTo>
                  <a:lnTo>
                    <a:pt x="24" y="42"/>
                  </a:lnTo>
                  <a:lnTo>
                    <a:pt x="32" y="50"/>
                  </a:lnTo>
                  <a:lnTo>
                    <a:pt x="40" y="64"/>
                  </a:lnTo>
                  <a:lnTo>
                    <a:pt x="48" y="77"/>
                  </a:lnTo>
                  <a:lnTo>
                    <a:pt x="59" y="93"/>
                  </a:lnTo>
                  <a:lnTo>
                    <a:pt x="67" y="107"/>
                  </a:lnTo>
                  <a:lnTo>
                    <a:pt x="75" y="125"/>
                  </a:lnTo>
                  <a:lnTo>
                    <a:pt x="83" y="147"/>
                  </a:lnTo>
                  <a:lnTo>
                    <a:pt x="91" y="168"/>
                  </a:lnTo>
                  <a:lnTo>
                    <a:pt x="99" y="189"/>
                  </a:lnTo>
                  <a:lnTo>
                    <a:pt x="107" y="216"/>
                  </a:lnTo>
                  <a:lnTo>
                    <a:pt x="109" y="243"/>
                  </a:lnTo>
                  <a:lnTo>
                    <a:pt x="115" y="269"/>
                  </a:lnTo>
                  <a:lnTo>
                    <a:pt x="117" y="296"/>
                  </a:lnTo>
                  <a:lnTo>
                    <a:pt x="120" y="323"/>
                  </a:lnTo>
                  <a:lnTo>
                    <a:pt x="123" y="349"/>
                  </a:lnTo>
                  <a:lnTo>
                    <a:pt x="123" y="373"/>
                  </a:lnTo>
                  <a:lnTo>
                    <a:pt x="125" y="397"/>
                  </a:lnTo>
                  <a:lnTo>
                    <a:pt x="128" y="421"/>
                  </a:lnTo>
                  <a:lnTo>
                    <a:pt x="128" y="443"/>
                  </a:lnTo>
                  <a:lnTo>
                    <a:pt x="128" y="461"/>
                  </a:lnTo>
                  <a:lnTo>
                    <a:pt x="128" y="477"/>
                  </a:lnTo>
                  <a:lnTo>
                    <a:pt x="128" y="493"/>
                  </a:lnTo>
                  <a:lnTo>
                    <a:pt x="128" y="507"/>
                  </a:lnTo>
                  <a:lnTo>
                    <a:pt x="128" y="515"/>
                  </a:lnTo>
                  <a:lnTo>
                    <a:pt x="128" y="520"/>
                  </a:lnTo>
                  <a:lnTo>
                    <a:pt x="128" y="523"/>
                  </a:lnTo>
                  <a:lnTo>
                    <a:pt x="128" y="520"/>
                  </a:lnTo>
                  <a:lnTo>
                    <a:pt x="128" y="515"/>
                  </a:lnTo>
                  <a:lnTo>
                    <a:pt x="131" y="507"/>
                  </a:lnTo>
                  <a:lnTo>
                    <a:pt x="136" y="499"/>
                  </a:lnTo>
                  <a:lnTo>
                    <a:pt x="139" y="483"/>
                  </a:lnTo>
                  <a:lnTo>
                    <a:pt x="144" y="467"/>
                  </a:lnTo>
                  <a:lnTo>
                    <a:pt x="147" y="451"/>
                  </a:lnTo>
                  <a:lnTo>
                    <a:pt x="149" y="429"/>
                  </a:lnTo>
                  <a:lnTo>
                    <a:pt x="152" y="408"/>
                  </a:lnTo>
                  <a:lnTo>
                    <a:pt x="155" y="384"/>
                  </a:lnTo>
                  <a:lnTo>
                    <a:pt x="155" y="357"/>
                  </a:lnTo>
                  <a:lnTo>
                    <a:pt x="155" y="331"/>
                  </a:lnTo>
                  <a:lnTo>
                    <a:pt x="155" y="301"/>
                  </a:lnTo>
                  <a:lnTo>
                    <a:pt x="149" y="272"/>
                  </a:lnTo>
                  <a:lnTo>
                    <a:pt x="144" y="240"/>
                  </a:lnTo>
                  <a:lnTo>
                    <a:pt x="139" y="211"/>
                  </a:lnTo>
                  <a:lnTo>
                    <a:pt x="128" y="179"/>
                  </a:lnTo>
                  <a:lnTo>
                    <a:pt x="120" y="149"/>
                  </a:lnTo>
                  <a:lnTo>
                    <a:pt x="109" y="125"/>
                  </a:lnTo>
                  <a:lnTo>
                    <a:pt x="101" y="104"/>
                  </a:lnTo>
                  <a:lnTo>
                    <a:pt x="93" y="82"/>
                  </a:lnTo>
                  <a:lnTo>
                    <a:pt x="88" y="66"/>
                  </a:lnTo>
                  <a:lnTo>
                    <a:pt x="80" y="50"/>
                  </a:lnTo>
                  <a:lnTo>
                    <a:pt x="75" y="40"/>
                  </a:lnTo>
                  <a:lnTo>
                    <a:pt x="69" y="29"/>
                  </a:lnTo>
                  <a:lnTo>
                    <a:pt x="64" y="18"/>
                  </a:lnTo>
                  <a:lnTo>
                    <a:pt x="59" y="13"/>
                  </a:lnTo>
                  <a:lnTo>
                    <a:pt x="56" y="8"/>
                  </a:lnTo>
                  <a:lnTo>
                    <a:pt x="53" y="2"/>
                  </a:lnTo>
                  <a:lnTo>
                    <a:pt x="51" y="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85" name="Freeform 57"/>
            <p:cNvSpPr>
              <a:spLocks/>
            </p:cNvSpPr>
            <p:nvPr/>
          </p:nvSpPr>
          <p:spPr bwMode="auto">
            <a:xfrm>
              <a:off x="4640" y="2575"/>
              <a:ext cx="135" cy="419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3" y="16"/>
                </a:cxn>
                <a:cxn ang="0">
                  <a:pos x="27" y="37"/>
                </a:cxn>
                <a:cxn ang="0">
                  <a:pos x="45" y="67"/>
                </a:cxn>
                <a:cxn ang="0">
                  <a:pos x="61" y="99"/>
                </a:cxn>
                <a:cxn ang="0">
                  <a:pos x="80" y="139"/>
                </a:cxn>
                <a:cxn ang="0">
                  <a:pos x="96" y="179"/>
                </a:cxn>
                <a:cxn ang="0">
                  <a:pos x="110" y="224"/>
                </a:cxn>
                <a:cxn ang="0">
                  <a:pos x="118" y="272"/>
                </a:cxn>
                <a:cxn ang="0">
                  <a:pos x="123" y="315"/>
                </a:cxn>
                <a:cxn ang="0">
                  <a:pos x="126" y="358"/>
                </a:cxn>
                <a:cxn ang="0">
                  <a:pos x="126" y="395"/>
                </a:cxn>
                <a:cxn ang="0">
                  <a:pos x="123" y="427"/>
                </a:cxn>
                <a:cxn ang="0">
                  <a:pos x="123" y="451"/>
                </a:cxn>
                <a:cxn ang="0">
                  <a:pos x="123" y="467"/>
                </a:cxn>
                <a:cxn ang="0">
                  <a:pos x="123" y="475"/>
                </a:cxn>
                <a:cxn ang="0">
                  <a:pos x="123" y="470"/>
                </a:cxn>
                <a:cxn ang="0">
                  <a:pos x="128" y="454"/>
                </a:cxn>
                <a:cxn ang="0">
                  <a:pos x="134" y="430"/>
                </a:cxn>
                <a:cxn ang="0">
                  <a:pos x="142" y="398"/>
                </a:cxn>
                <a:cxn ang="0">
                  <a:pos x="147" y="358"/>
                </a:cxn>
                <a:cxn ang="0">
                  <a:pos x="150" y="315"/>
                </a:cxn>
                <a:cxn ang="0">
                  <a:pos x="150" y="262"/>
                </a:cxn>
                <a:cxn ang="0">
                  <a:pos x="142" y="208"/>
                </a:cxn>
                <a:cxn ang="0">
                  <a:pos x="128" y="155"/>
                </a:cxn>
                <a:cxn ang="0">
                  <a:pos x="107" y="112"/>
                </a:cxn>
                <a:cxn ang="0">
                  <a:pos x="83" y="75"/>
                </a:cxn>
                <a:cxn ang="0">
                  <a:pos x="59" y="48"/>
                </a:cxn>
                <a:cxn ang="0">
                  <a:pos x="37" y="27"/>
                </a:cxn>
                <a:cxn ang="0">
                  <a:pos x="19" y="11"/>
                </a:cxn>
                <a:cxn ang="0">
                  <a:pos x="5" y="3"/>
                </a:cxn>
                <a:cxn ang="0">
                  <a:pos x="0" y="0"/>
                </a:cxn>
              </a:cxnLst>
              <a:rect l="0" t="0" r="r" b="b"/>
              <a:pathLst>
                <a:path w="150" h="475">
                  <a:moveTo>
                    <a:pt x="0" y="0"/>
                  </a:moveTo>
                  <a:lnTo>
                    <a:pt x="3" y="5"/>
                  </a:lnTo>
                  <a:lnTo>
                    <a:pt x="8" y="11"/>
                  </a:lnTo>
                  <a:lnTo>
                    <a:pt x="13" y="16"/>
                  </a:lnTo>
                  <a:lnTo>
                    <a:pt x="19" y="27"/>
                  </a:lnTo>
                  <a:lnTo>
                    <a:pt x="27" y="37"/>
                  </a:lnTo>
                  <a:lnTo>
                    <a:pt x="35" y="51"/>
                  </a:lnTo>
                  <a:lnTo>
                    <a:pt x="45" y="67"/>
                  </a:lnTo>
                  <a:lnTo>
                    <a:pt x="53" y="80"/>
                  </a:lnTo>
                  <a:lnTo>
                    <a:pt x="61" y="99"/>
                  </a:lnTo>
                  <a:lnTo>
                    <a:pt x="70" y="118"/>
                  </a:lnTo>
                  <a:lnTo>
                    <a:pt x="80" y="139"/>
                  </a:lnTo>
                  <a:lnTo>
                    <a:pt x="88" y="158"/>
                  </a:lnTo>
                  <a:lnTo>
                    <a:pt x="96" y="179"/>
                  </a:lnTo>
                  <a:lnTo>
                    <a:pt x="102" y="203"/>
                  </a:lnTo>
                  <a:lnTo>
                    <a:pt x="110" y="224"/>
                  </a:lnTo>
                  <a:lnTo>
                    <a:pt x="112" y="248"/>
                  </a:lnTo>
                  <a:lnTo>
                    <a:pt x="118" y="272"/>
                  </a:lnTo>
                  <a:lnTo>
                    <a:pt x="120" y="294"/>
                  </a:lnTo>
                  <a:lnTo>
                    <a:pt x="123" y="315"/>
                  </a:lnTo>
                  <a:lnTo>
                    <a:pt x="123" y="336"/>
                  </a:lnTo>
                  <a:lnTo>
                    <a:pt x="126" y="358"/>
                  </a:lnTo>
                  <a:lnTo>
                    <a:pt x="126" y="376"/>
                  </a:lnTo>
                  <a:lnTo>
                    <a:pt x="126" y="395"/>
                  </a:lnTo>
                  <a:lnTo>
                    <a:pt x="126" y="411"/>
                  </a:lnTo>
                  <a:lnTo>
                    <a:pt x="123" y="427"/>
                  </a:lnTo>
                  <a:lnTo>
                    <a:pt x="123" y="438"/>
                  </a:lnTo>
                  <a:lnTo>
                    <a:pt x="123" y="451"/>
                  </a:lnTo>
                  <a:lnTo>
                    <a:pt x="123" y="459"/>
                  </a:lnTo>
                  <a:lnTo>
                    <a:pt x="123" y="467"/>
                  </a:lnTo>
                  <a:lnTo>
                    <a:pt x="123" y="472"/>
                  </a:lnTo>
                  <a:lnTo>
                    <a:pt x="123" y="475"/>
                  </a:lnTo>
                  <a:lnTo>
                    <a:pt x="123" y="472"/>
                  </a:lnTo>
                  <a:lnTo>
                    <a:pt x="123" y="470"/>
                  </a:lnTo>
                  <a:lnTo>
                    <a:pt x="126" y="462"/>
                  </a:lnTo>
                  <a:lnTo>
                    <a:pt x="128" y="454"/>
                  </a:lnTo>
                  <a:lnTo>
                    <a:pt x="131" y="443"/>
                  </a:lnTo>
                  <a:lnTo>
                    <a:pt x="134" y="430"/>
                  </a:lnTo>
                  <a:lnTo>
                    <a:pt x="139" y="414"/>
                  </a:lnTo>
                  <a:lnTo>
                    <a:pt x="142" y="398"/>
                  </a:lnTo>
                  <a:lnTo>
                    <a:pt x="144" y="379"/>
                  </a:lnTo>
                  <a:lnTo>
                    <a:pt x="147" y="358"/>
                  </a:lnTo>
                  <a:lnTo>
                    <a:pt x="150" y="336"/>
                  </a:lnTo>
                  <a:lnTo>
                    <a:pt x="150" y="315"/>
                  </a:lnTo>
                  <a:lnTo>
                    <a:pt x="150" y="288"/>
                  </a:lnTo>
                  <a:lnTo>
                    <a:pt x="150" y="262"/>
                  </a:lnTo>
                  <a:lnTo>
                    <a:pt x="144" y="235"/>
                  </a:lnTo>
                  <a:lnTo>
                    <a:pt x="142" y="208"/>
                  </a:lnTo>
                  <a:lnTo>
                    <a:pt x="134" y="182"/>
                  </a:lnTo>
                  <a:lnTo>
                    <a:pt x="128" y="155"/>
                  </a:lnTo>
                  <a:lnTo>
                    <a:pt x="118" y="134"/>
                  </a:lnTo>
                  <a:lnTo>
                    <a:pt x="107" y="112"/>
                  </a:lnTo>
                  <a:lnTo>
                    <a:pt x="96" y="91"/>
                  </a:lnTo>
                  <a:lnTo>
                    <a:pt x="83" y="75"/>
                  </a:lnTo>
                  <a:lnTo>
                    <a:pt x="72" y="59"/>
                  </a:lnTo>
                  <a:lnTo>
                    <a:pt x="59" y="48"/>
                  </a:lnTo>
                  <a:lnTo>
                    <a:pt x="48" y="35"/>
                  </a:lnTo>
                  <a:lnTo>
                    <a:pt x="37" y="27"/>
                  </a:lnTo>
                  <a:lnTo>
                    <a:pt x="27" y="16"/>
                  </a:lnTo>
                  <a:lnTo>
                    <a:pt x="19" y="11"/>
                  </a:lnTo>
                  <a:lnTo>
                    <a:pt x="11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86" name="Freeform 58"/>
            <p:cNvSpPr>
              <a:spLocks/>
            </p:cNvSpPr>
            <p:nvPr/>
          </p:nvSpPr>
          <p:spPr bwMode="auto">
            <a:xfrm>
              <a:off x="4866" y="1830"/>
              <a:ext cx="437" cy="41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43"/>
                </a:cxn>
                <a:cxn ang="0">
                  <a:pos x="5" y="43"/>
                </a:cxn>
                <a:cxn ang="0">
                  <a:pos x="13" y="43"/>
                </a:cxn>
                <a:cxn ang="0">
                  <a:pos x="26" y="40"/>
                </a:cxn>
                <a:cxn ang="0">
                  <a:pos x="40" y="38"/>
                </a:cxn>
                <a:cxn ang="0">
                  <a:pos x="56" y="38"/>
                </a:cxn>
                <a:cxn ang="0">
                  <a:pos x="74" y="35"/>
                </a:cxn>
                <a:cxn ang="0">
                  <a:pos x="98" y="35"/>
                </a:cxn>
                <a:cxn ang="0">
                  <a:pos x="120" y="32"/>
                </a:cxn>
                <a:cxn ang="0">
                  <a:pos x="144" y="32"/>
                </a:cxn>
                <a:cxn ang="0">
                  <a:pos x="171" y="32"/>
                </a:cxn>
                <a:cxn ang="0">
                  <a:pos x="197" y="32"/>
                </a:cxn>
                <a:cxn ang="0">
                  <a:pos x="224" y="32"/>
                </a:cxn>
                <a:cxn ang="0">
                  <a:pos x="253" y="35"/>
                </a:cxn>
                <a:cxn ang="0">
                  <a:pos x="283" y="38"/>
                </a:cxn>
                <a:cxn ang="0">
                  <a:pos x="312" y="40"/>
                </a:cxn>
                <a:cxn ang="0">
                  <a:pos x="307" y="38"/>
                </a:cxn>
                <a:cxn ang="0">
                  <a:pos x="299" y="35"/>
                </a:cxn>
                <a:cxn ang="0">
                  <a:pos x="293" y="32"/>
                </a:cxn>
                <a:cxn ang="0">
                  <a:pos x="283" y="27"/>
                </a:cxn>
                <a:cxn ang="0">
                  <a:pos x="275" y="24"/>
                </a:cxn>
                <a:cxn ang="0">
                  <a:pos x="264" y="22"/>
                </a:cxn>
                <a:cxn ang="0">
                  <a:pos x="251" y="19"/>
                </a:cxn>
                <a:cxn ang="0">
                  <a:pos x="240" y="16"/>
                </a:cxn>
                <a:cxn ang="0">
                  <a:pos x="227" y="11"/>
                </a:cxn>
                <a:cxn ang="0">
                  <a:pos x="213" y="11"/>
                </a:cxn>
                <a:cxn ang="0">
                  <a:pos x="197" y="6"/>
                </a:cxn>
                <a:cxn ang="0">
                  <a:pos x="181" y="6"/>
                </a:cxn>
                <a:cxn ang="0">
                  <a:pos x="165" y="3"/>
                </a:cxn>
                <a:cxn ang="0">
                  <a:pos x="149" y="3"/>
                </a:cxn>
                <a:cxn ang="0">
                  <a:pos x="133" y="0"/>
                </a:cxn>
                <a:cxn ang="0">
                  <a:pos x="117" y="0"/>
                </a:cxn>
                <a:cxn ang="0">
                  <a:pos x="101" y="0"/>
                </a:cxn>
                <a:cxn ang="0">
                  <a:pos x="90" y="3"/>
                </a:cxn>
                <a:cxn ang="0">
                  <a:pos x="74" y="3"/>
                </a:cxn>
                <a:cxn ang="0">
                  <a:pos x="64" y="3"/>
                </a:cxn>
                <a:cxn ang="0">
                  <a:pos x="53" y="6"/>
                </a:cxn>
                <a:cxn ang="0">
                  <a:pos x="45" y="6"/>
                </a:cxn>
                <a:cxn ang="0">
                  <a:pos x="37" y="8"/>
                </a:cxn>
                <a:cxn ang="0">
                  <a:pos x="29" y="8"/>
                </a:cxn>
                <a:cxn ang="0">
                  <a:pos x="24" y="11"/>
                </a:cxn>
                <a:cxn ang="0">
                  <a:pos x="18" y="11"/>
                </a:cxn>
                <a:cxn ang="0">
                  <a:pos x="13" y="14"/>
                </a:cxn>
                <a:cxn ang="0">
                  <a:pos x="10" y="16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312" h="46">
                  <a:moveTo>
                    <a:pt x="0" y="46"/>
                  </a:moveTo>
                  <a:lnTo>
                    <a:pt x="0" y="43"/>
                  </a:lnTo>
                  <a:lnTo>
                    <a:pt x="5" y="43"/>
                  </a:lnTo>
                  <a:lnTo>
                    <a:pt x="13" y="43"/>
                  </a:lnTo>
                  <a:lnTo>
                    <a:pt x="26" y="40"/>
                  </a:lnTo>
                  <a:lnTo>
                    <a:pt x="40" y="38"/>
                  </a:lnTo>
                  <a:lnTo>
                    <a:pt x="56" y="38"/>
                  </a:lnTo>
                  <a:lnTo>
                    <a:pt x="74" y="35"/>
                  </a:lnTo>
                  <a:lnTo>
                    <a:pt x="98" y="35"/>
                  </a:lnTo>
                  <a:lnTo>
                    <a:pt x="120" y="32"/>
                  </a:lnTo>
                  <a:lnTo>
                    <a:pt x="144" y="32"/>
                  </a:lnTo>
                  <a:lnTo>
                    <a:pt x="171" y="32"/>
                  </a:lnTo>
                  <a:lnTo>
                    <a:pt x="197" y="32"/>
                  </a:lnTo>
                  <a:lnTo>
                    <a:pt x="224" y="32"/>
                  </a:lnTo>
                  <a:lnTo>
                    <a:pt x="253" y="35"/>
                  </a:lnTo>
                  <a:lnTo>
                    <a:pt x="283" y="38"/>
                  </a:lnTo>
                  <a:lnTo>
                    <a:pt x="312" y="40"/>
                  </a:lnTo>
                  <a:lnTo>
                    <a:pt x="307" y="38"/>
                  </a:lnTo>
                  <a:lnTo>
                    <a:pt x="299" y="35"/>
                  </a:lnTo>
                  <a:lnTo>
                    <a:pt x="293" y="32"/>
                  </a:lnTo>
                  <a:lnTo>
                    <a:pt x="283" y="27"/>
                  </a:lnTo>
                  <a:lnTo>
                    <a:pt x="275" y="24"/>
                  </a:lnTo>
                  <a:lnTo>
                    <a:pt x="264" y="22"/>
                  </a:lnTo>
                  <a:lnTo>
                    <a:pt x="251" y="19"/>
                  </a:lnTo>
                  <a:lnTo>
                    <a:pt x="240" y="16"/>
                  </a:lnTo>
                  <a:lnTo>
                    <a:pt x="227" y="11"/>
                  </a:lnTo>
                  <a:lnTo>
                    <a:pt x="213" y="11"/>
                  </a:lnTo>
                  <a:lnTo>
                    <a:pt x="197" y="6"/>
                  </a:lnTo>
                  <a:lnTo>
                    <a:pt x="181" y="6"/>
                  </a:lnTo>
                  <a:lnTo>
                    <a:pt x="165" y="3"/>
                  </a:lnTo>
                  <a:lnTo>
                    <a:pt x="149" y="3"/>
                  </a:lnTo>
                  <a:lnTo>
                    <a:pt x="133" y="0"/>
                  </a:lnTo>
                  <a:lnTo>
                    <a:pt x="117" y="0"/>
                  </a:lnTo>
                  <a:lnTo>
                    <a:pt x="101" y="0"/>
                  </a:lnTo>
                  <a:lnTo>
                    <a:pt x="90" y="3"/>
                  </a:lnTo>
                  <a:lnTo>
                    <a:pt x="74" y="3"/>
                  </a:lnTo>
                  <a:lnTo>
                    <a:pt x="64" y="3"/>
                  </a:lnTo>
                  <a:lnTo>
                    <a:pt x="53" y="6"/>
                  </a:lnTo>
                  <a:lnTo>
                    <a:pt x="45" y="6"/>
                  </a:lnTo>
                  <a:lnTo>
                    <a:pt x="37" y="8"/>
                  </a:lnTo>
                  <a:lnTo>
                    <a:pt x="29" y="8"/>
                  </a:lnTo>
                  <a:lnTo>
                    <a:pt x="24" y="11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0" y="1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87" name="Freeform 59"/>
            <p:cNvSpPr>
              <a:spLocks/>
            </p:cNvSpPr>
            <p:nvPr/>
          </p:nvSpPr>
          <p:spPr bwMode="auto">
            <a:xfrm>
              <a:off x="3005" y="2106"/>
              <a:ext cx="446" cy="169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190"/>
                </a:cxn>
                <a:cxn ang="0">
                  <a:pos x="8" y="187"/>
                </a:cxn>
                <a:cxn ang="0">
                  <a:pos x="21" y="179"/>
                </a:cxn>
                <a:cxn ang="0">
                  <a:pos x="37" y="174"/>
                </a:cxn>
                <a:cxn ang="0">
                  <a:pos x="58" y="163"/>
                </a:cxn>
                <a:cxn ang="0">
                  <a:pos x="85" y="152"/>
                </a:cxn>
                <a:cxn ang="0">
                  <a:pos x="115" y="139"/>
                </a:cxn>
                <a:cxn ang="0">
                  <a:pos x="149" y="126"/>
                </a:cxn>
                <a:cxn ang="0">
                  <a:pos x="184" y="110"/>
                </a:cxn>
                <a:cxn ang="0">
                  <a:pos x="221" y="96"/>
                </a:cxn>
                <a:cxn ang="0">
                  <a:pos x="261" y="80"/>
                </a:cxn>
                <a:cxn ang="0">
                  <a:pos x="307" y="67"/>
                </a:cxn>
                <a:cxn ang="0">
                  <a:pos x="349" y="51"/>
                </a:cxn>
                <a:cxn ang="0">
                  <a:pos x="398" y="35"/>
                </a:cxn>
                <a:cxn ang="0">
                  <a:pos x="446" y="22"/>
                </a:cxn>
                <a:cxn ang="0">
                  <a:pos x="496" y="11"/>
                </a:cxn>
                <a:cxn ang="0">
                  <a:pos x="494" y="8"/>
                </a:cxn>
                <a:cxn ang="0">
                  <a:pos x="486" y="6"/>
                </a:cxn>
                <a:cxn ang="0">
                  <a:pos x="478" y="3"/>
                </a:cxn>
                <a:cxn ang="0">
                  <a:pos x="472" y="0"/>
                </a:cxn>
                <a:cxn ang="0">
                  <a:pos x="462" y="0"/>
                </a:cxn>
                <a:cxn ang="0">
                  <a:pos x="448" y="0"/>
                </a:cxn>
                <a:cxn ang="0">
                  <a:pos x="432" y="0"/>
                </a:cxn>
                <a:cxn ang="0">
                  <a:pos x="414" y="0"/>
                </a:cxn>
                <a:cxn ang="0">
                  <a:pos x="395" y="3"/>
                </a:cxn>
                <a:cxn ang="0">
                  <a:pos x="371" y="8"/>
                </a:cxn>
                <a:cxn ang="0">
                  <a:pos x="344" y="14"/>
                </a:cxn>
                <a:cxn ang="0">
                  <a:pos x="315" y="22"/>
                </a:cxn>
                <a:cxn ang="0">
                  <a:pos x="283" y="32"/>
                </a:cxn>
                <a:cxn ang="0">
                  <a:pos x="248" y="46"/>
                </a:cxn>
                <a:cxn ang="0">
                  <a:pos x="211" y="59"/>
                </a:cxn>
                <a:cxn ang="0">
                  <a:pos x="179" y="72"/>
                </a:cxn>
                <a:cxn ang="0">
                  <a:pos x="149" y="86"/>
                </a:cxn>
                <a:cxn ang="0">
                  <a:pos x="123" y="99"/>
                </a:cxn>
                <a:cxn ang="0">
                  <a:pos x="98" y="112"/>
                </a:cxn>
                <a:cxn ang="0">
                  <a:pos x="80" y="126"/>
                </a:cxn>
                <a:cxn ang="0">
                  <a:pos x="61" y="136"/>
                </a:cxn>
                <a:cxn ang="0">
                  <a:pos x="48" y="147"/>
                </a:cxn>
                <a:cxn ang="0">
                  <a:pos x="32" y="155"/>
                </a:cxn>
                <a:cxn ang="0">
                  <a:pos x="21" y="166"/>
                </a:cxn>
                <a:cxn ang="0">
                  <a:pos x="13" y="174"/>
                </a:cxn>
                <a:cxn ang="0">
                  <a:pos x="8" y="179"/>
                </a:cxn>
                <a:cxn ang="0">
                  <a:pos x="0" y="190"/>
                </a:cxn>
                <a:cxn ang="0">
                  <a:pos x="0" y="192"/>
                </a:cxn>
                <a:cxn ang="0">
                  <a:pos x="0" y="192"/>
                </a:cxn>
              </a:cxnLst>
              <a:rect l="0" t="0" r="r" b="b"/>
              <a:pathLst>
                <a:path w="496" h="192">
                  <a:moveTo>
                    <a:pt x="0" y="192"/>
                  </a:moveTo>
                  <a:lnTo>
                    <a:pt x="0" y="190"/>
                  </a:lnTo>
                  <a:lnTo>
                    <a:pt x="8" y="187"/>
                  </a:lnTo>
                  <a:lnTo>
                    <a:pt x="21" y="179"/>
                  </a:lnTo>
                  <a:lnTo>
                    <a:pt x="37" y="174"/>
                  </a:lnTo>
                  <a:lnTo>
                    <a:pt x="58" y="163"/>
                  </a:lnTo>
                  <a:lnTo>
                    <a:pt x="85" y="152"/>
                  </a:lnTo>
                  <a:lnTo>
                    <a:pt x="115" y="139"/>
                  </a:lnTo>
                  <a:lnTo>
                    <a:pt x="149" y="126"/>
                  </a:lnTo>
                  <a:lnTo>
                    <a:pt x="184" y="110"/>
                  </a:lnTo>
                  <a:lnTo>
                    <a:pt x="221" y="96"/>
                  </a:lnTo>
                  <a:lnTo>
                    <a:pt x="261" y="80"/>
                  </a:lnTo>
                  <a:lnTo>
                    <a:pt x="307" y="67"/>
                  </a:lnTo>
                  <a:lnTo>
                    <a:pt x="349" y="51"/>
                  </a:lnTo>
                  <a:lnTo>
                    <a:pt x="398" y="35"/>
                  </a:lnTo>
                  <a:lnTo>
                    <a:pt x="446" y="22"/>
                  </a:lnTo>
                  <a:lnTo>
                    <a:pt x="496" y="11"/>
                  </a:lnTo>
                  <a:lnTo>
                    <a:pt x="494" y="8"/>
                  </a:lnTo>
                  <a:lnTo>
                    <a:pt x="486" y="6"/>
                  </a:lnTo>
                  <a:lnTo>
                    <a:pt x="478" y="3"/>
                  </a:lnTo>
                  <a:lnTo>
                    <a:pt x="472" y="0"/>
                  </a:lnTo>
                  <a:lnTo>
                    <a:pt x="462" y="0"/>
                  </a:lnTo>
                  <a:lnTo>
                    <a:pt x="448" y="0"/>
                  </a:lnTo>
                  <a:lnTo>
                    <a:pt x="432" y="0"/>
                  </a:lnTo>
                  <a:lnTo>
                    <a:pt x="414" y="0"/>
                  </a:lnTo>
                  <a:lnTo>
                    <a:pt x="395" y="3"/>
                  </a:lnTo>
                  <a:lnTo>
                    <a:pt x="371" y="8"/>
                  </a:lnTo>
                  <a:lnTo>
                    <a:pt x="344" y="14"/>
                  </a:lnTo>
                  <a:lnTo>
                    <a:pt x="315" y="22"/>
                  </a:lnTo>
                  <a:lnTo>
                    <a:pt x="283" y="32"/>
                  </a:lnTo>
                  <a:lnTo>
                    <a:pt x="248" y="46"/>
                  </a:lnTo>
                  <a:lnTo>
                    <a:pt x="211" y="59"/>
                  </a:lnTo>
                  <a:lnTo>
                    <a:pt x="179" y="72"/>
                  </a:lnTo>
                  <a:lnTo>
                    <a:pt x="149" y="86"/>
                  </a:lnTo>
                  <a:lnTo>
                    <a:pt x="123" y="99"/>
                  </a:lnTo>
                  <a:lnTo>
                    <a:pt x="98" y="112"/>
                  </a:lnTo>
                  <a:lnTo>
                    <a:pt x="80" y="126"/>
                  </a:lnTo>
                  <a:lnTo>
                    <a:pt x="61" y="136"/>
                  </a:lnTo>
                  <a:lnTo>
                    <a:pt x="48" y="147"/>
                  </a:lnTo>
                  <a:lnTo>
                    <a:pt x="32" y="155"/>
                  </a:lnTo>
                  <a:lnTo>
                    <a:pt x="21" y="166"/>
                  </a:lnTo>
                  <a:lnTo>
                    <a:pt x="13" y="174"/>
                  </a:lnTo>
                  <a:lnTo>
                    <a:pt x="8" y="179"/>
                  </a:lnTo>
                  <a:lnTo>
                    <a:pt x="0" y="190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88" name="Freeform 60"/>
            <p:cNvSpPr>
              <a:spLocks/>
            </p:cNvSpPr>
            <p:nvPr/>
          </p:nvSpPr>
          <p:spPr bwMode="auto">
            <a:xfrm>
              <a:off x="3007" y="2168"/>
              <a:ext cx="464" cy="23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264"/>
                </a:cxn>
                <a:cxn ang="0">
                  <a:pos x="8" y="258"/>
                </a:cxn>
                <a:cxn ang="0">
                  <a:pos x="19" y="248"/>
                </a:cxn>
                <a:cxn ang="0">
                  <a:pos x="35" y="237"/>
                </a:cxn>
                <a:cxn ang="0">
                  <a:pos x="54" y="221"/>
                </a:cxn>
                <a:cxn ang="0">
                  <a:pos x="78" y="205"/>
                </a:cxn>
                <a:cxn ang="0">
                  <a:pos x="107" y="184"/>
                </a:cxn>
                <a:cxn ang="0">
                  <a:pos x="139" y="165"/>
                </a:cxn>
                <a:cxn ang="0">
                  <a:pos x="174" y="144"/>
                </a:cxn>
                <a:cxn ang="0">
                  <a:pos x="211" y="122"/>
                </a:cxn>
                <a:cxn ang="0">
                  <a:pos x="254" y="98"/>
                </a:cxn>
                <a:cxn ang="0">
                  <a:pos x="302" y="77"/>
                </a:cxn>
                <a:cxn ang="0">
                  <a:pos x="347" y="56"/>
                </a:cxn>
                <a:cxn ang="0">
                  <a:pos x="401" y="37"/>
                </a:cxn>
                <a:cxn ang="0">
                  <a:pos x="457" y="18"/>
                </a:cxn>
                <a:cxn ang="0">
                  <a:pos x="516" y="2"/>
                </a:cxn>
                <a:cxn ang="0">
                  <a:pos x="513" y="0"/>
                </a:cxn>
                <a:cxn ang="0">
                  <a:pos x="510" y="0"/>
                </a:cxn>
                <a:cxn ang="0">
                  <a:pos x="505" y="0"/>
                </a:cxn>
                <a:cxn ang="0">
                  <a:pos x="500" y="0"/>
                </a:cxn>
                <a:cxn ang="0">
                  <a:pos x="489" y="0"/>
                </a:cxn>
                <a:cxn ang="0">
                  <a:pos x="478" y="0"/>
                </a:cxn>
                <a:cxn ang="0">
                  <a:pos x="465" y="0"/>
                </a:cxn>
                <a:cxn ang="0">
                  <a:pos x="452" y="2"/>
                </a:cxn>
                <a:cxn ang="0">
                  <a:pos x="433" y="5"/>
                </a:cxn>
                <a:cxn ang="0">
                  <a:pos x="414" y="8"/>
                </a:cxn>
                <a:cxn ang="0">
                  <a:pos x="396" y="13"/>
                </a:cxn>
                <a:cxn ang="0">
                  <a:pos x="374" y="18"/>
                </a:cxn>
                <a:cxn ang="0">
                  <a:pos x="347" y="26"/>
                </a:cxn>
                <a:cxn ang="0">
                  <a:pos x="321" y="34"/>
                </a:cxn>
                <a:cxn ang="0">
                  <a:pos x="294" y="45"/>
                </a:cxn>
                <a:cxn ang="0">
                  <a:pos x="265" y="58"/>
                </a:cxn>
                <a:cxn ang="0">
                  <a:pos x="235" y="72"/>
                </a:cxn>
                <a:cxn ang="0">
                  <a:pos x="206" y="82"/>
                </a:cxn>
                <a:cxn ang="0">
                  <a:pos x="179" y="96"/>
                </a:cxn>
                <a:cxn ang="0">
                  <a:pos x="155" y="109"/>
                </a:cxn>
                <a:cxn ang="0">
                  <a:pos x="131" y="122"/>
                </a:cxn>
                <a:cxn ang="0">
                  <a:pos x="110" y="136"/>
                </a:cxn>
                <a:cxn ang="0">
                  <a:pos x="91" y="146"/>
                </a:cxn>
                <a:cxn ang="0">
                  <a:pos x="72" y="160"/>
                </a:cxn>
                <a:cxn ang="0">
                  <a:pos x="56" y="170"/>
                </a:cxn>
                <a:cxn ang="0">
                  <a:pos x="43" y="181"/>
                </a:cxn>
                <a:cxn ang="0">
                  <a:pos x="30" y="189"/>
                </a:cxn>
                <a:cxn ang="0">
                  <a:pos x="22" y="197"/>
                </a:cxn>
                <a:cxn ang="0">
                  <a:pos x="14" y="202"/>
                </a:cxn>
                <a:cxn ang="0">
                  <a:pos x="8" y="208"/>
                </a:cxn>
                <a:cxn ang="0">
                  <a:pos x="3" y="210"/>
                </a:cxn>
                <a:cxn ang="0">
                  <a:pos x="3" y="213"/>
                </a:cxn>
                <a:cxn ang="0">
                  <a:pos x="0" y="266"/>
                </a:cxn>
                <a:cxn ang="0">
                  <a:pos x="0" y="266"/>
                </a:cxn>
              </a:cxnLst>
              <a:rect l="0" t="0" r="r" b="b"/>
              <a:pathLst>
                <a:path w="516" h="266">
                  <a:moveTo>
                    <a:pt x="0" y="266"/>
                  </a:moveTo>
                  <a:lnTo>
                    <a:pt x="0" y="264"/>
                  </a:lnTo>
                  <a:lnTo>
                    <a:pt x="8" y="258"/>
                  </a:lnTo>
                  <a:lnTo>
                    <a:pt x="19" y="248"/>
                  </a:lnTo>
                  <a:lnTo>
                    <a:pt x="35" y="237"/>
                  </a:lnTo>
                  <a:lnTo>
                    <a:pt x="54" y="221"/>
                  </a:lnTo>
                  <a:lnTo>
                    <a:pt x="78" y="205"/>
                  </a:lnTo>
                  <a:lnTo>
                    <a:pt x="107" y="184"/>
                  </a:lnTo>
                  <a:lnTo>
                    <a:pt x="139" y="165"/>
                  </a:lnTo>
                  <a:lnTo>
                    <a:pt x="174" y="144"/>
                  </a:lnTo>
                  <a:lnTo>
                    <a:pt x="211" y="122"/>
                  </a:lnTo>
                  <a:lnTo>
                    <a:pt x="254" y="98"/>
                  </a:lnTo>
                  <a:lnTo>
                    <a:pt x="302" y="77"/>
                  </a:lnTo>
                  <a:lnTo>
                    <a:pt x="347" y="56"/>
                  </a:lnTo>
                  <a:lnTo>
                    <a:pt x="401" y="37"/>
                  </a:lnTo>
                  <a:lnTo>
                    <a:pt x="457" y="18"/>
                  </a:lnTo>
                  <a:lnTo>
                    <a:pt x="516" y="2"/>
                  </a:lnTo>
                  <a:lnTo>
                    <a:pt x="513" y="0"/>
                  </a:lnTo>
                  <a:lnTo>
                    <a:pt x="510" y="0"/>
                  </a:lnTo>
                  <a:lnTo>
                    <a:pt x="505" y="0"/>
                  </a:lnTo>
                  <a:lnTo>
                    <a:pt x="500" y="0"/>
                  </a:lnTo>
                  <a:lnTo>
                    <a:pt x="489" y="0"/>
                  </a:lnTo>
                  <a:lnTo>
                    <a:pt x="478" y="0"/>
                  </a:lnTo>
                  <a:lnTo>
                    <a:pt x="465" y="0"/>
                  </a:lnTo>
                  <a:lnTo>
                    <a:pt x="452" y="2"/>
                  </a:lnTo>
                  <a:lnTo>
                    <a:pt x="433" y="5"/>
                  </a:lnTo>
                  <a:lnTo>
                    <a:pt x="414" y="8"/>
                  </a:lnTo>
                  <a:lnTo>
                    <a:pt x="396" y="13"/>
                  </a:lnTo>
                  <a:lnTo>
                    <a:pt x="374" y="18"/>
                  </a:lnTo>
                  <a:lnTo>
                    <a:pt x="347" y="26"/>
                  </a:lnTo>
                  <a:lnTo>
                    <a:pt x="321" y="34"/>
                  </a:lnTo>
                  <a:lnTo>
                    <a:pt x="294" y="45"/>
                  </a:lnTo>
                  <a:lnTo>
                    <a:pt x="265" y="58"/>
                  </a:lnTo>
                  <a:lnTo>
                    <a:pt x="235" y="72"/>
                  </a:lnTo>
                  <a:lnTo>
                    <a:pt x="206" y="82"/>
                  </a:lnTo>
                  <a:lnTo>
                    <a:pt x="179" y="96"/>
                  </a:lnTo>
                  <a:lnTo>
                    <a:pt x="155" y="109"/>
                  </a:lnTo>
                  <a:lnTo>
                    <a:pt x="131" y="122"/>
                  </a:lnTo>
                  <a:lnTo>
                    <a:pt x="110" y="136"/>
                  </a:lnTo>
                  <a:lnTo>
                    <a:pt x="91" y="146"/>
                  </a:lnTo>
                  <a:lnTo>
                    <a:pt x="72" y="160"/>
                  </a:lnTo>
                  <a:lnTo>
                    <a:pt x="56" y="170"/>
                  </a:lnTo>
                  <a:lnTo>
                    <a:pt x="43" y="181"/>
                  </a:lnTo>
                  <a:lnTo>
                    <a:pt x="30" y="189"/>
                  </a:lnTo>
                  <a:lnTo>
                    <a:pt x="22" y="197"/>
                  </a:lnTo>
                  <a:lnTo>
                    <a:pt x="14" y="202"/>
                  </a:lnTo>
                  <a:lnTo>
                    <a:pt x="8" y="208"/>
                  </a:lnTo>
                  <a:lnTo>
                    <a:pt x="3" y="210"/>
                  </a:lnTo>
                  <a:lnTo>
                    <a:pt x="3" y="213"/>
                  </a:lnTo>
                  <a:lnTo>
                    <a:pt x="0" y="266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89" name="Freeform 61"/>
            <p:cNvSpPr>
              <a:spLocks/>
            </p:cNvSpPr>
            <p:nvPr/>
          </p:nvSpPr>
          <p:spPr bwMode="auto">
            <a:xfrm>
              <a:off x="4052" y="2099"/>
              <a:ext cx="43" cy="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4"/>
                </a:cxn>
                <a:cxn ang="0">
                  <a:pos x="3" y="6"/>
                </a:cxn>
                <a:cxn ang="0">
                  <a:pos x="3" y="3"/>
                </a:cxn>
                <a:cxn ang="0">
                  <a:pos x="8" y="3"/>
                </a:cxn>
                <a:cxn ang="0">
                  <a:pos x="13" y="0"/>
                </a:cxn>
                <a:cxn ang="0">
                  <a:pos x="21" y="6"/>
                </a:cxn>
                <a:cxn ang="0">
                  <a:pos x="27" y="8"/>
                </a:cxn>
                <a:cxn ang="0">
                  <a:pos x="35" y="16"/>
                </a:cxn>
                <a:cxn ang="0">
                  <a:pos x="37" y="22"/>
                </a:cxn>
                <a:cxn ang="0">
                  <a:pos x="40" y="27"/>
                </a:cxn>
                <a:cxn ang="0">
                  <a:pos x="43" y="32"/>
                </a:cxn>
                <a:cxn ang="0">
                  <a:pos x="45" y="40"/>
                </a:cxn>
                <a:cxn ang="0">
                  <a:pos x="48" y="51"/>
                </a:cxn>
                <a:cxn ang="0">
                  <a:pos x="48" y="59"/>
                </a:cxn>
                <a:cxn ang="0">
                  <a:pos x="45" y="67"/>
                </a:cxn>
                <a:cxn ang="0">
                  <a:pos x="40" y="72"/>
                </a:cxn>
                <a:cxn ang="0">
                  <a:pos x="32" y="70"/>
                </a:cxn>
                <a:cxn ang="0">
                  <a:pos x="27" y="70"/>
                </a:cxn>
                <a:cxn ang="0">
                  <a:pos x="19" y="64"/>
                </a:cxn>
                <a:cxn ang="0">
                  <a:pos x="16" y="62"/>
                </a:cxn>
                <a:cxn ang="0">
                  <a:pos x="8" y="54"/>
                </a:cxn>
                <a:cxn ang="0">
                  <a:pos x="8" y="51"/>
                </a:cxn>
                <a:cxn ang="0">
                  <a:pos x="8" y="54"/>
                </a:cxn>
                <a:cxn ang="0">
                  <a:pos x="16" y="56"/>
                </a:cxn>
                <a:cxn ang="0">
                  <a:pos x="19" y="56"/>
                </a:cxn>
                <a:cxn ang="0">
                  <a:pos x="21" y="56"/>
                </a:cxn>
                <a:cxn ang="0">
                  <a:pos x="24" y="54"/>
                </a:cxn>
                <a:cxn ang="0">
                  <a:pos x="27" y="48"/>
                </a:cxn>
                <a:cxn ang="0">
                  <a:pos x="27" y="38"/>
                </a:cxn>
                <a:cxn ang="0">
                  <a:pos x="24" y="32"/>
                </a:cxn>
                <a:cxn ang="0">
                  <a:pos x="19" y="27"/>
                </a:cxn>
                <a:cxn ang="0">
                  <a:pos x="16" y="22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8" h="72">
                  <a:moveTo>
                    <a:pt x="0" y="16"/>
                  </a:moveTo>
                  <a:lnTo>
                    <a:pt x="0" y="14"/>
                  </a:lnTo>
                  <a:lnTo>
                    <a:pt x="3" y="6"/>
                  </a:lnTo>
                  <a:lnTo>
                    <a:pt x="3" y="3"/>
                  </a:lnTo>
                  <a:lnTo>
                    <a:pt x="8" y="3"/>
                  </a:lnTo>
                  <a:lnTo>
                    <a:pt x="13" y="0"/>
                  </a:lnTo>
                  <a:lnTo>
                    <a:pt x="21" y="6"/>
                  </a:lnTo>
                  <a:lnTo>
                    <a:pt x="27" y="8"/>
                  </a:lnTo>
                  <a:lnTo>
                    <a:pt x="35" y="16"/>
                  </a:lnTo>
                  <a:lnTo>
                    <a:pt x="37" y="22"/>
                  </a:lnTo>
                  <a:lnTo>
                    <a:pt x="40" y="27"/>
                  </a:lnTo>
                  <a:lnTo>
                    <a:pt x="43" y="32"/>
                  </a:lnTo>
                  <a:lnTo>
                    <a:pt x="45" y="40"/>
                  </a:lnTo>
                  <a:lnTo>
                    <a:pt x="48" y="51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72"/>
                  </a:lnTo>
                  <a:lnTo>
                    <a:pt x="32" y="70"/>
                  </a:lnTo>
                  <a:lnTo>
                    <a:pt x="27" y="70"/>
                  </a:lnTo>
                  <a:lnTo>
                    <a:pt x="19" y="64"/>
                  </a:lnTo>
                  <a:lnTo>
                    <a:pt x="16" y="62"/>
                  </a:lnTo>
                  <a:lnTo>
                    <a:pt x="8" y="54"/>
                  </a:lnTo>
                  <a:lnTo>
                    <a:pt x="8" y="51"/>
                  </a:lnTo>
                  <a:lnTo>
                    <a:pt x="8" y="54"/>
                  </a:lnTo>
                  <a:lnTo>
                    <a:pt x="16" y="56"/>
                  </a:lnTo>
                  <a:lnTo>
                    <a:pt x="19" y="56"/>
                  </a:lnTo>
                  <a:lnTo>
                    <a:pt x="21" y="56"/>
                  </a:lnTo>
                  <a:lnTo>
                    <a:pt x="24" y="54"/>
                  </a:lnTo>
                  <a:lnTo>
                    <a:pt x="27" y="48"/>
                  </a:lnTo>
                  <a:lnTo>
                    <a:pt x="27" y="38"/>
                  </a:lnTo>
                  <a:lnTo>
                    <a:pt x="24" y="32"/>
                  </a:lnTo>
                  <a:lnTo>
                    <a:pt x="19" y="27"/>
                  </a:lnTo>
                  <a:lnTo>
                    <a:pt x="16" y="22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390" name="Freeform 62"/>
            <p:cNvSpPr>
              <a:spLocks/>
            </p:cNvSpPr>
            <p:nvPr/>
          </p:nvSpPr>
          <p:spPr bwMode="auto">
            <a:xfrm>
              <a:off x="3850" y="2055"/>
              <a:ext cx="1479" cy="878"/>
            </a:xfrm>
            <a:custGeom>
              <a:avLst/>
              <a:gdLst/>
              <a:ahLst/>
              <a:cxnLst>
                <a:cxn ang="0">
                  <a:pos x="112" y="987"/>
                </a:cxn>
                <a:cxn ang="0">
                  <a:pos x="133" y="963"/>
                </a:cxn>
                <a:cxn ang="0">
                  <a:pos x="168" y="917"/>
                </a:cxn>
                <a:cxn ang="0">
                  <a:pos x="227" y="856"/>
                </a:cxn>
                <a:cxn ang="0">
                  <a:pos x="304" y="776"/>
                </a:cxn>
                <a:cxn ang="0">
                  <a:pos x="403" y="685"/>
                </a:cxn>
                <a:cxn ang="0">
                  <a:pos x="531" y="584"/>
                </a:cxn>
                <a:cxn ang="0">
                  <a:pos x="686" y="477"/>
                </a:cxn>
                <a:cxn ang="0">
                  <a:pos x="865" y="365"/>
                </a:cxn>
                <a:cxn ang="0">
                  <a:pos x="1036" y="266"/>
                </a:cxn>
                <a:cxn ang="0">
                  <a:pos x="1193" y="186"/>
                </a:cxn>
                <a:cxn ang="0">
                  <a:pos x="1332" y="120"/>
                </a:cxn>
                <a:cxn ang="0">
                  <a:pos x="1447" y="72"/>
                </a:cxn>
                <a:cxn ang="0">
                  <a:pos x="1540" y="34"/>
                </a:cxn>
                <a:cxn ang="0">
                  <a:pos x="1604" y="10"/>
                </a:cxn>
                <a:cxn ang="0">
                  <a:pos x="1639" y="0"/>
                </a:cxn>
                <a:cxn ang="0">
                  <a:pos x="1636" y="0"/>
                </a:cxn>
                <a:cxn ang="0">
                  <a:pos x="1591" y="10"/>
                </a:cxn>
                <a:cxn ang="0">
                  <a:pos x="1506" y="34"/>
                </a:cxn>
                <a:cxn ang="0">
                  <a:pos x="1385" y="69"/>
                </a:cxn>
                <a:cxn ang="0">
                  <a:pos x="1239" y="120"/>
                </a:cxn>
                <a:cxn ang="0">
                  <a:pos x="1070" y="189"/>
                </a:cxn>
                <a:cxn ang="0">
                  <a:pos x="889" y="277"/>
                </a:cxn>
                <a:cxn ang="0">
                  <a:pos x="699" y="386"/>
                </a:cxn>
                <a:cxn ang="0">
                  <a:pos x="510" y="512"/>
                </a:cxn>
                <a:cxn ang="0">
                  <a:pos x="355" y="624"/>
                </a:cxn>
                <a:cxn ang="0">
                  <a:pos x="235" y="720"/>
                </a:cxn>
                <a:cxn ang="0">
                  <a:pos x="144" y="800"/>
                </a:cxn>
                <a:cxn ang="0">
                  <a:pos x="77" y="861"/>
                </a:cxn>
                <a:cxn ang="0">
                  <a:pos x="34" y="909"/>
                </a:cxn>
                <a:cxn ang="0">
                  <a:pos x="10" y="941"/>
                </a:cxn>
                <a:cxn ang="0">
                  <a:pos x="0" y="955"/>
                </a:cxn>
                <a:cxn ang="0">
                  <a:pos x="2" y="960"/>
                </a:cxn>
                <a:cxn ang="0">
                  <a:pos x="13" y="968"/>
                </a:cxn>
                <a:cxn ang="0">
                  <a:pos x="26" y="976"/>
                </a:cxn>
                <a:cxn ang="0">
                  <a:pos x="42" y="984"/>
                </a:cxn>
                <a:cxn ang="0">
                  <a:pos x="61" y="989"/>
                </a:cxn>
                <a:cxn ang="0">
                  <a:pos x="80" y="992"/>
                </a:cxn>
                <a:cxn ang="0">
                  <a:pos x="101" y="992"/>
                </a:cxn>
                <a:cxn ang="0">
                  <a:pos x="109" y="989"/>
                </a:cxn>
              </a:cxnLst>
              <a:rect l="0" t="0" r="r" b="b"/>
              <a:pathLst>
                <a:path w="1644" h="995">
                  <a:moveTo>
                    <a:pt x="109" y="989"/>
                  </a:moveTo>
                  <a:lnTo>
                    <a:pt x="112" y="987"/>
                  </a:lnTo>
                  <a:lnTo>
                    <a:pt x="122" y="976"/>
                  </a:lnTo>
                  <a:lnTo>
                    <a:pt x="133" y="963"/>
                  </a:lnTo>
                  <a:lnTo>
                    <a:pt x="149" y="941"/>
                  </a:lnTo>
                  <a:lnTo>
                    <a:pt x="168" y="917"/>
                  </a:lnTo>
                  <a:lnTo>
                    <a:pt x="195" y="888"/>
                  </a:lnTo>
                  <a:lnTo>
                    <a:pt x="227" y="856"/>
                  </a:lnTo>
                  <a:lnTo>
                    <a:pt x="264" y="819"/>
                  </a:lnTo>
                  <a:lnTo>
                    <a:pt x="304" y="776"/>
                  </a:lnTo>
                  <a:lnTo>
                    <a:pt x="349" y="733"/>
                  </a:lnTo>
                  <a:lnTo>
                    <a:pt x="403" y="685"/>
                  </a:lnTo>
                  <a:lnTo>
                    <a:pt x="464" y="637"/>
                  </a:lnTo>
                  <a:lnTo>
                    <a:pt x="531" y="584"/>
                  </a:lnTo>
                  <a:lnTo>
                    <a:pt x="603" y="530"/>
                  </a:lnTo>
                  <a:lnTo>
                    <a:pt x="686" y="477"/>
                  </a:lnTo>
                  <a:lnTo>
                    <a:pt x="774" y="421"/>
                  </a:lnTo>
                  <a:lnTo>
                    <a:pt x="865" y="365"/>
                  </a:lnTo>
                  <a:lnTo>
                    <a:pt x="953" y="314"/>
                  </a:lnTo>
                  <a:lnTo>
                    <a:pt x="1036" y="266"/>
                  </a:lnTo>
                  <a:lnTo>
                    <a:pt x="1118" y="224"/>
                  </a:lnTo>
                  <a:lnTo>
                    <a:pt x="1193" y="186"/>
                  </a:lnTo>
                  <a:lnTo>
                    <a:pt x="1265" y="152"/>
                  </a:lnTo>
                  <a:lnTo>
                    <a:pt x="1332" y="120"/>
                  </a:lnTo>
                  <a:lnTo>
                    <a:pt x="1393" y="96"/>
                  </a:lnTo>
                  <a:lnTo>
                    <a:pt x="1447" y="72"/>
                  </a:lnTo>
                  <a:lnTo>
                    <a:pt x="1498" y="50"/>
                  </a:lnTo>
                  <a:lnTo>
                    <a:pt x="1540" y="34"/>
                  </a:lnTo>
                  <a:lnTo>
                    <a:pt x="1578" y="21"/>
                  </a:lnTo>
                  <a:lnTo>
                    <a:pt x="1604" y="10"/>
                  </a:lnTo>
                  <a:lnTo>
                    <a:pt x="1626" y="5"/>
                  </a:lnTo>
                  <a:lnTo>
                    <a:pt x="1639" y="0"/>
                  </a:lnTo>
                  <a:lnTo>
                    <a:pt x="1644" y="0"/>
                  </a:lnTo>
                  <a:lnTo>
                    <a:pt x="1636" y="0"/>
                  </a:lnTo>
                  <a:lnTo>
                    <a:pt x="1620" y="5"/>
                  </a:lnTo>
                  <a:lnTo>
                    <a:pt x="1591" y="10"/>
                  </a:lnTo>
                  <a:lnTo>
                    <a:pt x="1554" y="21"/>
                  </a:lnTo>
                  <a:lnTo>
                    <a:pt x="1506" y="34"/>
                  </a:lnTo>
                  <a:lnTo>
                    <a:pt x="1449" y="50"/>
                  </a:lnTo>
                  <a:lnTo>
                    <a:pt x="1385" y="69"/>
                  </a:lnTo>
                  <a:lnTo>
                    <a:pt x="1316" y="93"/>
                  </a:lnTo>
                  <a:lnTo>
                    <a:pt x="1239" y="120"/>
                  </a:lnTo>
                  <a:lnTo>
                    <a:pt x="1156" y="152"/>
                  </a:lnTo>
                  <a:lnTo>
                    <a:pt x="1070" y="189"/>
                  </a:lnTo>
                  <a:lnTo>
                    <a:pt x="982" y="232"/>
                  </a:lnTo>
                  <a:lnTo>
                    <a:pt x="889" y="277"/>
                  </a:lnTo>
                  <a:lnTo>
                    <a:pt x="795" y="328"/>
                  </a:lnTo>
                  <a:lnTo>
                    <a:pt x="699" y="386"/>
                  </a:lnTo>
                  <a:lnTo>
                    <a:pt x="603" y="450"/>
                  </a:lnTo>
                  <a:lnTo>
                    <a:pt x="510" y="512"/>
                  </a:lnTo>
                  <a:lnTo>
                    <a:pt x="429" y="570"/>
                  </a:lnTo>
                  <a:lnTo>
                    <a:pt x="355" y="624"/>
                  </a:lnTo>
                  <a:lnTo>
                    <a:pt x="291" y="675"/>
                  </a:lnTo>
                  <a:lnTo>
                    <a:pt x="235" y="720"/>
                  </a:lnTo>
                  <a:lnTo>
                    <a:pt x="187" y="763"/>
                  </a:lnTo>
                  <a:lnTo>
                    <a:pt x="144" y="800"/>
                  </a:lnTo>
                  <a:lnTo>
                    <a:pt x="109" y="835"/>
                  </a:lnTo>
                  <a:lnTo>
                    <a:pt x="77" y="861"/>
                  </a:lnTo>
                  <a:lnTo>
                    <a:pt x="53" y="888"/>
                  </a:lnTo>
                  <a:lnTo>
                    <a:pt x="34" y="909"/>
                  </a:lnTo>
                  <a:lnTo>
                    <a:pt x="21" y="928"/>
                  </a:lnTo>
                  <a:lnTo>
                    <a:pt x="10" y="941"/>
                  </a:lnTo>
                  <a:lnTo>
                    <a:pt x="5" y="949"/>
                  </a:lnTo>
                  <a:lnTo>
                    <a:pt x="0" y="955"/>
                  </a:lnTo>
                  <a:lnTo>
                    <a:pt x="0" y="957"/>
                  </a:lnTo>
                  <a:lnTo>
                    <a:pt x="2" y="960"/>
                  </a:lnTo>
                  <a:lnTo>
                    <a:pt x="10" y="965"/>
                  </a:lnTo>
                  <a:lnTo>
                    <a:pt x="13" y="968"/>
                  </a:lnTo>
                  <a:lnTo>
                    <a:pt x="21" y="973"/>
                  </a:lnTo>
                  <a:lnTo>
                    <a:pt x="26" y="976"/>
                  </a:lnTo>
                  <a:lnTo>
                    <a:pt x="37" y="981"/>
                  </a:lnTo>
                  <a:lnTo>
                    <a:pt x="42" y="984"/>
                  </a:lnTo>
                  <a:lnTo>
                    <a:pt x="53" y="987"/>
                  </a:lnTo>
                  <a:lnTo>
                    <a:pt x="61" y="989"/>
                  </a:lnTo>
                  <a:lnTo>
                    <a:pt x="72" y="992"/>
                  </a:lnTo>
                  <a:lnTo>
                    <a:pt x="80" y="992"/>
                  </a:lnTo>
                  <a:lnTo>
                    <a:pt x="90" y="995"/>
                  </a:lnTo>
                  <a:lnTo>
                    <a:pt x="101" y="992"/>
                  </a:lnTo>
                  <a:lnTo>
                    <a:pt x="109" y="989"/>
                  </a:lnTo>
                  <a:lnTo>
                    <a:pt x="109" y="989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5391" name="Group 63"/>
            <p:cNvGrpSpPr>
              <a:grpSpLocks/>
            </p:cNvGrpSpPr>
            <p:nvPr/>
          </p:nvGrpSpPr>
          <p:grpSpPr bwMode="auto">
            <a:xfrm>
              <a:off x="3444" y="1404"/>
              <a:ext cx="1446" cy="864"/>
              <a:chOff x="2223" y="1871"/>
              <a:chExt cx="1608" cy="979"/>
            </a:xfrm>
          </p:grpSpPr>
          <p:sp>
            <p:nvSpPr>
              <p:cNvPr id="355392" name="Freeform 64"/>
              <p:cNvSpPr>
                <a:spLocks/>
              </p:cNvSpPr>
              <p:nvPr/>
            </p:nvSpPr>
            <p:spPr bwMode="auto">
              <a:xfrm>
                <a:off x="3581" y="2373"/>
                <a:ext cx="192" cy="291"/>
              </a:xfrm>
              <a:custGeom>
                <a:avLst/>
                <a:gdLst/>
                <a:ahLst/>
                <a:cxnLst>
                  <a:cxn ang="0">
                    <a:pos x="0" y="365"/>
                  </a:cxn>
                  <a:cxn ang="0">
                    <a:pos x="0" y="366"/>
                  </a:cxn>
                  <a:cxn ang="0">
                    <a:pos x="0" y="372"/>
                  </a:cxn>
                  <a:cxn ang="0">
                    <a:pos x="0" y="382"/>
                  </a:cxn>
                  <a:cxn ang="0">
                    <a:pos x="3" y="393"/>
                  </a:cxn>
                  <a:cxn ang="0">
                    <a:pos x="5" y="408"/>
                  </a:cxn>
                  <a:cxn ang="0">
                    <a:pos x="9" y="424"/>
                  </a:cxn>
                  <a:cxn ang="0">
                    <a:pos x="13" y="443"/>
                  </a:cxn>
                  <a:cxn ang="0">
                    <a:pos x="19" y="462"/>
                  </a:cxn>
                  <a:cxn ang="0">
                    <a:pos x="22" y="479"/>
                  </a:cxn>
                  <a:cxn ang="0">
                    <a:pos x="30" y="498"/>
                  </a:cxn>
                  <a:cxn ang="0">
                    <a:pos x="38" y="515"/>
                  </a:cxn>
                  <a:cxn ang="0">
                    <a:pos x="47" y="532"/>
                  </a:cxn>
                  <a:cxn ang="0">
                    <a:pos x="57" y="547"/>
                  </a:cxn>
                  <a:cxn ang="0">
                    <a:pos x="66" y="558"/>
                  </a:cxn>
                  <a:cxn ang="0">
                    <a:pos x="77" y="568"/>
                  </a:cxn>
                  <a:cxn ang="0">
                    <a:pos x="93" y="576"/>
                  </a:cxn>
                  <a:cxn ang="0">
                    <a:pos x="106" y="577"/>
                  </a:cxn>
                  <a:cxn ang="0">
                    <a:pos x="119" y="581"/>
                  </a:cxn>
                  <a:cxn ang="0">
                    <a:pos x="134" y="581"/>
                  </a:cxn>
                  <a:cxn ang="0">
                    <a:pos x="150" y="581"/>
                  </a:cxn>
                  <a:cxn ang="0">
                    <a:pos x="161" y="581"/>
                  </a:cxn>
                  <a:cxn ang="0">
                    <a:pos x="176" y="581"/>
                  </a:cxn>
                  <a:cxn ang="0">
                    <a:pos x="190" y="577"/>
                  </a:cxn>
                  <a:cxn ang="0">
                    <a:pos x="203" y="577"/>
                  </a:cxn>
                  <a:cxn ang="0">
                    <a:pos x="214" y="574"/>
                  </a:cxn>
                  <a:cxn ang="0">
                    <a:pos x="228" y="570"/>
                  </a:cxn>
                  <a:cxn ang="0">
                    <a:pos x="237" y="566"/>
                  </a:cxn>
                  <a:cxn ang="0">
                    <a:pos x="249" y="564"/>
                  </a:cxn>
                  <a:cxn ang="0">
                    <a:pos x="258" y="558"/>
                  </a:cxn>
                  <a:cxn ang="0">
                    <a:pos x="268" y="555"/>
                  </a:cxn>
                  <a:cxn ang="0">
                    <a:pos x="275" y="551"/>
                  </a:cxn>
                  <a:cxn ang="0">
                    <a:pos x="285" y="547"/>
                  </a:cxn>
                  <a:cxn ang="0">
                    <a:pos x="288" y="541"/>
                  </a:cxn>
                  <a:cxn ang="0">
                    <a:pos x="300" y="532"/>
                  </a:cxn>
                  <a:cxn ang="0">
                    <a:pos x="311" y="520"/>
                  </a:cxn>
                  <a:cxn ang="0">
                    <a:pos x="323" y="505"/>
                  </a:cxn>
                  <a:cxn ang="0">
                    <a:pos x="336" y="482"/>
                  </a:cxn>
                  <a:cxn ang="0">
                    <a:pos x="349" y="460"/>
                  </a:cxn>
                  <a:cxn ang="0">
                    <a:pos x="361" y="431"/>
                  </a:cxn>
                  <a:cxn ang="0">
                    <a:pos x="372" y="401"/>
                  </a:cxn>
                  <a:cxn ang="0">
                    <a:pos x="378" y="365"/>
                  </a:cxn>
                  <a:cxn ang="0">
                    <a:pos x="384" y="325"/>
                  </a:cxn>
                  <a:cxn ang="0">
                    <a:pos x="384" y="279"/>
                  </a:cxn>
                  <a:cxn ang="0">
                    <a:pos x="380" y="232"/>
                  </a:cxn>
                  <a:cxn ang="0">
                    <a:pos x="370" y="178"/>
                  </a:cxn>
                  <a:cxn ang="0">
                    <a:pos x="357" y="123"/>
                  </a:cxn>
                  <a:cxn ang="0">
                    <a:pos x="334" y="62"/>
                  </a:cxn>
                  <a:cxn ang="0">
                    <a:pos x="306" y="0"/>
                  </a:cxn>
                  <a:cxn ang="0">
                    <a:pos x="136" y="38"/>
                  </a:cxn>
                  <a:cxn ang="0">
                    <a:pos x="89" y="317"/>
                  </a:cxn>
                  <a:cxn ang="0">
                    <a:pos x="0" y="365"/>
                  </a:cxn>
                  <a:cxn ang="0">
                    <a:pos x="0" y="365"/>
                  </a:cxn>
                </a:cxnLst>
                <a:rect l="0" t="0" r="r" b="b"/>
                <a:pathLst>
                  <a:path w="384" h="581">
                    <a:moveTo>
                      <a:pt x="0" y="365"/>
                    </a:moveTo>
                    <a:lnTo>
                      <a:pt x="0" y="366"/>
                    </a:lnTo>
                    <a:lnTo>
                      <a:pt x="0" y="372"/>
                    </a:lnTo>
                    <a:lnTo>
                      <a:pt x="0" y="382"/>
                    </a:lnTo>
                    <a:lnTo>
                      <a:pt x="3" y="393"/>
                    </a:lnTo>
                    <a:lnTo>
                      <a:pt x="5" y="408"/>
                    </a:lnTo>
                    <a:lnTo>
                      <a:pt x="9" y="424"/>
                    </a:lnTo>
                    <a:lnTo>
                      <a:pt x="13" y="443"/>
                    </a:lnTo>
                    <a:lnTo>
                      <a:pt x="19" y="462"/>
                    </a:lnTo>
                    <a:lnTo>
                      <a:pt x="22" y="479"/>
                    </a:lnTo>
                    <a:lnTo>
                      <a:pt x="30" y="498"/>
                    </a:lnTo>
                    <a:lnTo>
                      <a:pt x="38" y="515"/>
                    </a:lnTo>
                    <a:lnTo>
                      <a:pt x="47" y="532"/>
                    </a:lnTo>
                    <a:lnTo>
                      <a:pt x="57" y="547"/>
                    </a:lnTo>
                    <a:lnTo>
                      <a:pt x="66" y="558"/>
                    </a:lnTo>
                    <a:lnTo>
                      <a:pt x="77" y="568"/>
                    </a:lnTo>
                    <a:lnTo>
                      <a:pt x="93" y="576"/>
                    </a:lnTo>
                    <a:lnTo>
                      <a:pt x="106" y="577"/>
                    </a:lnTo>
                    <a:lnTo>
                      <a:pt x="119" y="581"/>
                    </a:lnTo>
                    <a:lnTo>
                      <a:pt x="134" y="581"/>
                    </a:lnTo>
                    <a:lnTo>
                      <a:pt x="150" y="581"/>
                    </a:lnTo>
                    <a:lnTo>
                      <a:pt x="161" y="581"/>
                    </a:lnTo>
                    <a:lnTo>
                      <a:pt x="176" y="581"/>
                    </a:lnTo>
                    <a:lnTo>
                      <a:pt x="190" y="577"/>
                    </a:lnTo>
                    <a:lnTo>
                      <a:pt x="203" y="577"/>
                    </a:lnTo>
                    <a:lnTo>
                      <a:pt x="214" y="574"/>
                    </a:lnTo>
                    <a:lnTo>
                      <a:pt x="228" y="570"/>
                    </a:lnTo>
                    <a:lnTo>
                      <a:pt x="237" y="566"/>
                    </a:lnTo>
                    <a:lnTo>
                      <a:pt x="249" y="564"/>
                    </a:lnTo>
                    <a:lnTo>
                      <a:pt x="258" y="558"/>
                    </a:lnTo>
                    <a:lnTo>
                      <a:pt x="268" y="555"/>
                    </a:lnTo>
                    <a:lnTo>
                      <a:pt x="275" y="551"/>
                    </a:lnTo>
                    <a:lnTo>
                      <a:pt x="285" y="547"/>
                    </a:lnTo>
                    <a:lnTo>
                      <a:pt x="288" y="541"/>
                    </a:lnTo>
                    <a:lnTo>
                      <a:pt x="300" y="532"/>
                    </a:lnTo>
                    <a:lnTo>
                      <a:pt x="311" y="520"/>
                    </a:lnTo>
                    <a:lnTo>
                      <a:pt x="323" y="505"/>
                    </a:lnTo>
                    <a:lnTo>
                      <a:pt x="336" y="482"/>
                    </a:lnTo>
                    <a:lnTo>
                      <a:pt x="349" y="460"/>
                    </a:lnTo>
                    <a:lnTo>
                      <a:pt x="361" y="431"/>
                    </a:lnTo>
                    <a:lnTo>
                      <a:pt x="372" y="401"/>
                    </a:lnTo>
                    <a:lnTo>
                      <a:pt x="378" y="365"/>
                    </a:lnTo>
                    <a:lnTo>
                      <a:pt x="384" y="325"/>
                    </a:lnTo>
                    <a:lnTo>
                      <a:pt x="384" y="279"/>
                    </a:lnTo>
                    <a:lnTo>
                      <a:pt x="380" y="232"/>
                    </a:lnTo>
                    <a:lnTo>
                      <a:pt x="370" y="178"/>
                    </a:lnTo>
                    <a:lnTo>
                      <a:pt x="357" y="123"/>
                    </a:lnTo>
                    <a:lnTo>
                      <a:pt x="334" y="62"/>
                    </a:lnTo>
                    <a:lnTo>
                      <a:pt x="306" y="0"/>
                    </a:lnTo>
                    <a:lnTo>
                      <a:pt x="136" y="38"/>
                    </a:lnTo>
                    <a:lnTo>
                      <a:pt x="89" y="317"/>
                    </a:lnTo>
                    <a:lnTo>
                      <a:pt x="0" y="365"/>
                    </a:lnTo>
                    <a:lnTo>
                      <a:pt x="0" y="365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93" name="Freeform 65"/>
              <p:cNvSpPr>
                <a:spLocks/>
              </p:cNvSpPr>
              <p:nvPr/>
            </p:nvSpPr>
            <p:spPr bwMode="auto">
              <a:xfrm>
                <a:off x="2340" y="2687"/>
                <a:ext cx="262" cy="141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93" y="281"/>
                  </a:cxn>
                  <a:cxn ang="0">
                    <a:pos x="373" y="281"/>
                  </a:cxn>
                  <a:cxn ang="0">
                    <a:pos x="399" y="268"/>
                  </a:cxn>
                  <a:cxn ang="0">
                    <a:pos x="424" y="257"/>
                  </a:cxn>
                  <a:cxn ang="0">
                    <a:pos x="445" y="241"/>
                  </a:cxn>
                  <a:cxn ang="0">
                    <a:pos x="464" y="228"/>
                  </a:cxn>
                  <a:cxn ang="0">
                    <a:pos x="477" y="213"/>
                  </a:cxn>
                  <a:cxn ang="0">
                    <a:pos x="489" y="198"/>
                  </a:cxn>
                  <a:cxn ang="0">
                    <a:pos x="498" y="180"/>
                  </a:cxn>
                  <a:cxn ang="0">
                    <a:pos x="508" y="165"/>
                  </a:cxn>
                  <a:cxn ang="0">
                    <a:pos x="511" y="146"/>
                  </a:cxn>
                  <a:cxn ang="0">
                    <a:pos x="515" y="129"/>
                  </a:cxn>
                  <a:cxn ang="0">
                    <a:pos x="517" y="112"/>
                  </a:cxn>
                  <a:cxn ang="0">
                    <a:pos x="519" y="95"/>
                  </a:cxn>
                  <a:cxn ang="0">
                    <a:pos x="521" y="76"/>
                  </a:cxn>
                  <a:cxn ang="0">
                    <a:pos x="523" y="59"/>
                  </a:cxn>
                  <a:cxn ang="0">
                    <a:pos x="523" y="42"/>
                  </a:cxn>
                  <a:cxn ang="0">
                    <a:pos x="525" y="25"/>
                  </a:cxn>
                  <a:cxn ang="0">
                    <a:pos x="21" y="0"/>
                  </a:cxn>
                  <a:cxn ang="0">
                    <a:pos x="0" y="146"/>
                  </a:cxn>
                  <a:cxn ang="0">
                    <a:pos x="0" y="146"/>
                  </a:cxn>
                </a:cxnLst>
                <a:rect l="0" t="0" r="r" b="b"/>
                <a:pathLst>
                  <a:path w="525" h="281">
                    <a:moveTo>
                      <a:pt x="0" y="146"/>
                    </a:moveTo>
                    <a:lnTo>
                      <a:pt x="93" y="281"/>
                    </a:lnTo>
                    <a:lnTo>
                      <a:pt x="373" y="281"/>
                    </a:lnTo>
                    <a:lnTo>
                      <a:pt x="399" y="268"/>
                    </a:lnTo>
                    <a:lnTo>
                      <a:pt x="424" y="257"/>
                    </a:lnTo>
                    <a:lnTo>
                      <a:pt x="445" y="241"/>
                    </a:lnTo>
                    <a:lnTo>
                      <a:pt x="464" y="228"/>
                    </a:lnTo>
                    <a:lnTo>
                      <a:pt x="477" y="213"/>
                    </a:lnTo>
                    <a:lnTo>
                      <a:pt x="489" y="198"/>
                    </a:lnTo>
                    <a:lnTo>
                      <a:pt x="498" y="180"/>
                    </a:lnTo>
                    <a:lnTo>
                      <a:pt x="508" y="165"/>
                    </a:lnTo>
                    <a:lnTo>
                      <a:pt x="511" y="146"/>
                    </a:lnTo>
                    <a:lnTo>
                      <a:pt x="515" y="129"/>
                    </a:lnTo>
                    <a:lnTo>
                      <a:pt x="517" y="112"/>
                    </a:lnTo>
                    <a:lnTo>
                      <a:pt x="519" y="95"/>
                    </a:lnTo>
                    <a:lnTo>
                      <a:pt x="521" y="76"/>
                    </a:lnTo>
                    <a:lnTo>
                      <a:pt x="523" y="59"/>
                    </a:lnTo>
                    <a:lnTo>
                      <a:pt x="523" y="42"/>
                    </a:lnTo>
                    <a:lnTo>
                      <a:pt x="525" y="25"/>
                    </a:lnTo>
                    <a:lnTo>
                      <a:pt x="21" y="0"/>
                    </a:lnTo>
                    <a:lnTo>
                      <a:pt x="0" y="146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94" name="Freeform 66"/>
              <p:cNvSpPr>
                <a:spLocks/>
              </p:cNvSpPr>
              <p:nvPr/>
            </p:nvSpPr>
            <p:spPr bwMode="auto">
              <a:xfrm>
                <a:off x="3496" y="1910"/>
                <a:ext cx="260" cy="2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374"/>
                  </a:cxn>
                  <a:cxn ang="0">
                    <a:pos x="506" y="409"/>
                  </a:cxn>
                  <a:cxn ang="0">
                    <a:pos x="521" y="8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21" h="409">
                    <a:moveTo>
                      <a:pt x="0" y="0"/>
                    </a:moveTo>
                    <a:lnTo>
                      <a:pt x="21" y="374"/>
                    </a:lnTo>
                    <a:lnTo>
                      <a:pt x="506" y="409"/>
                    </a:lnTo>
                    <a:lnTo>
                      <a:pt x="521" y="8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95" name="Freeform 67"/>
              <p:cNvSpPr>
                <a:spLocks/>
              </p:cNvSpPr>
              <p:nvPr/>
            </p:nvSpPr>
            <p:spPr bwMode="auto">
              <a:xfrm>
                <a:off x="3387" y="1892"/>
                <a:ext cx="404" cy="7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0" y="1395"/>
                  </a:cxn>
                  <a:cxn ang="0">
                    <a:pos x="106" y="1433"/>
                  </a:cxn>
                  <a:cxn ang="0">
                    <a:pos x="479" y="1294"/>
                  </a:cxn>
                  <a:cxn ang="0">
                    <a:pos x="479" y="1290"/>
                  </a:cxn>
                  <a:cxn ang="0">
                    <a:pos x="479" y="1281"/>
                  </a:cxn>
                  <a:cxn ang="0">
                    <a:pos x="481" y="1266"/>
                  </a:cxn>
                  <a:cxn ang="0">
                    <a:pos x="483" y="1249"/>
                  </a:cxn>
                  <a:cxn ang="0">
                    <a:pos x="484" y="1226"/>
                  </a:cxn>
                  <a:cxn ang="0">
                    <a:pos x="488" y="1199"/>
                  </a:cxn>
                  <a:cxn ang="0">
                    <a:pos x="492" y="1173"/>
                  </a:cxn>
                  <a:cxn ang="0">
                    <a:pos x="496" y="1146"/>
                  </a:cxn>
                  <a:cxn ang="0">
                    <a:pos x="498" y="1117"/>
                  </a:cxn>
                  <a:cxn ang="0">
                    <a:pos x="502" y="1091"/>
                  </a:cxn>
                  <a:cxn ang="0">
                    <a:pos x="505" y="1066"/>
                  </a:cxn>
                  <a:cxn ang="0">
                    <a:pos x="509" y="1045"/>
                  </a:cxn>
                  <a:cxn ang="0">
                    <a:pos x="511" y="1026"/>
                  </a:cxn>
                  <a:cxn ang="0">
                    <a:pos x="515" y="1011"/>
                  </a:cxn>
                  <a:cxn ang="0">
                    <a:pos x="519" y="1003"/>
                  </a:cxn>
                  <a:cxn ang="0">
                    <a:pos x="522" y="1003"/>
                  </a:cxn>
                  <a:cxn ang="0">
                    <a:pos x="526" y="1002"/>
                  </a:cxn>
                  <a:cxn ang="0">
                    <a:pos x="534" y="1002"/>
                  </a:cxn>
                  <a:cxn ang="0">
                    <a:pos x="545" y="1000"/>
                  </a:cxn>
                  <a:cxn ang="0">
                    <a:pos x="561" y="998"/>
                  </a:cxn>
                  <a:cxn ang="0">
                    <a:pos x="576" y="994"/>
                  </a:cxn>
                  <a:cxn ang="0">
                    <a:pos x="595" y="990"/>
                  </a:cxn>
                  <a:cxn ang="0">
                    <a:pos x="612" y="986"/>
                  </a:cxn>
                  <a:cxn ang="0">
                    <a:pos x="631" y="984"/>
                  </a:cxn>
                  <a:cxn ang="0">
                    <a:pos x="650" y="979"/>
                  </a:cxn>
                  <a:cxn ang="0">
                    <a:pos x="669" y="975"/>
                  </a:cxn>
                  <a:cxn ang="0">
                    <a:pos x="684" y="971"/>
                  </a:cxn>
                  <a:cxn ang="0">
                    <a:pos x="701" y="967"/>
                  </a:cxn>
                  <a:cxn ang="0">
                    <a:pos x="713" y="964"/>
                  </a:cxn>
                  <a:cxn ang="0">
                    <a:pos x="724" y="962"/>
                  </a:cxn>
                  <a:cxn ang="0">
                    <a:pos x="730" y="962"/>
                  </a:cxn>
                  <a:cxn ang="0">
                    <a:pos x="733" y="962"/>
                  </a:cxn>
                  <a:cxn ang="0">
                    <a:pos x="808" y="1171"/>
                  </a:cxn>
                  <a:cxn ang="0">
                    <a:pos x="792" y="129"/>
                  </a:cxn>
                  <a:cxn ang="0">
                    <a:pos x="663" y="100"/>
                  </a:cxn>
                  <a:cxn ang="0">
                    <a:pos x="669" y="414"/>
                  </a:cxn>
                  <a:cxn ang="0">
                    <a:pos x="222" y="388"/>
                  </a:cxn>
                  <a:cxn ang="0">
                    <a:pos x="226" y="26"/>
                  </a:cxn>
                  <a:cxn ang="0">
                    <a:pos x="59" y="0"/>
                  </a:cxn>
                  <a:cxn ang="0">
                    <a:pos x="59" y="0"/>
                  </a:cxn>
                </a:cxnLst>
                <a:rect l="0" t="0" r="r" b="b"/>
                <a:pathLst>
                  <a:path w="808" h="1433">
                    <a:moveTo>
                      <a:pt x="59" y="0"/>
                    </a:moveTo>
                    <a:lnTo>
                      <a:pt x="0" y="1395"/>
                    </a:lnTo>
                    <a:lnTo>
                      <a:pt x="106" y="1433"/>
                    </a:lnTo>
                    <a:lnTo>
                      <a:pt x="479" y="1294"/>
                    </a:lnTo>
                    <a:lnTo>
                      <a:pt x="479" y="1290"/>
                    </a:lnTo>
                    <a:lnTo>
                      <a:pt x="479" y="1281"/>
                    </a:lnTo>
                    <a:lnTo>
                      <a:pt x="481" y="1266"/>
                    </a:lnTo>
                    <a:lnTo>
                      <a:pt x="483" y="1249"/>
                    </a:lnTo>
                    <a:lnTo>
                      <a:pt x="484" y="1226"/>
                    </a:lnTo>
                    <a:lnTo>
                      <a:pt x="488" y="1199"/>
                    </a:lnTo>
                    <a:lnTo>
                      <a:pt x="492" y="1173"/>
                    </a:lnTo>
                    <a:lnTo>
                      <a:pt x="496" y="1146"/>
                    </a:lnTo>
                    <a:lnTo>
                      <a:pt x="498" y="1117"/>
                    </a:lnTo>
                    <a:lnTo>
                      <a:pt x="502" y="1091"/>
                    </a:lnTo>
                    <a:lnTo>
                      <a:pt x="505" y="1066"/>
                    </a:lnTo>
                    <a:lnTo>
                      <a:pt x="509" y="1045"/>
                    </a:lnTo>
                    <a:lnTo>
                      <a:pt x="511" y="1026"/>
                    </a:lnTo>
                    <a:lnTo>
                      <a:pt x="515" y="1011"/>
                    </a:lnTo>
                    <a:lnTo>
                      <a:pt x="519" y="1003"/>
                    </a:lnTo>
                    <a:lnTo>
                      <a:pt x="522" y="1003"/>
                    </a:lnTo>
                    <a:lnTo>
                      <a:pt x="526" y="1002"/>
                    </a:lnTo>
                    <a:lnTo>
                      <a:pt x="534" y="1002"/>
                    </a:lnTo>
                    <a:lnTo>
                      <a:pt x="545" y="1000"/>
                    </a:lnTo>
                    <a:lnTo>
                      <a:pt x="561" y="998"/>
                    </a:lnTo>
                    <a:lnTo>
                      <a:pt x="576" y="994"/>
                    </a:lnTo>
                    <a:lnTo>
                      <a:pt x="595" y="990"/>
                    </a:lnTo>
                    <a:lnTo>
                      <a:pt x="612" y="986"/>
                    </a:lnTo>
                    <a:lnTo>
                      <a:pt x="631" y="984"/>
                    </a:lnTo>
                    <a:lnTo>
                      <a:pt x="650" y="979"/>
                    </a:lnTo>
                    <a:lnTo>
                      <a:pt x="669" y="975"/>
                    </a:lnTo>
                    <a:lnTo>
                      <a:pt x="684" y="971"/>
                    </a:lnTo>
                    <a:lnTo>
                      <a:pt x="701" y="967"/>
                    </a:lnTo>
                    <a:lnTo>
                      <a:pt x="713" y="964"/>
                    </a:lnTo>
                    <a:lnTo>
                      <a:pt x="724" y="962"/>
                    </a:lnTo>
                    <a:lnTo>
                      <a:pt x="730" y="962"/>
                    </a:lnTo>
                    <a:lnTo>
                      <a:pt x="733" y="962"/>
                    </a:lnTo>
                    <a:lnTo>
                      <a:pt x="808" y="1171"/>
                    </a:lnTo>
                    <a:lnTo>
                      <a:pt x="792" y="129"/>
                    </a:lnTo>
                    <a:lnTo>
                      <a:pt x="663" y="100"/>
                    </a:lnTo>
                    <a:lnTo>
                      <a:pt x="669" y="414"/>
                    </a:lnTo>
                    <a:lnTo>
                      <a:pt x="222" y="388"/>
                    </a:lnTo>
                    <a:lnTo>
                      <a:pt x="226" y="26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96" name="Freeform 68"/>
              <p:cNvSpPr>
                <a:spLocks/>
              </p:cNvSpPr>
              <p:nvPr/>
            </p:nvSpPr>
            <p:spPr bwMode="auto">
              <a:xfrm>
                <a:off x="2312" y="1890"/>
                <a:ext cx="1107" cy="871"/>
              </a:xfrm>
              <a:custGeom>
                <a:avLst/>
                <a:gdLst/>
                <a:ahLst/>
                <a:cxnLst>
                  <a:cxn ang="0">
                    <a:pos x="0" y="842"/>
                  </a:cxn>
                  <a:cxn ang="0">
                    <a:pos x="337" y="734"/>
                  </a:cxn>
                  <a:cxn ang="0">
                    <a:pos x="399" y="660"/>
                  </a:cxn>
                  <a:cxn ang="0">
                    <a:pos x="1601" y="646"/>
                  </a:cxn>
                  <a:cxn ang="0">
                    <a:pos x="1682" y="253"/>
                  </a:cxn>
                  <a:cxn ang="0">
                    <a:pos x="631" y="291"/>
                  </a:cxn>
                  <a:cxn ang="0">
                    <a:pos x="701" y="226"/>
                  </a:cxn>
                  <a:cxn ang="0">
                    <a:pos x="969" y="139"/>
                  </a:cxn>
                  <a:cxn ang="0">
                    <a:pos x="1812" y="114"/>
                  </a:cxn>
                  <a:cxn ang="0">
                    <a:pos x="1815" y="6"/>
                  </a:cxn>
                  <a:cxn ang="0">
                    <a:pos x="2205" y="0"/>
                  </a:cxn>
                  <a:cxn ang="0">
                    <a:pos x="2215" y="1420"/>
                  </a:cxn>
                  <a:cxn ang="0">
                    <a:pos x="2211" y="1570"/>
                  </a:cxn>
                  <a:cxn ang="0">
                    <a:pos x="1734" y="1741"/>
                  </a:cxn>
                  <a:cxn ang="0">
                    <a:pos x="1777" y="1405"/>
                  </a:cxn>
                  <a:cxn ang="0">
                    <a:pos x="1601" y="1226"/>
                  </a:cxn>
                  <a:cxn ang="0">
                    <a:pos x="1437" y="1279"/>
                  </a:cxn>
                  <a:cxn ang="0">
                    <a:pos x="1336" y="1547"/>
                  </a:cxn>
                  <a:cxn ang="0">
                    <a:pos x="1251" y="1532"/>
                  </a:cxn>
                  <a:cxn ang="0">
                    <a:pos x="1179" y="1532"/>
                  </a:cxn>
                  <a:cxn ang="0">
                    <a:pos x="1141" y="1409"/>
                  </a:cxn>
                  <a:cxn ang="0">
                    <a:pos x="1207" y="1386"/>
                  </a:cxn>
                  <a:cxn ang="0">
                    <a:pos x="1245" y="1348"/>
                  </a:cxn>
                  <a:cxn ang="0">
                    <a:pos x="1239" y="1118"/>
                  </a:cxn>
                  <a:cxn ang="0">
                    <a:pos x="1198" y="1053"/>
                  </a:cxn>
                  <a:cxn ang="0">
                    <a:pos x="1125" y="1036"/>
                  </a:cxn>
                  <a:cxn ang="0">
                    <a:pos x="1137" y="985"/>
                  </a:cxn>
                  <a:cxn ang="0">
                    <a:pos x="1217" y="823"/>
                  </a:cxn>
                  <a:cxn ang="0">
                    <a:pos x="0" y="842"/>
                  </a:cxn>
                  <a:cxn ang="0">
                    <a:pos x="0" y="842"/>
                  </a:cxn>
                </a:cxnLst>
                <a:rect l="0" t="0" r="r" b="b"/>
                <a:pathLst>
                  <a:path w="2215" h="1741">
                    <a:moveTo>
                      <a:pt x="0" y="842"/>
                    </a:moveTo>
                    <a:lnTo>
                      <a:pt x="337" y="734"/>
                    </a:lnTo>
                    <a:lnTo>
                      <a:pt x="399" y="660"/>
                    </a:lnTo>
                    <a:lnTo>
                      <a:pt x="1601" y="646"/>
                    </a:lnTo>
                    <a:lnTo>
                      <a:pt x="1682" y="253"/>
                    </a:lnTo>
                    <a:lnTo>
                      <a:pt x="631" y="291"/>
                    </a:lnTo>
                    <a:lnTo>
                      <a:pt x="701" y="226"/>
                    </a:lnTo>
                    <a:lnTo>
                      <a:pt x="969" y="139"/>
                    </a:lnTo>
                    <a:lnTo>
                      <a:pt x="1812" y="114"/>
                    </a:lnTo>
                    <a:lnTo>
                      <a:pt x="1815" y="6"/>
                    </a:lnTo>
                    <a:lnTo>
                      <a:pt x="2205" y="0"/>
                    </a:lnTo>
                    <a:lnTo>
                      <a:pt x="2215" y="1420"/>
                    </a:lnTo>
                    <a:lnTo>
                      <a:pt x="2211" y="1570"/>
                    </a:lnTo>
                    <a:lnTo>
                      <a:pt x="1734" y="1741"/>
                    </a:lnTo>
                    <a:lnTo>
                      <a:pt x="1777" y="1405"/>
                    </a:lnTo>
                    <a:lnTo>
                      <a:pt x="1601" y="1226"/>
                    </a:lnTo>
                    <a:lnTo>
                      <a:pt x="1437" y="1279"/>
                    </a:lnTo>
                    <a:lnTo>
                      <a:pt x="1336" y="1547"/>
                    </a:lnTo>
                    <a:lnTo>
                      <a:pt x="1251" y="1532"/>
                    </a:lnTo>
                    <a:lnTo>
                      <a:pt x="1179" y="1532"/>
                    </a:lnTo>
                    <a:lnTo>
                      <a:pt x="1141" y="1409"/>
                    </a:lnTo>
                    <a:lnTo>
                      <a:pt x="1207" y="1386"/>
                    </a:lnTo>
                    <a:lnTo>
                      <a:pt x="1245" y="1348"/>
                    </a:lnTo>
                    <a:lnTo>
                      <a:pt x="1239" y="1118"/>
                    </a:lnTo>
                    <a:lnTo>
                      <a:pt x="1198" y="1053"/>
                    </a:lnTo>
                    <a:lnTo>
                      <a:pt x="1125" y="1036"/>
                    </a:lnTo>
                    <a:lnTo>
                      <a:pt x="1137" y="985"/>
                    </a:lnTo>
                    <a:lnTo>
                      <a:pt x="1217" y="823"/>
                    </a:lnTo>
                    <a:lnTo>
                      <a:pt x="0" y="842"/>
                    </a:lnTo>
                    <a:lnTo>
                      <a:pt x="0" y="842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97" name="Freeform 69"/>
              <p:cNvSpPr>
                <a:spLocks/>
              </p:cNvSpPr>
              <p:nvPr/>
            </p:nvSpPr>
            <p:spPr bwMode="auto">
              <a:xfrm>
                <a:off x="3200" y="2356"/>
                <a:ext cx="221" cy="72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6" y="145"/>
                  </a:cxn>
                  <a:cxn ang="0">
                    <a:pos x="434" y="76"/>
                  </a:cxn>
                  <a:cxn ang="0">
                    <a:pos x="441" y="0"/>
                  </a:cxn>
                  <a:cxn ang="0">
                    <a:pos x="0" y="76"/>
                  </a:cxn>
                  <a:cxn ang="0">
                    <a:pos x="0" y="76"/>
                  </a:cxn>
                </a:cxnLst>
                <a:rect l="0" t="0" r="r" b="b"/>
                <a:pathLst>
                  <a:path w="441" h="145">
                    <a:moveTo>
                      <a:pt x="0" y="76"/>
                    </a:moveTo>
                    <a:lnTo>
                      <a:pt x="6" y="145"/>
                    </a:lnTo>
                    <a:lnTo>
                      <a:pt x="434" y="76"/>
                    </a:lnTo>
                    <a:lnTo>
                      <a:pt x="441" y="0"/>
                    </a:lnTo>
                    <a:lnTo>
                      <a:pt x="0" y="7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98" name="Freeform 70"/>
              <p:cNvSpPr>
                <a:spLocks/>
              </p:cNvSpPr>
              <p:nvPr/>
            </p:nvSpPr>
            <p:spPr bwMode="auto">
              <a:xfrm>
                <a:off x="3226" y="2502"/>
                <a:ext cx="188" cy="85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11" y="171"/>
                  </a:cxn>
                  <a:cxn ang="0">
                    <a:pos x="376" y="76"/>
                  </a:cxn>
                  <a:cxn ang="0">
                    <a:pos x="376" y="0"/>
                  </a:cxn>
                  <a:cxn ang="0">
                    <a:pos x="0" y="109"/>
                  </a:cxn>
                  <a:cxn ang="0">
                    <a:pos x="0" y="109"/>
                  </a:cxn>
                </a:cxnLst>
                <a:rect l="0" t="0" r="r" b="b"/>
                <a:pathLst>
                  <a:path w="376" h="171">
                    <a:moveTo>
                      <a:pt x="0" y="109"/>
                    </a:moveTo>
                    <a:lnTo>
                      <a:pt x="11" y="171"/>
                    </a:lnTo>
                    <a:lnTo>
                      <a:pt x="376" y="76"/>
                    </a:lnTo>
                    <a:lnTo>
                      <a:pt x="376" y="0"/>
                    </a:lnTo>
                    <a:lnTo>
                      <a:pt x="0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99" name="Freeform 71"/>
              <p:cNvSpPr>
                <a:spLocks/>
              </p:cNvSpPr>
              <p:nvPr/>
            </p:nvSpPr>
            <p:spPr bwMode="auto">
              <a:xfrm>
                <a:off x="2252" y="2297"/>
                <a:ext cx="687" cy="356"/>
              </a:xfrm>
              <a:custGeom>
                <a:avLst/>
                <a:gdLst/>
                <a:ahLst/>
                <a:cxnLst>
                  <a:cxn ang="0">
                    <a:pos x="16" y="148"/>
                  </a:cxn>
                  <a:cxn ang="0">
                    <a:pos x="122" y="15"/>
                  </a:cxn>
                  <a:cxn ang="0">
                    <a:pos x="1335" y="0"/>
                  </a:cxn>
                  <a:cxn ang="0">
                    <a:pos x="1255" y="209"/>
                  </a:cxn>
                  <a:cxn ang="0">
                    <a:pos x="1270" y="583"/>
                  </a:cxn>
                  <a:cxn ang="0">
                    <a:pos x="1375" y="710"/>
                  </a:cxn>
                  <a:cxn ang="0">
                    <a:pos x="86" y="678"/>
                  </a:cxn>
                  <a:cxn ang="0">
                    <a:pos x="74" y="585"/>
                  </a:cxn>
                  <a:cxn ang="0">
                    <a:pos x="0" y="517"/>
                  </a:cxn>
                  <a:cxn ang="0">
                    <a:pos x="16" y="148"/>
                  </a:cxn>
                  <a:cxn ang="0">
                    <a:pos x="16" y="148"/>
                  </a:cxn>
                </a:cxnLst>
                <a:rect l="0" t="0" r="r" b="b"/>
                <a:pathLst>
                  <a:path w="1375" h="710">
                    <a:moveTo>
                      <a:pt x="16" y="148"/>
                    </a:moveTo>
                    <a:lnTo>
                      <a:pt x="122" y="15"/>
                    </a:lnTo>
                    <a:lnTo>
                      <a:pt x="1335" y="0"/>
                    </a:lnTo>
                    <a:lnTo>
                      <a:pt x="1255" y="209"/>
                    </a:lnTo>
                    <a:lnTo>
                      <a:pt x="1270" y="583"/>
                    </a:lnTo>
                    <a:lnTo>
                      <a:pt x="1375" y="710"/>
                    </a:lnTo>
                    <a:lnTo>
                      <a:pt x="86" y="678"/>
                    </a:lnTo>
                    <a:lnTo>
                      <a:pt x="74" y="585"/>
                    </a:lnTo>
                    <a:lnTo>
                      <a:pt x="0" y="517"/>
                    </a:lnTo>
                    <a:lnTo>
                      <a:pt x="16" y="148"/>
                    </a:lnTo>
                    <a:lnTo>
                      <a:pt x="16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00" name="Freeform 72"/>
              <p:cNvSpPr>
                <a:spLocks/>
              </p:cNvSpPr>
              <p:nvPr/>
            </p:nvSpPr>
            <p:spPr bwMode="auto">
              <a:xfrm>
                <a:off x="3211" y="2242"/>
                <a:ext cx="210" cy="63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8" y="126"/>
                  </a:cxn>
                  <a:cxn ang="0">
                    <a:pos x="413" y="82"/>
                  </a:cxn>
                  <a:cxn ang="0">
                    <a:pos x="420" y="0"/>
                  </a:cxn>
                  <a:cxn ang="0">
                    <a:pos x="0" y="44"/>
                  </a:cxn>
                  <a:cxn ang="0">
                    <a:pos x="0" y="44"/>
                  </a:cxn>
                </a:cxnLst>
                <a:rect l="0" t="0" r="r" b="b"/>
                <a:pathLst>
                  <a:path w="420" h="126">
                    <a:moveTo>
                      <a:pt x="0" y="44"/>
                    </a:moveTo>
                    <a:lnTo>
                      <a:pt x="8" y="126"/>
                    </a:lnTo>
                    <a:lnTo>
                      <a:pt x="413" y="82"/>
                    </a:lnTo>
                    <a:lnTo>
                      <a:pt x="420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01" name="Freeform 73"/>
              <p:cNvSpPr>
                <a:spLocks/>
              </p:cNvSpPr>
              <p:nvPr/>
            </p:nvSpPr>
            <p:spPr bwMode="auto">
              <a:xfrm>
                <a:off x="2860" y="2493"/>
                <a:ext cx="362" cy="351"/>
              </a:xfrm>
              <a:custGeom>
                <a:avLst/>
                <a:gdLst/>
                <a:ahLst/>
                <a:cxnLst>
                  <a:cxn ang="0">
                    <a:pos x="0" y="445"/>
                  </a:cxn>
                  <a:cxn ang="0">
                    <a:pos x="38" y="626"/>
                  </a:cxn>
                  <a:cxn ang="0">
                    <a:pos x="152" y="696"/>
                  </a:cxn>
                  <a:cxn ang="0">
                    <a:pos x="416" y="698"/>
                  </a:cxn>
                  <a:cxn ang="0">
                    <a:pos x="418" y="698"/>
                  </a:cxn>
                  <a:cxn ang="0">
                    <a:pos x="424" y="700"/>
                  </a:cxn>
                  <a:cxn ang="0">
                    <a:pos x="435" y="700"/>
                  </a:cxn>
                  <a:cxn ang="0">
                    <a:pos x="448" y="702"/>
                  </a:cxn>
                  <a:cxn ang="0">
                    <a:pos x="464" y="698"/>
                  </a:cxn>
                  <a:cxn ang="0">
                    <a:pos x="483" y="696"/>
                  </a:cxn>
                  <a:cxn ang="0">
                    <a:pos x="504" y="692"/>
                  </a:cxn>
                  <a:cxn ang="0">
                    <a:pos x="526" y="684"/>
                  </a:cxn>
                  <a:cxn ang="0">
                    <a:pos x="549" y="673"/>
                  </a:cxn>
                  <a:cxn ang="0">
                    <a:pos x="574" y="658"/>
                  </a:cxn>
                  <a:cxn ang="0">
                    <a:pos x="597" y="637"/>
                  </a:cxn>
                  <a:cxn ang="0">
                    <a:pos x="619" y="614"/>
                  </a:cxn>
                  <a:cxn ang="0">
                    <a:pos x="640" y="582"/>
                  </a:cxn>
                  <a:cxn ang="0">
                    <a:pos x="663" y="546"/>
                  </a:cxn>
                  <a:cxn ang="0">
                    <a:pos x="682" y="500"/>
                  </a:cxn>
                  <a:cxn ang="0">
                    <a:pos x="701" y="451"/>
                  </a:cxn>
                  <a:cxn ang="0">
                    <a:pos x="713" y="396"/>
                  </a:cxn>
                  <a:cxn ang="0">
                    <a:pos x="720" y="344"/>
                  </a:cxn>
                  <a:cxn ang="0">
                    <a:pos x="724" y="297"/>
                  </a:cxn>
                  <a:cxn ang="0">
                    <a:pos x="722" y="255"/>
                  </a:cxn>
                  <a:cxn ang="0">
                    <a:pos x="715" y="215"/>
                  </a:cxn>
                  <a:cxn ang="0">
                    <a:pos x="705" y="177"/>
                  </a:cxn>
                  <a:cxn ang="0">
                    <a:pos x="692" y="145"/>
                  </a:cxn>
                  <a:cxn ang="0">
                    <a:pos x="678" y="116"/>
                  </a:cxn>
                  <a:cxn ang="0">
                    <a:pos x="659" y="88"/>
                  </a:cxn>
                  <a:cxn ang="0">
                    <a:pos x="642" y="65"/>
                  </a:cxn>
                  <a:cxn ang="0">
                    <a:pos x="621" y="46"/>
                  </a:cxn>
                  <a:cxn ang="0">
                    <a:pos x="604" y="31"/>
                  </a:cxn>
                  <a:cxn ang="0">
                    <a:pos x="585" y="17"/>
                  </a:cxn>
                  <a:cxn ang="0">
                    <a:pos x="566" y="8"/>
                  </a:cxn>
                  <a:cxn ang="0">
                    <a:pos x="551" y="2"/>
                  </a:cxn>
                  <a:cxn ang="0">
                    <a:pos x="538" y="2"/>
                  </a:cxn>
                  <a:cxn ang="0">
                    <a:pos x="523" y="0"/>
                  </a:cxn>
                  <a:cxn ang="0">
                    <a:pos x="509" y="2"/>
                  </a:cxn>
                  <a:cxn ang="0">
                    <a:pos x="494" y="2"/>
                  </a:cxn>
                  <a:cxn ang="0">
                    <a:pos x="479" y="6"/>
                  </a:cxn>
                  <a:cxn ang="0">
                    <a:pos x="464" y="10"/>
                  </a:cxn>
                  <a:cxn ang="0">
                    <a:pos x="448" y="13"/>
                  </a:cxn>
                  <a:cxn ang="0">
                    <a:pos x="433" y="19"/>
                  </a:cxn>
                  <a:cxn ang="0">
                    <a:pos x="420" y="25"/>
                  </a:cxn>
                  <a:cxn ang="0">
                    <a:pos x="405" y="29"/>
                  </a:cxn>
                  <a:cxn ang="0">
                    <a:pos x="393" y="32"/>
                  </a:cxn>
                  <a:cxn ang="0">
                    <a:pos x="382" y="36"/>
                  </a:cxn>
                  <a:cxn ang="0">
                    <a:pos x="372" y="40"/>
                  </a:cxn>
                  <a:cxn ang="0">
                    <a:pos x="363" y="44"/>
                  </a:cxn>
                  <a:cxn ang="0">
                    <a:pos x="359" y="48"/>
                  </a:cxn>
                  <a:cxn ang="0">
                    <a:pos x="355" y="48"/>
                  </a:cxn>
                  <a:cxn ang="0">
                    <a:pos x="355" y="50"/>
                  </a:cxn>
                  <a:cxn ang="0">
                    <a:pos x="272" y="202"/>
                  </a:cxn>
                  <a:cxn ang="0">
                    <a:pos x="237" y="449"/>
                  </a:cxn>
                  <a:cxn ang="0">
                    <a:pos x="0" y="445"/>
                  </a:cxn>
                  <a:cxn ang="0">
                    <a:pos x="0" y="445"/>
                  </a:cxn>
                </a:cxnLst>
                <a:rect l="0" t="0" r="r" b="b"/>
                <a:pathLst>
                  <a:path w="724" h="702">
                    <a:moveTo>
                      <a:pt x="0" y="445"/>
                    </a:moveTo>
                    <a:lnTo>
                      <a:pt x="38" y="626"/>
                    </a:lnTo>
                    <a:lnTo>
                      <a:pt x="152" y="696"/>
                    </a:lnTo>
                    <a:lnTo>
                      <a:pt x="416" y="698"/>
                    </a:lnTo>
                    <a:lnTo>
                      <a:pt x="418" y="698"/>
                    </a:lnTo>
                    <a:lnTo>
                      <a:pt x="424" y="700"/>
                    </a:lnTo>
                    <a:lnTo>
                      <a:pt x="435" y="700"/>
                    </a:lnTo>
                    <a:lnTo>
                      <a:pt x="448" y="702"/>
                    </a:lnTo>
                    <a:lnTo>
                      <a:pt x="464" y="698"/>
                    </a:lnTo>
                    <a:lnTo>
                      <a:pt x="483" y="696"/>
                    </a:lnTo>
                    <a:lnTo>
                      <a:pt x="504" y="692"/>
                    </a:lnTo>
                    <a:lnTo>
                      <a:pt x="526" y="684"/>
                    </a:lnTo>
                    <a:lnTo>
                      <a:pt x="549" y="673"/>
                    </a:lnTo>
                    <a:lnTo>
                      <a:pt x="574" y="658"/>
                    </a:lnTo>
                    <a:lnTo>
                      <a:pt x="597" y="637"/>
                    </a:lnTo>
                    <a:lnTo>
                      <a:pt x="619" y="614"/>
                    </a:lnTo>
                    <a:lnTo>
                      <a:pt x="640" y="582"/>
                    </a:lnTo>
                    <a:lnTo>
                      <a:pt x="663" y="546"/>
                    </a:lnTo>
                    <a:lnTo>
                      <a:pt x="682" y="500"/>
                    </a:lnTo>
                    <a:lnTo>
                      <a:pt x="701" y="451"/>
                    </a:lnTo>
                    <a:lnTo>
                      <a:pt x="713" y="396"/>
                    </a:lnTo>
                    <a:lnTo>
                      <a:pt x="720" y="344"/>
                    </a:lnTo>
                    <a:lnTo>
                      <a:pt x="724" y="297"/>
                    </a:lnTo>
                    <a:lnTo>
                      <a:pt x="722" y="255"/>
                    </a:lnTo>
                    <a:lnTo>
                      <a:pt x="715" y="215"/>
                    </a:lnTo>
                    <a:lnTo>
                      <a:pt x="705" y="177"/>
                    </a:lnTo>
                    <a:lnTo>
                      <a:pt x="692" y="145"/>
                    </a:lnTo>
                    <a:lnTo>
                      <a:pt x="678" y="116"/>
                    </a:lnTo>
                    <a:lnTo>
                      <a:pt x="659" y="88"/>
                    </a:lnTo>
                    <a:lnTo>
                      <a:pt x="642" y="65"/>
                    </a:lnTo>
                    <a:lnTo>
                      <a:pt x="621" y="46"/>
                    </a:lnTo>
                    <a:lnTo>
                      <a:pt x="604" y="31"/>
                    </a:lnTo>
                    <a:lnTo>
                      <a:pt x="585" y="17"/>
                    </a:lnTo>
                    <a:lnTo>
                      <a:pt x="566" y="8"/>
                    </a:lnTo>
                    <a:lnTo>
                      <a:pt x="551" y="2"/>
                    </a:lnTo>
                    <a:lnTo>
                      <a:pt x="538" y="2"/>
                    </a:lnTo>
                    <a:lnTo>
                      <a:pt x="523" y="0"/>
                    </a:lnTo>
                    <a:lnTo>
                      <a:pt x="509" y="2"/>
                    </a:lnTo>
                    <a:lnTo>
                      <a:pt x="494" y="2"/>
                    </a:lnTo>
                    <a:lnTo>
                      <a:pt x="479" y="6"/>
                    </a:lnTo>
                    <a:lnTo>
                      <a:pt x="464" y="10"/>
                    </a:lnTo>
                    <a:lnTo>
                      <a:pt x="448" y="13"/>
                    </a:lnTo>
                    <a:lnTo>
                      <a:pt x="433" y="19"/>
                    </a:lnTo>
                    <a:lnTo>
                      <a:pt x="420" y="25"/>
                    </a:lnTo>
                    <a:lnTo>
                      <a:pt x="405" y="29"/>
                    </a:lnTo>
                    <a:lnTo>
                      <a:pt x="393" y="32"/>
                    </a:lnTo>
                    <a:lnTo>
                      <a:pt x="382" y="36"/>
                    </a:lnTo>
                    <a:lnTo>
                      <a:pt x="372" y="40"/>
                    </a:lnTo>
                    <a:lnTo>
                      <a:pt x="363" y="44"/>
                    </a:lnTo>
                    <a:lnTo>
                      <a:pt x="359" y="48"/>
                    </a:lnTo>
                    <a:lnTo>
                      <a:pt x="355" y="48"/>
                    </a:lnTo>
                    <a:lnTo>
                      <a:pt x="355" y="50"/>
                    </a:lnTo>
                    <a:lnTo>
                      <a:pt x="272" y="202"/>
                    </a:lnTo>
                    <a:lnTo>
                      <a:pt x="237" y="449"/>
                    </a:lnTo>
                    <a:lnTo>
                      <a:pt x="0" y="445"/>
                    </a:lnTo>
                    <a:lnTo>
                      <a:pt x="0" y="445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02" name="Freeform 74"/>
              <p:cNvSpPr>
                <a:spLocks/>
              </p:cNvSpPr>
              <p:nvPr/>
            </p:nvSpPr>
            <p:spPr bwMode="auto">
              <a:xfrm>
                <a:off x="2294" y="2437"/>
                <a:ext cx="108" cy="93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0" y="182"/>
                  </a:cxn>
                  <a:cxn ang="0">
                    <a:pos x="211" y="186"/>
                  </a:cxn>
                  <a:cxn ang="0">
                    <a:pos x="215" y="0"/>
                  </a:cxn>
                  <a:cxn ang="0">
                    <a:pos x="9" y="6"/>
                  </a:cxn>
                  <a:cxn ang="0">
                    <a:pos x="9" y="6"/>
                  </a:cxn>
                </a:cxnLst>
                <a:rect l="0" t="0" r="r" b="b"/>
                <a:pathLst>
                  <a:path w="215" h="186">
                    <a:moveTo>
                      <a:pt x="9" y="6"/>
                    </a:moveTo>
                    <a:lnTo>
                      <a:pt x="0" y="182"/>
                    </a:lnTo>
                    <a:lnTo>
                      <a:pt x="211" y="186"/>
                    </a:lnTo>
                    <a:lnTo>
                      <a:pt x="215" y="0"/>
                    </a:lnTo>
                    <a:lnTo>
                      <a:pt x="9" y="6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03" name="Freeform 75"/>
              <p:cNvSpPr>
                <a:spLocks/>
              </p:cNvSpPr>
              <p:nvPr/>
            </p:nvSpPr>
            <p:spPr bwMode="auto">
              <a:xfrm>
                <a:off x="2464" y="2452"/>
                <a:ext cx="205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66"/>
                  </a:cxn>
                  <a:cxn ang="0">
                    <a:pos x="403" y="175"/>
                  </a:cxn>
                  <a:cxn ang="0">
                    <a:pos x="411" y="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1" h="175">
                    <a:moveTo>
                      <a:pt x="0" y="0"/>
                    </a:moveTo>
                    <a:lnTo>
                      <a:pt x="4" y="166"/>
                    </a:lnTo>
                    <a:lnTo>
                      <a:pt x="403" y="175"/>
                    </a:lnTo>
                    <a:lnTo>
                      <a:pt x="411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04" name="Freeform 76"/>
              <p:cNvSpPr>
                <a:spLocks/>
              </p:cNvSpPr>
              <p:nvPr/>
            </p:nvSpPr>
            <p:spPr bwMode="auto">
              <a:xfrm>
                <a:off x="2720" y="2451"/>
                <a:ext cx="167" cy="1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92"/>
                  </a:cxn>
                  <a:cxn ang="0">
                    <a:pos x="324" y="200"/>
                  </a:cxn>
                  <a:cxn ang="0">
                    <a:pos x="333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333" h="200">
                    <a:moveTo>
                      <a:pt x="0" y="10"/>
                    </a:moveTo>
                    <a:lnTo>
                      <a:pt x="0" y="192"/>
                    </a:lnTo>
                    <a:lnTo>
                      <a:pt x="324" y="200"/>
                    </a:lnTo>
                    <a:lnTo>
                      <a:pt x="333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05" name="Freeform 77"/>
              <p:cNvSpPr>
                <a:spLocks/>
              </p:cNvSpPr>
              <p:nvPr/>
            </p:nvSpPr>
            <p:spPr bwMode="auto">
              <a:xfrm>
                <a:off x="2750" y="1885"/>
                <a:ext cx="517" cy="90"/>
              </a:xfrm>
              <a:custGeom>
                <a:avLst/>
                <a:gdLst/>
                <a:ahLst/>
                <a:cxnLst>
                  <a:cxn ang="0">
                    <a:pos x="12" y="20"/>
                  </a:cxn>
                  <a:cxn ang="0">
                    <a:pos x="0" y="180"/>
                  </a:cxn>
                  <a:cxn ang="0">
                    <a:pos x="97" y="138"/>
                  </a:cxn>
                  <a:cxn ang="0">
                    <a:pos x="932" y="127"/>
                  </a:cxn>
                  <a:cxn ang="0">
                    <a:pos x="1031" y="127"/>
                  </a:cxn>
                  <a:cxn ang="0">
                    <a:pos x="1034" y="0"/>
                  </a:cxn>
                  <a:cxn ang="0">
                    <a:pos x="12" y="20"/>
                  </a:cxn>
                  <a:cxn ang="0">
                    <a:pos x="12" y="20"/>
                  </a:cxn>
                </a:cxnLst>
                <a:rect l="0" t="0" r="r" b="b"/>
                <a:pathLst>
                  <a:path w="1034" h="180">
                    <a:moveTo>
                      <a:pt x="12" y="20"/>
                    </a:moveTo>
                    <a:lnTo>
                      <a:pt x="0" y="180"/>
                    </a:lnTo>
                    <a:lnTo>
                      <a:pt x="97" y="138"/>
                    </a:lnTo>
                    <a:lnTo>
                      <a:pt x="932" y="127"/>
                    </a:lnTo>
                    <a:lnTo>
                      <a:pt x="1031" y="127"/>
                    </a:lnTo>
                    <a:lnTo>
                      <a:pt x="1034" y="0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06" name="Freeform 78"/>
              <p:cNvSpPr>
                <a:spLocks/>
              </p:cNvSpPr>
              <p:nvPr/>
            </p:nvSpPr>
            <p:spPr bwMode="auto">
              <a:xfrm>
                <a:off x="3506" y="2210"/>
                <a:ext cx="256" cy="161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6" y="203"/>
                  </a:cxn>
                  <a:cxn ang="0">
                    <a:pos x="432" y="140"/>
                  </a:cxn>
                  <a:cxn ang="0">
                    <a:pos x="470" y="319"/>
                  </a:cxn>
                  <a:cxn ang="0">
                    <a:pos x="512" y="323"/>
                  </a:cxn>
                  <a:cxn ang="0">
                    <a:pos x="451" y="0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512" h="323">
                    <a:moveTo>
                      <a:pt x="0" y="38"/>
                    </a:moveTo>
                    <a:lnTo>
                      <a:pt x="6" y="203"/>
                    </a:lnTo>
                    <a:lnTo>
                      <a:pt x="432" y="140"/>
                    </a:lnTo>
                    <a:lnTo>
                      <a:pt x="470" y="319"/>
                    </a:lnTo>
                    <a:lnTo>
                      <a:pt x="512" y="323"/>
                    </a:lnTo>
                    <a:lnTo>
                      <a:pt x="451" y="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07" name="Freeform 79"/>
              <p:cNvSpPr>
                <a:spLocks/>
              </p:cNvSpPr>
              <p:nvPr/>
            </p:nvSpPr>
            <p:spPr bwMode="auto">
              <a:xfrm>
                <a:off x="2243" y="2639"/>
                <a:ext cx="746" cy="1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" y="114"/>
                  </a:cxn>
                  <a:cxn ang="0">
                    <a:pos x="186" y="114"/>
                  </a:cxn>
                  <a:cxn ang="0">
                    <a:pos x="198" y="247"/>
                  </a:cxn>
                  <a:cxn ang="0">
                    <a:pos x="416" y="256"/>
                  </a:cxn>
                  <a:cxn ang="0">
                    <a:pos x="420" y="127"/>
                  </a:cxn>
                  <a:cxn ang="0">
                    <a:pos x="675" y="108"/>
                  </a:cxn>
                  <a:cxn ang="0">
                    <a:pos x="1492" y="268"/>
                  </a:cxn>
                  <a:cxn ang="0">
                    <a:pos x="1475" y="156"/>
                  </a:cxn>
                  <a:cxn ang="0">
                    <a:pos x="1487" y="2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492" h="268">
                    <a:moveTo>
                      <a:pt x="0" y="0"/>
                    </a:moveTo>
                    <a:lnTo>
                      <a:pt x="25" y="114"/>
                    </a:lnTo>
                    <a:lnTo>
                      <a:pt x="186" y="114"/>
                    </a:lnTo>
                    <a:lnTo>
                      <a:pt x="198" y="247"/>
                    </a:lnTo>
                    <a:lnTo>
                      <a:pt x="416" y="256"/>
                    </a:lnTo>
                    <a:lnTo>
                      <a:pt x="420" y="127"/>
                    </a:lnTo>
                    <a:lnTo>
                      <a:pt x="675" y="108"/>
                    </a:lnTo>
                    <a:lnTo>
                      <a:pt x="1492" y="268"/>
                    </a:lnTo>
                    <a:lnTo>
                      <a:pt x="1475" y="156"/>
                    </a:lnTo>
                    <a:lnTo>
                      <a:pt x="1487" y="2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08" name="Freeform 80"/>
              <p:cNvSpPr>
                <a:spLocks/>
              </p:cNvSpPr>
              <p:nvPr/>
            </p:nvSpPr>
            <p:spPr bwMode="auto">
              <a:xfrm>
                <a:off x="3178" y="2009"/>
                <a:ext cx="153" cy="228"/>
              </a:xfrm>
              <a:custGeom>
                <a:avLst/>
                <a:gdLst/>
                <a:ahLst/>
                <a:cxnLst>
                  <a:cxn ang="0">
                    <a:pos x="79" y="9"/>
                  </a:cxn>
                  <a:cxn ang="0">
                    <a:pos x="0" y="456"/>
                  </a:cxn>
                  <a:cxn ang="0">
                    <a:pos x="306" y="422"/>
                  </a:cxn>
                  <a:cxn ang="0">
                    <a:pos x="300" y="169"/>
                  </a:cxn>
                  <a:cxn ang="0">
                    <a:pos x="214" y="0"/>
                  </a:cxn>
                  <a:cxn ang="0">
                    <a:pos x="79" y="9"/>
                  </a:cxn>
                  <a:cxn ang="0">
                    <a:pos x="79" y="9"/>
                  </a:cxn>
                </a:cxnLst>
                <a:rect l="0" t="0" r="r" b="b"/>
                <a:pathLst>
                  <a:path w="306" h="456">
                    <a:moveTo>
                      <a:pt x="79" y="9"/>
                    </a:moveTo>
                    <a:lnTo>
                      <a:pt x="0" y="456"/>
                    </a:lnTo>
                    <a:lnTo>
                      <a:pt x="306" y="422"/>
                    </a:lnTo>
                    <a:lnTo>
                      <a:pt x="300" y="169"/>
                    </a:lnTo>
                    <a:lnTo>
                      <a:pt x="214" y="0"/>
                    </a:lnTo>
                    <a:lnTo>
                      <a:pt x="79" y="9"/>
                    </a:lnTo>
                    <a:lnTo>
                      <a:pt x="79" y="9"/>
                    </a:lnTo>
                    <a:close/>
                  </a:path>
                </a:pathLst>
              </a:custGeom>
              <a:solidFill>
                <a:srgbClr val="D4EB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09" name="Freeform 81"/>
              <p:cNvSpPr>
                <a:spLocks/>
              </p:cNvSpPr>
              <p:nvPr/>
            </p:nvSpPr>
            <p:spPr bwMode="auto">
              <a:xfrm>
                <a:off x="3184" y="2082"/>
                <a:ext cx="100" cy="141"/>
              </a:xfrm>
              <a:custGeom>
                <a:avLst/>
                <a:gdLst/>
                <a:ahLst/>
                <a:cxnLst>
                  <a:cxn ang="0">
                    <a:pos x="46" y="4"/>
                  </a:cxn>
                  <a:cxn ang="0">
                    <a:pos x="171" y="0"/>
                  </a:cxn>
                  <a:cxn ang="0">
                    <a:pos x="200" y="114"/>
                  </a:cxn>
                  <a:cxn ang="0">
                    <a:pos x="192" y="262"/>
                  </a:cxn>
                  <a:cxn ang="0">
                    <a:pos x="0" y="283"/>
                  </a:cxn>
                  <a:cxn ang="0">
                    <a:pos x="46" y="4"/>
                  </a:cxn>
                  <a:cxn ang="0">
                    <a:pos x="46" y="4"/>
                  </a:cxn>
                </a:cxnLst>
                <a:rect l="0" t="0" r="r" b="b"/>
                <a:pathLst>
                  <a:path w="200" h="283">
                    <a:moveTo>
                      <a:pt x="46" y="4"/>
                    </a:moveTo>
                    <a:lnTo>
                      <a:pt x="171" y="0"/>
                    </a:lnTo>
                    <a:lnTo>
                      <a:pt x="200" y="114"/>
                    </a:lnTo>
                    <a:lnTo>
                      <a:pt x="192" y="262"/>
                    </a:lnTo>
                    <a:lnTo>
                      <a:pt x="0" y="283"/>
                    </a:lnTo>
                    <a:lnTo>
                      <a:pt x="46" y="4"/>
                    </a:lnTo>
                    <a:lnTo>
                      <a:pt x="46" y="4"/>
                    </a:lnTo>
                    <a:close/>
                  </a:path>
                </a:pathLst>
              </a:custGeom>
              <a:solidFill>
                <a:srgbClr val="E6FF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10" name="Freeform 82"/>
              <p:cNvSpPr>
                <a:spLocks/>
              </p:cNvSpPr>
              <p:nvPr/>
            </p:nvSpPr>
            <p:spPr bwMode="auto">
              <a:xfrm>
                <a:off x="2303" y="2637"/>
                <a:ext cx="584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57"/>
                  </a:cxn>
                  <a:cxn ang="0">
                    <a:pos x="534" y="74"/>
                  </a:cxn>
                  <a:cxn ang="0">
                    <a:pos x="1137" y="97"/>
                  </a:cxn>
                  <a:cxn ang="0">
                    <a:pos x="1167" y="3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67" h="97">
                    <a:moveTo>
                      <a:pt x="0" y="0"/>
                    </a:moveTo>
                    <a:lnTo>
                      <a:pt x="17" y="57"/>
                    </a:lnTo>
                    <a:lnTo>
                      <a:pt x="534" y="74"/>
                    </a:lnTo>
                    <a:lnTo>
                      <a:pt x="1137" y="97"/>
                    </a:lnTo>
                    <a:lnTo>
                      <a:pt x="1167" y="3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11" name="Freeform 83"/>
              <p:cNvSpPr>
                <a:spLocks/>
              </p:cNvSpPr>
              <p:nvPr/>
            </p:nvSpPr>
            <p:spPr bwMode="auto">
              <a:xfrm>
                <a:off x="2793" y="2005"/>
                <a:ext cx="366" cy="216"/>
              </a:xfrm>
              <a:custGeom>
                <a:avLst/>
                <a:gdLst/>
                <a:ahLst/>
                <a:cxnLst>
                  <a:cxn ang="0">
                    <a:pos x="123" y="47"/>
                  </a:cxn>
                  <a:cxn ang="0">
                    <a:pos x="0" y="431"/>
                  </a:cxn>
                  <a:cxn ang="0">
                    <a:pos x="635" y="422"/>
                  </a:cxn>
                  <a:cxn ang="0">
                    <a:pos x="732" y="0"/>
                  </a:cxn>
                  <a:cxn ang="0">
                    <a:pos x="123" y="47"/>
                  </a:cxn>
                  <a:cxn ang="0">
                    <a:pos x="123" y="47"/>
                  </a:cxn>
                </a:cxnLst>
                <a:rect l="0" t="0" r="r" b="b"/>
                <a:pathLst>
                  <a:path w="732" h="431">
                    <a:moveTo>
                      <a:pt x="123" y="47"/>
                    </a:moveTo>
                    <a:lnTo>
                      <a:pt x="0" y="431"/>
                    </a:lnTo>
                    <a:lnTo>
                      <a:pt x="635" y="422"/>
                    </a:lnTo>
                    <a:lnTo>
                      <a:pt x="732" y="0"/>
                    </a:lnTo>
                    <a:lnTo>
                      <a:pt x="123" y="47"/>
                    </a:lnTo>
                    <a:lnTo>
                      <a:pt x="123" y="47"/>
                    </a:lnTo>
                    <a:close/>
                  </a:path>
                </a:pathLst>
              </a:custGeom>
              <a:solidFill>
                <a:srgbClr val="E6FF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12" name="Freeform 84"/>
              <p:cNvSpPr>
                <a:spLocks/>
              </p:cNvSpPr>
              <p:nvPr/>
            </p:nvSpPr>
            <p:spPr bwMode="auto">
              <a:xfrm>
                <a:off x="2504" y="2019"/>
                <a:ext cx="440" cy="207"/>
              </a:xfrm>
              <a:custGeom>
                <a:avLst/>
                <a:gdLst/>
                <a:ahLst/>
                <a:cxnLst>
                  <a:cxn ang="0">
                    <a:pos x="240" y="26"/>
                  </a:cxn>
                  <a:cxn ang="0">
                    <a:pos x="0" y="414"/>
                  </a:cxn>
                  <a:cxn ang="0">
                    <a:pos x="696" y="408"/>
                  </a:cxn>
                  <a:cxn ang="0">
                    <a:pos x="880" y="0"/>
                  </a:cxn>
                  <a:cxn ang="0">
                    <a:pos x="240" y="26"/>
                  </a:cxn>
                  <a:cxn ang="0">
                    <a:pos x="240" y="26"/>
                  </a:cxn>
                </a:cxnLst>
                <a:rect l="0" t="0" r="r" b="b"/>
                <a:pathLst>
                  <a:path w="880" h="414">
                    <a:moveTo>
                      <a:pt x="240" y="26"/>
                    </a:moveTo>
                    <a:lnTo>
                      <a:pt x="0" y="414"/>
                    </a:lnTo>
                    <a:lnTo>
                      <a:pt x="696" y="408"/>
                    </a:lnTo>
                    <a:lnTo>
                      <a:pt x="880" y="0"/>
                    </a:lnTo>
                    <a:lnTo>
                      <a:pt x="240" y="26"/>
                    </a:lnTo>
                    <a:lnTo>
                      <a:pt x="240" y="26"/>
                    </a:lnTo>
                    <a:close/>
                  </a:path>
                </a:pathLst>
              </a:custGeom>
              <a:solidFill>
                <a:srgbClr val="C2D6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13" name="Freeform 85"/>
              <p:cNvSpPr>
                <a:spLocks/>
              </p:cNvSpPr>
              <p:nvPr/>
            </p:nvSpPr>
            <p:spPr bwMode="auto">
              <a:xfrm>
                <a:off x="2852" y="2007"/>
                <a:ext cx="310" cy="110"/>
              </a:xfrm>
              <a:custGeom>
                <a:avLst/>
                <a:gdLst/>
                <a:ahLst/>
                <a:cxnLst>
                  <a:cxn ang="0">
                    <a:pos x="68" y="32"/>
                  </a:cxn>
                  <a:cxn ang="0">
                    <a:pos x="0" y="218"/>
                  </a:cxn>
                  <a:cxn ang="0">
                    <a:pos x="555" y="218"/>
                  </a:cxn>
                  <a:cxn ang="0">
                    <a:pos x="619" y="0"/>
                  </a:cxn>
                  <a:cxn ang="0">
                    <a:pos x="68" y="32"/>
                  </a:cxn>
                  <a:cxn ang="0">
                    <a:pos x="68" y="32"/>
                  </a:cxn>
                </a:cxnLst>
                <a:rect l="0" t="0" r="r" b="b"/>
                <a:pathLst>
                  <a:path w="619" h="218">
                    <a:moveTo>
                      <a:pt x="68" y="32"/>
                    </a:moveTo>
                    <a:lnTo>
                      <a:pt x="0" y="218"/>
                    </a:lnTo>
                    <a:lnTo>
                      <a:pt x="555" y="218"/>
                    </a:lnTo>
                    <a:lnTo>
                      <a:pt x="619" y="0"/>
                    </a:lnTo>
                    <a:lnTo>
                      <a:pt x="68" y="32"/>
                    </a:lnTo>
                    <a:lnTo>
                      <a:pt x="68" y="32"/>
                    </a:lnTo>
                    <a:close/>
                  </a:path>
                </a:pathLst>
              </a:custGeom>
              <a:solidFill>
                <a:srgbClr val="D4EB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14" name="Freeform 86"/>
              <p:cNvSpPr>
                <a:spLocks/>
              </p:cNvSpPr>
              <p:nvPr/>
            </p:nvSpPr>
            <p:spPr bwMode="auto">
              <a:xfrm>
                <a:off x="2303" y="2001"/>
                <a:ext cx="870" cy="317"/>
              </a:xfrm>
              <a:custGeom>
                <a:avLst/>
                <a:gdLst/>
                <a:ahLst/>
                <a:cxnLst>
                  <a:cxn ang="0">
                    <a:pos x="0" y="592"/>
                  </a:cxn>
                  <a:cxn ang="0">
                    <a:pos x="352" y="497"/>
                  </a:cxn>
                  <a:cxn ang="0">
                    <a:pos x="637" y="42"/>
                  </a:cxn>
                  <a:cxn ang="0">
                    <a:pos x="1739" y="0"/>
                  </a:cxn>
                  <a:cxn ang="0">
                    <a:pos x="1623" y="470"/>
                  </a:cxn>
                  <a:cxn ang="0">
                    <a:pos x="1581" y="470"/>
                  </a:cxn>
                  <a:cxn ang="0">
                    <a:pos x="1688" y="38"/>
                  </a:cxn>
                  <a:cxn ang="0">
                    <a:pos x="660" y="90"/>
                  </a:cxn>
                  <a:cxn ang="0">
                    <a:pos x="386" y="527"/>
                  </a:cxn>
                  <a:cxn ang="0">
                    <a:pos x="19" y="635"/>
                  </a:cxn>
                  <a:cxn ang="0">
                    <a:pos x="0" y="592"/>
                  </a:cxn>
                  <a:cxn ang="0">
                    <a:pos x="0" y="592"/>
                  </a:cxn>
                </a:cxnLst>
                <a:rect l="0" t="0" r="r" b="b"/>
                <a:pathLst>
                  <a:path w="1739" h="635">
                    <a:moveTo>
                      <a:pt x="0" y="592"/>
                    </a:moveTo>
                    <a:lnTo>
                      <a:pt x="352" y="497"/>
                    </a:lnTo>
                    <a:lnTo>
                      <a:pt x="637" y="42"/>
                    </a:lnTo>
                    <a:lnTo>
                      <a:pt x="1739" y="0"/>
                    </a:lnTo>
                    <a:lnTo>
                      <a:pt x="1623" y="470"/>
                    </a:lnTo>
                    <a:lnTo>
                      <a:pt x="1581" y="470"/>
                    </a:lnTo>
                    <a:lnTo>
                      <a:pt x="1688" y="38"/>
                    </a:lnTo>
                    <a:lnTo>
                      <a:pt x="660" y="90"/>
                    </a:lnTo>
                    <a:lnTo>
                      <a:pt x="386" y="527"/>
                    </a:lnTo>
                    <a:lnTo>
                      <a:pt x="19" y="635"/>
                    </a:lnTo>
                    <a:lnTo>
                      <a:pt x="0" y="592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15" name="Freeform 87"/>
              <p:cNvSpPr>
                <a:spLocks/>
              </p:cNvSpPr>
              <p:nvPr/>
            </p:nvSpPr>
            <p:spPr bwMode="auto">
              <a:xfrm>
                <a:off x="2274" y="2388"/>
                <a:ext cx="679" cy="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1" y="17"/>
                  </a:cxn>
                  <a:cxn ang="0">
                    <a:pos x="1357" y="105"/>
                  </a:cxn>
                  <a:cxn ang="0">
                    <a:pos x="1348" y="369"/>
                  </a:cxn>
                  <a:cxn ang="0">
                    <a:pos x="1275" y="428"/>
                  </a:cxn>
                  <a:cxn ang="0">
                    <a:pos x="59" y="380"/>
                  </a:cxn>
                  <a:cxn ang="0">
                    <a:pos x="21" y="335"/>
                  </a:cxn>
                  <a:cxn ang="0">
                    <a:pos x="1253" y="380"/>
                  </a:cxn>
                  <a:cxn ang="0">
                    <a:pos x="1300" y="348"/>
                  </a:cxn>
                  <a:cxn ang="0">
                    <a:pos x="1300" y="114"/>
                  </a:cxn>
                  <a:cxn ang="0">
                    <a:pos x="1253" y="72"/>
                  </a:cxn>
                  <a:cxn ang="0">
                    <a:pos x="47" y="4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357" h="428">
                    <a:moveTo>
                      <a:pt x="0" y="0"/>
                    </a:moveTo>
                    <a:lnTo>
                      <a:pt x="1281" y="17"/>
                    </a:lnTo>
                    <a:lnTo>
                      <a:pt x="1357" y="105"/>
                    </a:lnTo>
                    <a:lnTo>
                      <a:pt x="1348" y="369"/>
                    </a:lnTo>
                    <a:lnTo>
                      <a:pt x="1275" y="428"/>
                    </a:lnTo>
                    <a:lnTo>
                      <a:pt x="59" y="380"/>
                    </a:lnTo>
                    <a:lnTo>
                      <a:pt x="21" y="335"/>
                    </a:lnTo>
                    <a:lnTo>
                      <a:pt x="1253" y="380"/>
                    </a:lnTo>
                    <a:lnTo>
                      <a:pt x="1300" y="348"/>
                    </a:lnTo>
                    <a:lnTo>
                      <a:pt x="1300" y="114"/>
                    </a:lnTo>
                    <a:lnTo>
                      <a:pt x="1253" y="72"/>
                    </a:lnTo>
                    <a:lnTo>
                      <a:pt x="47" y="4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16" name="Freeform 88"/>
              <p:cNvSpPr>
                <a:spLocks/>
              </p:cNvSpPr>
              <p:nvPr/>
            </p:nvSpPr>
            <p:spPr bwMode="auto">
              <a:xfrm>
                <a:off x="2289" y="2430"/>
                <a:ext cx="91" cy="1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18"/>
                  </a:cxn>
                  <a:cxn ang="0">
                    <a:pos x="177" y="218"/>
                  </a:cxn>
                  <a:cxn ang="0">
                    <a:pos x="181" y="173"/>
                  </a:cxn>
                  <a:cxn ang="0">
                    <a:pos x="31" y="175"/>
                  </a:cxn>
                  <a:cxn ang="0">
                    <a:pos x="35" y="133"/>
                  </a:cxn>
                  <a:cxn ang="0">
                    <a:pos x="183" y="133"/>
                  </a:cxn>
                  <a:cxn ang="0">
                    <a:pos x="183" y="93"/>
                  </a:cxn>
                  <a:cxn ang="0">
                    <a:pos x="42" y="95"/>
                  </a:cxn>
                  <a:cxn ang="0">
                    <a:pos x="46" y="9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183" h="218">
                    <a:moveTo>
                      <a:pt x="4" y="0"/>
                    </a:moveTo>
                    <a:lnTo>
                      <a:pt x="0" y="218"/>
                    </a:lnTo>
                    <a:lnTo>
                      <a:pt x="177" y="218"/>
                    </a:lnTo>
                    <a:lnTo>
                      <a:pt x="181" y="173"/>
                    </a:lnTo>
                    <a:lnTo>
                      <a:pt x="31" y="175"/>
                    </a:lnTo>
                    <a:lnTo>
                      <a:pt x="35" y="133"/>
                    </a:lnTo>
                    <a:lnTo>
                      <a:pt x="183" y="133"/>
                    </a:lnTo>
                    <a:lnTo>
                      <a:pt x="183" y="93"/>
                    </a:lnTo>
                    <a:lnTo>
                      <a:pt x="42" y="95"/>
                    </a:lnTo>
                    <a:lnTo>
                      <a:pt x="46" y="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17" name="Freeform 89"/>
              <p:cNvSpPr>
                <a:spLocks/>
              </p:cNvSpPr>
              <p:nvPr/>
            </p:nvSpPr>
            <p:spPr bwMode="auto">
              <a:xfrm>
                <a:off x="2387" y="2434"/>
                <a:ext cx="24" cy="1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00"/>
                  </a:cxn>
                  <a:cxn ang="0">
                    <a:pos x="46" y="196"/>
                  </a:cxn>
                  <a:cxn ang="0">
                    <a:pos x="50" y="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50" h="200">
                    <a:moveTo>
                      <a:pt x="6" y="0"/>
                    </a:moveTo>
                    <a:lnTo>
                      <a:pt x="0" y="200"/>
                    </a:lnTo>
                    <a:lnTo>
                      <a:pt x="46" y="196"/>
                    </a:lnTo>
                    <a:lnTo>
                      <a:pt x="50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18" name="Freeform 90"/>
              <p:cNvSpPr>
                <a:spLocks/>
              </p:cNvSpPr>
              <p:nvPr/>
            </p:nvSpPr>
            <p:spPr bwMode="auto">
              <a:xfrm>
                <a:off x="2787" y="2447"/>
                <a:ext cx="23" cy="10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207"/>
                  </a:cxn>
                  <a:cxn ang="0">
                    <a:pos x="38" y="207"/>
                  </a:cxn>
                  <a:cxn ang="0">
                    <a:pos x="48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48" h="207">
                    <a:moveTo>
                      <a:pt x="0" y="7"/>
                    </a:moveTo>
                    <a:lnTo>
                      <a:pt x="0" y="207"/>
                    </a:lnTo>
                    <a:lnTo>
                      <a:pt x="38" y="207"/>
                    </a:lnTo>
                    <a:lnTo>
                      <a:pt x="48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19" name="Freeform 91"/>
              <p:cNvSpPr>
                <a:spLocks/>
              </p:cNvSpPr>
              <p:nvPr/>
            </p:nvSpPr>
            <p:spPr bwMode="auto">
              <a:xfrm>
                <a:off x="2793" y="2497"/>
                <a:ext cx="114" cy="24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228" y="47"/>
                  </a:cxn>
                  <a:cxn ang="0">
                    <a:pos x="228" y="9"/>
                  </a:cxn>
                  <a:cxn ang="0">
                    <a:pos x="13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228" h="47">
                    <a:moveTo>
                      <a:pt x="0" y="42"/>
                    </a:moveTo>
                    <a:lnTo>
                      <a:pt x="228" y="47"/>
                    </a:lnTo>
                    <a:lnTo>
                      <a:pt x="228" y="9"/>
                    </a:lnTo>
                    <a:lnTo>
                      <a:pt x="13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20" name="Freeform 92"/>
              <p:cNvSpPr>
                <a:spLocks/>
              </p:cNvSpPr>
              <p:nvPr/>
            </p:nvSpPr>
            <p:spPr bwMode="auto">
              <a:xfrm>
                <a:off x="2787" y="2540"/>
                <a:ext cx="10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6"/>
                  </a:cxn>
                  <a:cxn ang="0">
                    <a:pos x="204" y="48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13" h="48">
                    <a:moveTo>
                      <a:pt x="0" y="0"/>
                    </a:moveTo>
                    <a:lnTo>
                      <a:pt x="213" y="6"/>
                    </a:lnTo>
                    <a:lnTo>
                      <a:pt x="204" y="48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21" name="Freeform 93"/>
              <p:cNvSpPr>
                <a:spLocks/>
              </p:cNvSpPr>
              <p:nvPr/>
            </p:nvSpPr>
            <p:spPr bwMode="auto">
              <a:xfrm>
                <a:off x="2446" y="2440"/>
                <a:ext cx="254" cy="2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09" y="5"/>
                  </a:cxn>
                  <a:cxn ang="0">
                    <a:pos x="509" y="57"/>
                  </a:cxn>
                  <a:cxn ang="0">
                    <a:pos x="0" y="53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509" h="57">
                    <a:moveTo>
                      <a:pt x="11" y="0"/>
                    </a:moveTo>
                    <a:lnTo>
                      <a:pt x="509" y="5"/>
                    </a:lnTo>
                    <a:lnTo>
                      <a:pt x="509" y="57"/>
                    </a:lnTo>
                    <a:lnTo>
                      <a:pt x="0" y="5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22" name="Freeform 94"/>
              <p:cNvSpPr>
                <a:spLocks/>
              </p:cNvSpPr>
              <p:nvPr/>
            </p:nvSpPr>
            <p:spPr bwMode="auto">
              <a:xfrm>
                <a:off x="2439" y="2483"/>
                <a:ext cx="255" cy="3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509" y="10"/>
                  </a:cxn>
                  <a:cxn ang="0">
                    <a:pos x="509" y="61"/>
                  </a:cxn>
                  <a:cxn ang="0">
                    <a:pos x="0" y="57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509" h="61">
                    <a:moveTo>
                      <a:pt x="9" y="0"/>
                    </a:moveTo>
                    <a:lnTo>
                      <a:pt x="509" y="10"/>
                    </a:lnTo>
                    <a:lnTo>
                      <a:pt x="509" y="61"/>
                    </a:lnTo>
                    <a:lnTo>
                      <a:pt x="0" y="57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23" name="Freeform 95"/>
              <p:cNvSpPr>
                <a:spLocks/>
              </p:cNvSpPr>
              <p:nvPr/>
            </p:nvSpPr>
            <p:spPr bwMode="auto">
              <a:xfrm>
                <a:off x="2436" y="2525"/>
                <a:ext cx="258" cy="2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15" y="13"/>
                  </a:cxn>
                  <a:cxn ang="0">
                    <a:pos x="515" y="55"/>
                  </a:cxn>
                  <a:cxn ang="0">
                    <a:pos x="0" y="4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15" h="55">
                    <a:moveTo>
                      <a:pt x="2" y="0"/>
                    </a:moveTo>
                    <a:lnTo>
                      <a:pt x="515" y="13"/>
                    </a:lnTo>
                    <a:lnTo>
                      <a:pt x="515" y="55"/>
                    </a:lnTo>
                    <a:lnTo>
                      <a:pt x="0" y="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24" name="Freeform 96"/>
              <p:cNvSpPr>
                <a:spLocks/>
              </p:cNvSpPr>
              <p:nvPr/>
            </p:nvSpPr>
            <p:spPr bwMode="auto">
              <a:xfrm>
                <a:off x="2244" y="2392"/>
                <a:ext cx="60" cy="20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336"/>
                  </a:cxn>
                  <a:cxn ang="0">
                    <a:pos x="61" y="410"/>
                  </a:cxn>
                  <a:cxn ang="0">
                    <a:pos x="120" y="410"/>
                  </a:cxn>
                  <a:cxn ang="0">
                    <a:pos x="38" y="325"/>
                  </a:cxn>
                  <a:cxn ang="0">
                    <a:pos x="42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120" h="410">
                    <a:moveTo>
                      <a:pt x="0" y="7"/>
                    </a:moveTo>
                    <a:lnTo>
                      <a:pt x="0" y="336"/>
                    </a:lnTo>
                    <a:lnTo>
                      <a:pt x="61" y="410"/>
                    </a:lnTo>
                    <a:lnTo>
                      <a:pt x="120" y="410"/>
                    </a:lnTo>
                    <a:lnTo>
                      <a:pt x="38" y="325"/>
                    </a:lnTo>
                    <a:lnTo>
                      <a:pt x="42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25" name="Freeform 97"/>
              <p:cNvSpPr>
                <a:spLocks/>
              </p:cNvSpPr>
              <p:nvPr/>
            </p:nvSpPr>
            <p:spPr bwMode="auto">
              <a:xfrm>
                <a:off x="2223" y="2622"/>
                <a:ext cx="811" cy="11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1622" y="49"/>
                  </a:cxn>
                  <a:cxn ang="0">
                    <a:pos x="1606" y="100"/>
                  </a:cxn>
                  <a:cxn ang="0">
                    <a:pos x="65" y="38"/>
                  </a:cxn>
                  <a:cxn ang="0">
                    <a:pos x="76" y="114"/>
                  </a:cxn>
                  <a:cxn ang="0">
                    <a:pos x="1599" y="167"/>
                  </a:cxn>
                  <a:cxn ang="0">
                    <a:pos x="1578" y="218"/>
                  </a:cxn>
                  <a:cxn ang="0">
                    <a:pos x="55" y="163"/>
                  </a:cxn>
                  <a:cxn ang="0">
                    <a:pos x="0" y="19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1622" h="218">
                    <a:moveTo>
                      <a:pt x="55" y="0"/>
                    </a:moveTo>
                    <a:lnTo>
                      <a:pt x="1622" y="49"/>
                    </a:lnTo>
                    <a:lnTo>
                      <a:pt x="1606" y="100"/>
                    </a:lnTo>
                    <a:lnTo>
                      <a:pt x="65" y="38"/>
                    </a:lnTo>
                    <a:lnTo>
                      <a:pt x="76" y="114"/>
                    </a:lnTo>
                    <a:lnTo>
                      <a:pt x="1599" y="167"/>
                    </a:lnTo>
                    <a:lnTo>
                      <a:pt x="1578" y="218"/>
                    </a:lnTo>
                    <a:lnTo>
                      <a:pt x="55" y="163"/>
                    </a:lnTo>
                    <a:lnTo>
                      <a:pt x="0" y="19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26" name="Freeform 98"/>
              <p:cNvSpPr>
                <a:spLocks/>
              </p:cNvSpPr>
              <p:nvPr/>
            </p:nvSpPr>
            <p:spPr bwMode="auto">
              <a:xfrm>
                <a:off x="2322" y="2696"/>
                <a:ext cx="208" cy="13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" y="19"/>
                  </a:cxn>
                  <a:cxn ang="0">
                    <a:pos x="0" y="47"/>
                  </a:cxn>
                  <a:cxn ang="0">
                    <a:pos x="2" y="87"/>
                  </a:cxn>
                  <a:cxn ang="0">
                    <a:pos x="9" y="131"/>
                  </a:cxn>
                  <a:cxn ang="0">
                    <a:pos x="30" y="175"/>
                  </a:cxn>
                  <a:cxn ang="0">
                    <a:pos x="67" y="219"/>
                  </a:cxn>
                  <a:cxn ang="0">
                    <a:pos x="116" y="257"/>
                  </a:cxn>
                  <a:cxn ang="0">
                    <a:pos x="416" y="276"/>
                  </a:cxn>
                  <a:cxn ang="0">
                    <a:pos x="397" y="234"/>
                  </a:cxn>
                  <a:cxn ang="0">
                    <a:pos x="361" y="224"/>
                  </a:cxn>
                  <a:cxn ang="0">
                    <a:pos x="329" y="207"/>
                  </a:cxn>
                  <a:cxn ang="0">
                    <a:pos x="304" y="184"/>
                  </a:cxn>
                  <a:cxn ang="0">
                    <a:pos x="283" y="152"/>
                  </a:cxn>
                  <a:cxn ang="0">
                    <a:pos x="272" y="116"/>
                  </a:cxn>
                  <a:cxn ang="0">
                    <a:pos x="270" y="80"/>
                  </a:cxn>
                  <a:cxn ang="0">
                    <a:pos x="277" y="42"/>
                  </a:cxn>
                  <a:cxn ang="0">
                    <a:pos x="230" y="19"/>
                  </a:cxn>
                  <a:cxn ang="0">
                    <a:pos x="228" y="25"/>
                  </a:cxn>
                  <a:cxn ang="0">
                    <a:pos x="224" y="42"/>
                  </a:cxn>
                  <a:cxn ang="0">
                    <a:pos x="222" y="65"/>
                  </a:cxn>
                  <a:cxn ang="0">
                    <a:pos x="224" y="97"/>
                  </a:cxn>
                  <a:cxn ang="0">
                    <a:pos x="232" y="131"/>
                  </a:cxn>
                  <a:cxn ang="0">
                    <a:pos x="245" y="167"/>
                  </a:cxn>
                  <a:cxn ang="0">
                    <a:pos x="268" y="201"/>
                  </a:cxn>
                  <a:cxn ang="0">
                    <a:pos x="302" y="234"/>
                  </a:cxn>
                  <a:cxn ang="0">
                    <a:pos x="165" y="238"/>
                  </a:cxn>
                  <a:cxn ang="0">
                    <a:pos x="154" y="230"/>
                  </a:cxn>
                  <a:cxn ang="0">
                    <a:pos x="135" y="220"/>
                  </a:cxn>
                  <a:cxn ang="0">
                    <a:pos x="114" y="203"/>
                  </a:cxn>
                  <a:cxn ang="0">
                    <a:pos x="91" y="177"/>
                  </a:cxn>
                  <a:cxn ang="0">
                    <a:pos x="70" y="141"/>
                  </a:cxn>
                  <a:cxn ang="0">
                    <a:pos x="55" y="95"/>
                  </a:cxn>
                  <a:cxn ang="0">
                    <a:pos x="51" y="40"/>
                  </a:cxn>
                  <a:cxn ang="0">
                    <a:pos x="6" y="0"/>
                  </a:cxn>
                </a:cxnLst>
                <a:rect l="0" t="0" r="r" b="b"/>
                <a:pathLst>
                  <a:path w="416" h="276">
                    <a:moveTo>
                      <a:pt x="6" y="0"/>
                    </a:moveTo>
                    <a:lnTo>
                      <a:pt x="6" y="2"/>
                    </a:lnTo>
                    <a:lnTo>
                      <a:pt x="4" y="8"/>
                    </a:lnTo>
                    <a:lnTo>
                      <a:pt x="2" y="19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0" y="66"/>
                    </a:lnTo>
                    <a:lnTo>
                      <a:pt x="2" y="87"/>
                    </a:lnTo>
                    <a:lnTo>
                      <a:pt x="6" y="108"/>
                    </a:lnTo>
                    <a:lnTo>
                      <a:pt x="9" y="131"/>
                    </a:lnTo>
                    <a:lnTo>
                      <a:pt x="19" y="154"/>
                    </a:lnTo>
                    <a:lnTo>
                      <a:pt x="30" y="175"/>
                    </a:lnTo>
                    <a:lnTo>
                      <a:pt x="47" y="198"/>
                    </a:lnTo>
                    <a:lnTo>
                      <a:pt x="67" y="219"/>
                    </a:lnTo>
                    <a:lnTo>
                      <a:pt x="87" y="238"/>
                    </a:lnTo>
                    <a:lnTo>
                      <a:pt x="116" y="257"/>
                    </a:lnTo>
                    <a:lnTo>
                      <a:pt x="152" y="272"/>
                    </a:lnTo>
                    <a:lnTo>
                      <a:pt x="416" y="276"/>
                    </a:lnTo>
                    <a:lnTo>
                      <a:pt x="416" y="234"/>
                    </a:lnTo>
                    <a:lnTo>
                      <a:pt x="397" y="234"/>
                    </a:lnTo>
                    <a:lnTo>
                      <a:pt x="378" y="230"/>
                    </a:lnTo>
                    <a:lnTo>
                      <a:pt x="361" y="224"/>
                    </a:lnTo>
                    <a:lnTo>
                      <a:pt x="346" y="219"/>
                    </a:lnTo>
                    <a:lnTo>
                      <a:pt x="329" y="207"/>
                    </a:lnTo>
                    <a:lnTo>
                      <a:pt x="316" y="196"/>
                    </a:lnTo>
                    <a:lnTo>
                      <a:pt x="304" y="184"/>
                    </a:lnTo>
                    <a:lnTo>
                      <a:pt x="295" y="169"/>
                    </a:lnTo>
                    <a:lnTo>
                      <a:pt x="283" y="152"/>
                    </a:lnTo>
                    <a:lnTo>
                      <a:pt x="277" y="135"/>
                    </a:lnTo>
                    <a:lnTo>
                      <a:pt x="272" y="116"/>
                    </a:lnTo>
                    <a:lnTo>
                      <a:pt x="270" y="99"/>
                    </a:lnTo>
                    <a:lnTo>
                      <a:pt x="270" y="80"/>
                    </a:lnTo>
                    <a:lnTo>
                      <a:pt x="272" y="59"/>
                    </a:lnTo>
                    <a:lnTo>
                      <a:pt x="277" y="42"/>
                    </a:lnTo>
                    <a:lnTo>
                      <a:pt x="287" y="23"/>
                    </a:lnTo>
                    <a:lnTo>
                      <a:pt x="230" y="19"/>
                    </a:lnTo>
                    <a:lnTo>
                      <a:pt x="228" y="19"/>
                    </a:lnTo>
                    <a:lnTo>
                      <a:pt x="228" y="25"/>
                    </a:lnTo>
                    <a:lnTo>
                      <a:pt x="226" y="30"/>
                    </a:lnTo>
                    <a:lnTo>
                      <a:pt x="224" y="42"/>
                    </a:lnTo>
                    <a:lnTo>
                      <a:pt x="224" y="51"/>
                    </a:lnTo>
                    <a:lnTo>
                      <a:pt x="222" y="65"/>
                    </a:lnTo>
                    <a:lnTo>
                      <a:pt x="222" y="80"/>
                    </a:lnTo>
                    <a:lnTo>
                      <a:pt x="224" y="97"/>
                    </a:lnTo>
                    <a:lnTo>
                      <a:pt x="226" y="112"/>
                    </a:lnTo>
                    <a:lnTo>
                      <a:pt x="232" y="131"/>
                    </a:lnTo>
                    <a:lnTo>
                      <a:pt x="236" y="148"/>
                    </a:lnTo>
                    <a:lnTo>
                      <a:pt x="245" y="167"/>
                    </a:lnTo>
                    <a:lnTo>
                      <a:pt x="255" y="184"/>
                    </a:lnTo>
                    <a:lnTo>
                      <a:pt x="268" y="201"/>
                    </a:lnTo>
                    <a:lnTo>
                      <a:pt x="283" y="219"/>
                    </a:lnTo>
                    <a:lnTo>
                      <a:pt x="302" y="234"/>
                    </a:lnTo>
                    <a:lnTo>
                      <a:pt x="167" y="238"/>
                    </a:lnTo>
                    <a:lnTo>
                      <a:pt x="165" y="238"/>
                    </a:lnTo>
                    <a:lnTo>
                      <a:pt x="162" y="234"/>
                    </a:lnTo>
                    <a:lnTo>
                      <a:pt x="154" y="230"/>
                    </a:lnTo>
                    <a:lnTo>
                      <a:pt x="146" y="228"/>
                    </a:lnTo>
                    <a:lnTo>
                      <a:pt x="135" y="220"/>
                    </a:lnTo>
                    <a:lnTo>
                      <a:pt x="125" y="213"/>
                    </a:lnTo>
                    <a:lnTo>
                      <a:pt x="114" y="203"/>
                    </a:lnTo>
                    <a:lnTo>
                      <a:pt x="103" y="192"/>
                    </a:lnTo>
                    <a:lnTo>
                      <a:pt x="91" y="177"/>
                    </a:lnTo>
                    <a:lnTo>
                      <a:pt x="80" y="161"/>
                    </a:lnTo>
                    <a:lnTo>
                      <a:pt x="70" y="141"/>
                    </a:lnTo>
                    <a:lnTo>
                      <a:pt x="63" y="120"/>
                    </a:lnTo>
                    <a:lnTo>
                      <a:pt x="55" y="95"/>
                    </a:lnTo>
                    <a:lnTo>
                      <a:pt x="53" y="68"/>
                    </a:lnTo>
                    <a:lnTo>
                      <a:pt x="51" y="40"/>
                    </a:lnTo>
                    <a:lnTo>
                      <a:pt x="55" y="8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27" name="Freeform 99"/>
              <p:cNvSpPr>
                <a:spLocks/>
              </p:cNvSpPr>
              <p:nvPr/>
            </p:nvSpPr>
            <p:spPr bwMode="auto">
              <a:xfrm>
                <a:off x="2845" y="2696"/>
                <a:ext cx="232" cy="15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" y="21"/>
                  </a:cxn>
                  <a:cxn ang="0">
                    <a:pos x="0" y="53"/>
                  </a:cxn>
                  <a:cxn ang="0">
                    <a:pos x="2" y="97"/>
                  </a:cxn>
                  <a:cxn ang="0">
                    <a:pos x="12" y="146"/>
                  </a:cxn>
                  <a:cxn ang="0">
                    <a:pos x="35" y="196"/>
                  </a:cxn>
                  <a:cxn ang="0">
                    <a:pos x="71" y="245"/>
                  </a:cxn>
                  <a:cxn ang="0">
                    <a:pos x="128" y="287"/>
                  </a:cxn>
                  <a:cxn ang="0">
                    <a:pos x="464" y="308"/>
                  </a:cxn>
                  <a:cxn ang="0">
                    <a:pos x="441" y="260"/>
                  </a:cxn>
                  <a:cxn ang="0">
                    <a:pos x="401" y="251"/>
                  </a:cxn>
                  <a:cxn ang="0">
                    <a:pos x="367" y="232"/>
                  </a:cxn>
                  <a:cxn ang="0">
                    <a:pos x="337" y="203"/>
                  </a:cxn>
                  <a:cxn ang="0">
                    <a:pos x="316" y="169"/>
                  </a:cxn>
                  <a:cxn ang="0">
                    <a:pos x="303" y="131"/>
                  </a:cxn>
                  <a:cxn ang="0">
                    <a:pos x="301" y="89"/>
                  </a:cxn>
                  <a:cxn ang="0">
                    <a:pos x="310" y="46"/>
                  </a:cxn>
                  <a:cxn ang="0">
                    <a:pos x="255" y="23"/>
                  </a:cxn>
                  <a:cxn ang="0">
                    <a:pos x="251" y="28"/>
                  </a:cxn>
                  <a:cxn ang="0">
                    <a:pos x="249" y="46"/>
                  </a:cxn>
                  <a:cxn ang="0">
                    <a:pos x="248" y="74"/>
                  </a:cxn>
                  <a:cxn ang="0">
                    <a:pos x="251" y="108"/>
                  </a:cxn>
                  <a:cxn ang="0">
                    <a:pos x="257" y="146"/>
                  </a:cxn>
                  <a:cxn ang="0">
                    <a:pos x="274" y="184"/>
                  </a:cxn>
                  <a:cxn ang="0">
                    <a:pos x="299" y="224"/>
                  </a:cxn>
                  <a:cxn ang="0">
                    <a:pos x="337" y="260"/>
                  </a:cxn>
                  <a:cxn ang="0">
                    <a:pos x="183" y="264"/>
                  </a:cxn>
                  <a:cxn ang="0">
                    <a:pos x="171" y="258"/>
                  </a:cxn>
                  <a:cxn ang="0">
                    <a:pos x="149" y="245"/>
                  </a:cxn>
                  <a:cxn ang="0">
                    <a:pos x="126" y="226"/>
                  </a:cxn>
                  <a:cxn ang="0">
                    <a:pos x="99" y="198"/>
                  </a:cxn>
                  <a:cxn ang="0">
                    <a:pos x="78" y="158"/>
                  </a:cxn>
                  <a:cxn ang="0">
                    <a:pos x="61" y="108"/>
                  </a:cxn>
                  <a:cxn ang="0">
                    <a:pos x="56" y="46"/>
                  </a:cxn>
                  <a:cxn ang="0">
                    <a:pos x="8" y="0"/>
                  </a:cxn>
                </a:cxnLst>
                <a:rect l="0" t="0" r="r" b="b"/>
                <a:pathLst>
                  <a:path w="464" h="308">
                    <a:moveTo>
                      <a:pt x="8" y="0"/>
                    </a:moveTo>
                    <a:lnTo>
                      <a:pt x="6" y="2"/>
                    </a:lnTo>
                    <a:lnTo>
                      <a:pt x="6" y="9"/>
                    </a:lnTo>
                    <a:lnTo>
                      <a:pt x="2" y="21"/>
                    </a:lnTo>
                    <a:lnTo>
                      <a:pt x="2" y="36"/>
                    </a:lnTo>
                    <a:lnTo>
                      <a:pt x="0" y="53"/>
                    </a:lnTo>
                    <a:lnTo>
                      <a:pt x="0" y="74"/>
                    </a:lnTo>
                    <a:lnTo>
                      <a:pt x="2" y="97"/>
                    </a:lnTo>
                    <a:lnTo>
                      <a:pt x="6" y="122"/>
                    </a:lnTo>
                    <a:lnTo>
                      <a:pt x="12" y="146"/>
                    </a:lnTo>
                    <a:lnTo>
                      <a:pt x="21" y="171"/>
                    </a:lnTo>
                    <a:lnTo>
                      <a:pt x="35" y="196"/>
                    </a:lnTo>
                    <a:lnTo>
                      <a:pt x="52" y="222"/>
                    </a:lnTo>
                    <a:lnTo>
                      <a:pt x="71" y="245"/>
                    </a:lnTo>
                    <a:lnTo>
                      <a:pt x="97" y="268"/>
                    </a:lnTo>
                    <a:lnTo>
                      <a:pt x="128" y="287"/>
                    </a:lnTo>
                    <a:lnTo>
                      <a:pt x="168" y="304"/>
                    </a:lnTo>
                    <a:lnTo>
                      <a:pt x="464" y="308"/>
                    </a:lnTo>
                    <a:lnTo>
                      <a:pt x="464" y="262"/>
                    </a:lnTo>
                    <a:lnTo>
                      <a:pt x="441" y="260"/>
                    </a:lnTo>
                    <a:lnTo>
                      <a:pt x="422" y="258"/>
                    </a:lnTo>
                    <a:lnTo>
                      <a:pt x="401" y="251"/>
                    </a:lnTo>
                    <a:lnTo>
                      <a:pt x="384" y="243"/>
                    </a:lnTo>
                    <a:lnTo>
                      <a:pt x="367" y="232"/>
                    </a:lnTo>
                    <a:lnTo>
                      <a:pt x="352" y="219"/>
                    </a:lnTo>
                    <a:lnTo>
                      <a:pt x="337" y="203"/>
                    </a:lnTo>
                    <a:lnTo>
                      <a:pt x="327" y="188"/>
                    </a:lnTo>
                    <a:lnTo>
                      <a:pt x="316" y="169"/>
                    </a:lnTo>
                    <a:lnTo>
                      <a:pt x="308" y="150"/>
                    </a:lnTo>
                    <a:lnTo>
                      <a:pt x="303" y="131"/>
                    </a:lnTo>
                    <a:lnTo>
                      <a:pt x="301" y="110"/>
                    </a:lnTo>
                    <a:lnTo>
                      <a:pt x="301" y="89"/>
                    </a:lnTo>
                    <a:lnTo>
                      <a:pt x="305" y="66"/>
                    </a:lnTo>
                    <a:lnTo>
                      <a:pt x="310" y="46"/>
                    </a:lnTo>
                    <a:lnTo>
                      <a:pt x="322" y="25"/>
                    </a:lnTo>
                    <a:lnTo>
                      <a:pt x="255" y="23"/>
                    </a:lnTo>
                    <a:lnTo>
                      <a:pt x="253" y="23"/>
                    </a:lnTo>
                    <a:lnTo>
                      <a:pt x="251" y="28"/>
                    </a:lnTo>
                    <a:lnTo>
                      <a:pt x="251" y="34"/>
                    </a:lnTo>
                    <a:lnTo>
                      <a:pt x="249" y="46"/>
                    </a:lnTo>
                    <a:lnTo>
                      <a:pt x="248" y="59"/>
                    </a:lnTo>
                    <a:lnTo>
                      <a:pt x="248" y="74"/>
                    </a:lnTo>
                    <a:lnTo>
                      <a:pt x="248" y="89"/>
                    </a:lnTo>
                    <a:lnTo>
                      <a:pt x="251" y="108"/>
                    </a:lnTo>
                    <a:lnTo>
                      <a:pt x="251" y="125"/>
                    </a:lnTo>
                    <a:lnTo>
                      <a:pt x="257" y="146"/>
                    </a:lnTo>
                    <a:lnTo>
                      <a:pt x="263" y="165"/>
                    </a:lnTo>
                    <a:lnTo>
                      <a:pt x="274" y="184"/>
                    </a:lnTo>
                    <a:lnTo>
                      <a:pt x="284" y="203"/>
                    </a:lnTo>
                    <a:lnTo>
                      <a:pt x="299" y="224"/>
                    </a:lnTo>
                    <a:lnTo>
                      <a:pt x="316" y="241"/>
                    </a:lnTo>
                    <a:lnTo>
                      <a:pt x="337" y="260"/>
                    </a:lnTo>
                    <a:lnTo>
                      <a:pt x="187" y="266"/>
                    </a:lnTo>
                    <a:lnTo>
                      <a:pt x="183" y="264"/>
                    </a:lnTo>
                    <a:lnTo>
                      <a:pt x="179" y="262"/>
                    </a:lnTo>
                    <a:lnTo>
                      <a:pt x="171" y="258"/>
                    </a:lnTo>
                    <a:lnTo>
                      <a:pt x="162" y="255"/>
                    </a:lnTo>
                    <a:lnTo>
                      <a:pt x="149" y="245"/>
                    </a:lnTo>
                    <a:lnTo>
                      <a:pt x="137" y="238"/>
                    </a:lnTo>
                    <a:lnTo>
                      <a:pt x="126" y="226"/>
                    </a:lnTo>
                    <a:lnTo>
                      <a:pt x="114" y="215"/>
                    </a:lnTo>
                    <a:lnTo>
                      <a:pt x="99" y="198"/>
                    </a:lnTo>
                    <a:lnTo>
                      <a:pt x="88" y="181"/>
                    </a:lnTo>
                    <a:lnTo>
                      <a:pt x="78" y="158"/>
                    </a:lnTo>
                    <a:lnTo>
                      <a:pt x="71" y="135"/>
                    </a:lnTo>
                    <a:lnTo>
                      <a:pt x="61" y="108"/>
                    </a:lnTo>
                    <a:lnTo>
                      <a:pt x="57" y="78"/>
                    </a:lnTo>
                    <a:lnTo>
                      <a:pt x="56" y="46"/>
                    </a:lnTo>
                    <a:lnTo>
                      <a:pt x="59" y="9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28" name="Freeform 100"/>
              <p:cNvSpPr>
                <a:spLocks/>
              </p:cNvSpPr>
              <p:nvPr/>
            </p:nvSpPr>
            <p:spPr bwMode="auto">
              <a:xfrm>
                <a:off x="2561" y="2204"/>
                <a:ext cx="521" cy="28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1030" y="50"/>
                  </a:cxn>
                  <a:cxn ang="0">
                    <a:pos x="1042" y="0"/>
                  </a:cxn>
                  <a:cxn ang="0">
                    <a:pos x="49" y="14"/>
                  </a:cxn>
                  <a:cxn ang="0">
                    <a:pos x="0" y="55"/>
                  </a:cxn>
                  <a:cxn ang="0">
                    <a:pos x="0" y="55"/>
                  </a:cxn>
                </a:cxnLst>
                <a:rect l="0" t="0" r="r" b="b"/>
                <a:pathLst>
                  <a:path w="1042" h="55">
                    <a:moveTo>
                      <a:pt x="0" y="55"/>
                    </a:moveTo>
                    <a:lnTo>
                      <a:pt x="1030" y="50"/>
                    </a:lnTo>
                    <a:lnTo>
                      <a:pt x="1042" y="0"/>
                    </a:lnTo>
                    <a:lnTo>
                      <a:pt x="49" y="14"/>
                    </a:lnTo>
                    <a:lnTo>
                      <a:pt x="0" y="5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29" name="Freeform 101"/>
              <p:cNvSpPr>
                <a:spLocks/>
              </p:cNvSpPr>
              <p:nvPr/>
            </p:nvSpPr>
            <p:spPr bwMode="auto">
              <a:xfrm>
                <a:off x="2652" y="1933"/>
                <a:ext cx="583" cy="74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294" y="27"/>
                  </a:cxn>
                  <a:cxn ang="0">
                    <a:pos x="1167" y="0"/>
                  </a:cxn>
                  <a:cxn ang="0">
                    <a:pos x="1159" y="46"/>
                  </a:cxn>
                  <a:cxn ang="0">
                    <a:pos x="304" y="69"/>
                  </a:cxn>
                  <a:cxn ang="0">
                    <a:pos x="117" y="149"/>
                  </a:cxn>
                  <a:cxn ang="0">
                    <a:pos x="0" y="145"/>
                  </a:cxn>
                  <a:cxn ang="0">
                    <a:pos x="0" y="145"/>
                  </a:cxn>
                </a:cxnLst>
                <a:rect l="0" t="0" r="r" b="b"/>
                <a:pathLst>
                  <a:path w="1167" h="149">
                    <a:moveTo>
                      <a:pt x="0" y="145"/>
                    </a:moveTo>
                    <a:lnTo>
                      <a:pt x="294" y="27"/>
                    </a:lnTo>
                    <a:lnTo>
                      <a:pt x="1167" y="0"/>
                    </a:lnTo>
                    <a:lnTo>
                      <a:pt x="1159" y="46"/>
                    </a:lnTo>
                    <a:lnTo>
                      <a:pt x="304" y="69"/>
                    </a:lnTo>
                    <a:lnTo>
                      <a:pt x="117" y="149"/>
                    </a:lnTo>
                    <a:lnTo>
                      <a:pt x="0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30" name="Freeform 102"/>
              <p:cNvSpPr>
                <a:spLocks/>
              </p:cNvSpPr>
              <p:nvPr/>
            </p:nvSpPr>
            <p:spPr bwMode="auto">
              <a:xfrm>
                <a:off x="2746" y="1873"/>
                <a:ext cx="530" cy="74"/>
              </a:xfrm>
              <a:custGeom>
                <a:avLst/>
                <a:gdLst/>
                <a:ahLst/>
                <a:cxnLst>
                  <a:cxn ang="0">
                    <a:pos x="5" y="146"/>
                  </a:cxn>
                  <a:cxn ang="0">
                    <a:pos x="0" y="17"/>
                  </a:cxn>
                  <a:cxn ang="0">
                    <a:pos x="1053" y="0"/>
                  </a:cxn>
                  <a:cxn ang="0">
                    <a:pos x="1060" y="123"/>
                  </a:cxn>
                  <a:cxn ang="0">
                    <a:pos x="1011" y="135"/>
                  </a:cxn>
                  <a:cxn ang="0">
                    <a:pos x="1007" y="42"/>
                  </a:cxn>
                  <a:cxn ang="0">
                    <a:pos x="53" y="55"/>
                  </a:cxn>
                  <a:cxn ang="0">
                    <a:pos x="43" y="144"/>
                  </a:cxn>
                  <a:cxn ang="0">
                    <a:pos x="5" y="146"/>
                  </a:cxn>
                  <a:cxn ang="0">
                    <a:pos x="5" y="146"/>
                  </a:cxn>
                </a:cxnLst>
                <a:rect l="0" t="0" r="r" b="b"/>
                <a:pathLst>
                  <a:path w="1060" h="146">
                    <a:moveTo>
                      <a:pt x="5" y="146"/>
                    </a:moveTo>
                    <a:lnTo>
                      <a:pt x="0" y="17"/>
                    </a:lnTo>
                    <a:lnTo>
                      <a:pt x="1053" y="0"/>
                    </a:lnTo>
                    <a:lnTo>
                      <a:pt x="1060" y="123"/>
                    </a:lnTo>
                    <a:lnTo>
                      <a:pt x="1011" y="135"/>
                    </a:lnTo>
                    <a:lnTo>
                      <a:pt x="1007" y="42"/>
                    </a:lnTo>
                    <a:lnTo>
                      <a:pt x="53" y="55"/>
                    </a:lnTo>
                    <a:lnTo>
                      <a:pt x="43" y="144"/>
                    </a:lnTo>
                    <a:lnTo>
                      <a:pt x="5" y="146"/>
                    </a:lnTo>
                    <a:lnTo>
                      <a:pt x="5" y="1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31" name="Freeform 103"/>
              <p:cNvSpPr>
                <a:spLocks/>
              </p:cNvSpPr>
              <p:nvPr/>
            </p:nvSpPr>
            <p:spPr bwMode="auto">
              <a:xfrm>
                <a:off x="3262" y="1871"/>
                <a:ext cx="170" cy="250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291" y="59"/>
                  </a:cxn>
                  <a:cxn ang="0">
                    <a:pos x="287" y="500"/>
                  </a:cxn>
                  <a:cxn ang="0">
                    <a:pos x="340" y="500"/>
                  </a:cxn>
                  <a:cxn ang="0">
                    <a:pos x="334" y="0"/>
                  </a:cxn>
                  <a:cxn ang="0">
                    <a:pos x="0" y="15"/>
                  </a:cxn>
                  <a:cxn ang="0">
                    <a:pos x="0" y="53"/>
                  </a:cxn>
                  <a:cxn ang="0">
                    <a:pos x="0" y="53"/>
                  </a:cxn>
                </a:cxnLst>
                <a:rect l="0" t="0" r="r" b="b"/>
                <a:pathLst>
                  <a:path w="340" h="500">
                    <a:moveTo>
                      <a:pt x="0" y="53"/>
                    </a:moveTo>
                    <a:lnTo>
                      <a:pt x="291" y="59"/>
                    </a:lnTo>
                    <a:lnTo>
                      <a:pt x="287" y="500"/>
                    </a:lnTo>
                    <a:lnTo>
                      <a:pt x="340" y="500"/>
                    </a:lnTo>
                    <a:lnTo>
                      <a:pt x="334" y="0"/>
                    </a:lnTo>
                    <a:lnTo>
                      <a:pt x="0" y="1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32" name="Freeform 104"/>
              <p:cNvSpPr>
                <a:spLocks/>
              </p:cNvSpPr>
              <p:nvPr/>
            </p:nvSpPr>
            <p:spPr bwMode="auto">
              <a:xfrm>
                <a:off x="3417" y="1885"/>
                <a:ext cx="379" cy="8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758" y="165"/>
                  </a:cxn>
                  <a:cxn ang="0">
                    <a:pos x="758" y="131"/>
                  </a:cxn>
                  <a:cxn ang="0">
                    <a:pos x="0" y="0"/>
                  </a:cxn>
                  <a:cxn ang="0">
                    <a:pos x="0" y="32"/>
                  </a:cxn>
                  <a:cxn ang="0">
                    <a:pos x="0" y="32"/>
                  </a:cxn>
                </a:cxnLst>
                <a:rect l="0" t="0" r="r" b="b"/>
                <a:pathLst>
                  <a:path w="758" h="165">
                    <a:moveTo>
                      <a:pt x="0" y="32"/>
                    </a:moveTo>
                    <a:lnTo>
                      <a:pt x="758" y="165"/>
                    </a:lnTo>
                    <a:lnTo>
                      <a:pt x="758" y="131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33" name="Freeform 105"/>
              <p:cNvSpPr>
                <a:spLocks/>
              </p:cNvSpPr>
              <p:nvPr/>
            </p:nvSpPr>
            <p:spPr bwMode="auto">
              <a:xfrm>
                <a:off x="3486" y="1910"/>
                <a:ext cx="35" cy="6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1359"/>
                  </a:cxn>
                  <a:cxn ang="0">
                    <a:pos x="71" y="1338"/>
                  </a:cxn>
                  <a:cxn ang="0">
                    <a:pos x="44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1" h="1359">
                    <a:moveTo>
                      <a:pt x="0" y="0"/>
                    </a:moveTo>
                    <a:lnTo>
                      <a:pt x="23" y="1359"/>
                    </a:lnTo>
                    <a:lnTo>
                      <a:pt x="71" y="1338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34" name="Freeform 106"/>
              <p:cNvSpPr>
                <a:spLocks/>
              </p:cNvSpPr>
              <p:nvPr/>
            </p:nvSpPr>
            <p:spPr bwMode="auto">
              <a:xfrm>
                <a:off x="3502" y="2200"/>
                <a:ext cx="239" cy="3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469" y="41"/>
                  </a:cxn>
                  <a:cxn ang="0">
                    <a:pos x="477" y="0"/>
                  </a:cxn>
                  <a:cxn ang="0">
                    <a:pos x="0" y="32"/>
                  </a:cxn>
                  <a:cxn ang="0">
                    <a:pos x="0" y="74"/>
                  </a:cxn>
                  <a:cxn ang="0">
                    <a:pos x="0" y="74"/>
                  </a:cxn>
                </a:cxnLst>
                <a:rect l="0" t="0" r="r" b="b"/>
                <a:pathLst>
                  <a:path w="477" h="74">
                    <a:moveTo>
                      <a:pt x="0" y="74"/>
                    </a:moveTo>
                    <a:lnTo>
                      <a:pt x="469" y="41"/>
                    </a:lnTo>
                    <a:lnTo>
                      <a:pt x="477" y="0"/>
                    </a:lnTo>
                    <a:lnTo>
                      <a:pt x="0" y="32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35" name="Freeform 107"/>
              <p:cNvSpPr>
                <a:spLocks/>
              </p:cNvSpPr>
              <p:nvPr/>
            </p:nvSpPr>
            <p:spPr bwMode="auto">
              <a:xfrm>
                <a:off x="3548" y="1982"/>
                <a:ext cx="16" cy="10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219"/>
                  </a:cxn>
                  <a:cxn ang="0">
                    <a:pos x="32" y="219"/>
                  </a:cxn>
                  <a:cxn ang="0">
                    <a:pos x="3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32" h="219">
                    <a:moveTo>
                      <a:pt x="0" y="4"/>
                    </a:moveTo>
                    <a:lnTo>
                      <a:pt x="0" y="219"/>
                    </a:lnTo>
                    <a:lnTo>
                      <a:pt x="32" y="219"/>
                    </a:lnTo>
                    <a:lnTo>
                      <a:pt x="3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36" name="Freeform 108"/>
              <p:cNvSpPr>
                <a:spLocks/>
              </p:cNvSpPr>
              <p:nvPr/>
            </p:nvSpPr>
            <p:spPr bwMode="auto">
              <a:xfrm>
                <a:off x="3550" y="2117"/>
                <a:ext cx="17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66"/>
                  </a:cxn>
                  <a:cxn ang="0">
                    <a:pos x="28" y="166"/>
                  </a:cxn>
                  <a:cxn ang="0">
                    <a:pos x="34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4" h="166">
                    <a:moveTo>
                      <a:pt x="0" y="0"/>
                    </a:moveTo>
                    <a:lnTo>
                      <a:pt x="2" y="166"/>
                    </a:lnTo>
                    <a:lnTo>
                      <a:pt x="28" y="166"/>
                    </a:lnTo>
                    <a:lnTo>
                      <a:pt x="34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37" name="Freeform 109"/>
              <p:cNvSpPr>
                <a:spLocks/>
              </p:cNvSpPr>
              <p:nvPr/>
            </p:nvSpPr>
            <p:spPr bwMode="auto">
              <a:xfrm>
                <a:off x="3594" y="1924"/>
                <a:ext cx="35" cy="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2"/>
                  </a:cxn>
                  <a:cxn ang="0">
                    <a:pos x="71" y="162"/>
                  </a:cxn>
                  <a:cxn ang="0">
                    <a:pos x="67" y="124"/>
                  </a:cxn>
                  <a:cxn ang="0">
                    <a:pos x="29" y="116"/>
                  </a:cxn>
                  <a:cxn ang="0">
                    <a:pos x="27" y="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1" h="162">
                    <a:moveTo>
                      <a:pt x="0" y="0"/>
                    </a:moveTo>
                    <a:lnTo>
                      <a:pt x="0" y="162"/>
                    </a:lnTo>
                    <a:lnTo>
                      <a:pt x="71" y="162"/>
                    </a:lnTo>
                    <a:lnTo>
                      <a:pt x="67" y="124"/>
                    </a:lnTo>
                    <a:lnTo>
                      <a:pt x="29" y="116"/>
                    </a:lnTo>
                    <a:lnTo>
                      <a:pt x="2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38" name="Freeform 110"/>
              <p:cNvSpPr>
                <a:spLocks/>
              </p:cNvSpPr>
              <p:nvPr/>
            </p:nvSpPr>
            <p:spPr bwMode="auto">
              <a:xfrm>
                <a:off x="3664" y="1938"/>
                <a:ext cx="46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67"/>
                  </a:cxn>
                  <a:cxn ang="0">
                    <a:pos x="87" y="173"/>
                  </a:cxn>
                  <a:cxn ang="0">
                    <a:pos x="91" y="135"/>
                  </a:cxn>
                  <a:cxn ang="0">
                    <a:pos x="44" y="125"/>
                  </a:cxn>
                  <a:cxn ang="0">
                    <a:pos x="36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1" h="173">
                    <a:moveTo>
                      <a:pt x="0" y="0"/>
                    </a:moveTo>
                    <a:lnTo>
                      <a:pt x="11" y="167"/>
                    </a:lnTo>
                    <a:lnTo>
                      <a:pt x="87" y="173"/>
                    </a:lnTo>
                    <a:lnTo>
                      <a:pt x="91" y="135"/>
                    </a:lnTo>
                    <a:lnTo>
                      <a:pt x="44" y="125"/>
                    </a:lnTo>
                    <a:lnTo>
                      <a:pt x="36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39" name="Freeform 111"/>
              <p:cNvSpPr>
                <a:spLocks/>
              </p:cNvSpPr>
              <p:nvPr/>
            </p:nvSpPr>
            <p:spPr bwMode="auto">
              <a:xfrm>
                <a:off x="3467" y="2218"/>
                <a:ext cx="31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23"/>
                  </a:cxn>
                  <a:cxn ang="0">
                    <a:pos x="59" y="114"/>
                  </a:cxn>
                  <a:cxn ang="0">
                    <a:pos x="6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123">
                    <a:moveTo>
                      <a:pt x="0" y="0"/>
                    </a:moveTo>
                    <a:lnTo>
                      <a:pt x="4" y="123"/>
                    </a:lnTo>
                    <a:lnTo>
                      <a:pt x="59" y="114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40" name="Freeform 112"/>
              <p:cNvSpPr>
                <a:spLocks/>
              </p:cNvSpPr>
              <p:nvPr/>
            </p:nvSpPr>
            <p:spPr bwMode="auto">
              <a:xfrm>
                <a:off x="3432" y="2358"/>
                <a:ext cx="399" cy="264"/>
              </a:xfrm>
              <a:custGeom>
                <a:avLst/>
                <a:gdLst/>
                <a:ahLst/>
                <a:cxnLst>
                  <a:cxn ang="0">
                    <a:pos x="0" y="529"/>
                  </a:cxn>
                  <a:cxn ang="0">
                    <a:pos x="411" y="375"/>
                  </a:cxn>
                  <a:cxn ang="0">
                    <a:pos x="464" y="82"/>
                  </a:cxn>
                  <a:cxn ang="0">
                    <a:pos x="591" y="57"/>
                  </a:cxn>
                  <a:cxn ang="0">
                    <a:pos x="667" y="287"/>
                  </a:cxn>
                  <a:cxn ang="0">
                    <a:pos x="798" y="255"/>
                  </a:cxn>
                  <a:cxn ang="0">
                    <a:pos x="798" y="213"/>
                  </a:cxn>
                  <a:cxn ang="0">
                    <a:pos x="732" y="230"/>
                  </a:cxn>
                  <a:cxn ang="0">
                    <a:pos x="650" y="0"/>
                  </a:cxn>
                  <a:cxn ang="0">
                    <a:pos x="409" y="50"/>
                  </a:cxn>
                  <a:cxn ang="0">
                    <a:pos x="367" y="348"/>
                  </a:cxn>
                  <a:cxn ang="0">
                    <a:pos x="4" y="481"/>
                  </a:cxn>
                  <a:cxn ang="0">
                    <a:pos x="0" y="529"/>
                  </a:cxn>
                  <a:cxn ang="0">
                    <a:pos x="0" y="529"/>
                  </a:cxn>
                </a:cxnLst>
                <a:rect l="0" t="0" r="r" b="b"/>
                <a:pathLst>
                  <a:path w="798" h="529">
                    <a:moveTo>
                      <a:pt x="0" y="529"/>
                    </a:moveTo>
                    <a:lnTo>
                      <a:pt x="411" y="375"/>
                    </a:lnTo>
                    <a:lnTo>
                      <a:pt x="464" y="82"/>
                    </a:lnTo>
                    <a:lnTo>
                      <a:pt x="591" y="57"/>
                    </a:lnTo>
                    <a:lnTo>
                      <a:pt x="667" y="287"/>
                    </a:lnTo>
                    <a:lnTo>
                      <a:pt x="798" y="255"/>
                    </a:lnTo>
                    <a:lnTo>
                      <a:pt x="798" y="213"/>
                    </a:lnTo>
                    <a:lnTo>
                      <a:pt x="732" y="230"/>
                    </a:lnTo>
                    <a:lnTo>
                      <a:pt x="650" y="0"/>
                    </a:lnTo>
                    <a:lnTo>
                      <a:pt x="409" y="50"/>
                    </a:lnTo>
                    <a:lnTo>
                      <a:pt x="367" y="348"/>
                    </a:lnTo>
                    <a:lnTo>
                      <a:pt x="4" y="481"/>
                    </a:lnTo>
                    <a:lnTo>
                      <a:pt x="0" y="529"/>
                    </a:lnTo>
                    <a:lnTo>
                      <a:pt x="0" y="5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41" name="Freeform 113"/>
              <p:cNvSpPr>
                <a:spLocks/>
              </p:cNvSpPr>
              <p:nvPr/>
            </p:nvSpPr>
            <p:spPr bwMode="auto">
              <a:xfrm>
                <a:off x="3775" y="1954"/>
                <a:ext cx="28" cy="5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1069"/>
                  </a:cxn>
                  <a:cxn ang="0">
                    <a:pos x="55" y="1052"/>
                  </a:cxn>
                  <a:cxn ang="0">
                    <a:pos x="3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" h="1069">
                    <a:moveTo>
                      <a:pt x="0" y="0"/>
                    </a:moveTo>
                    <a:lnTo>
                      <a:pt x="17" y="1069"/>
                    </a:lnTo>
                    <a:lnTo>
                      <a:pt x="55" y="1052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42" name="Freeform 114"/>
              <p:cNvSpPr>
                <a:spLocks/>
              </p:cNvSpPr>
              <p:nvPr/>
            </p:nvSpPr>
            <p:spPr bwMode="auto">
              <a:xfrm>
                <a:off x="2855" y="2011"/>
                <a:ext cx="375" cy="397"/>
              </a:xfrm>
              <a:custGeom>
                <a:avLst/>
                <a:gdLst/>
                <a:ahLst/>
                <a:cxnLst>
                  <a:cxn ang="0">
                    <a:pos x="63" y="793"/>
                  </a:cxn>
                  <a:cxn ang="0">
                    <a:pos x="169" y="582"/>
                  </a:cxn>
                  <a:cxn ang="0">
                    <a:pos x="502" y="512"/>
                  </a:cxn>
                  <a:cxn ang="0">
                    <a:pos x="654" y="468"/>
                  </a:cxn>
                  <a:cxn ang="0">
                    <a:pos x="749" y="0"/>
                  </a:cxn>
                  <a:cxn ang="0">
                    <a:pos x="707" y="0"/>
                  </a:cxn>
                  <a:cxn ang="0">
                    <a:pos x="616" y="426"/>
                  </a:cxn>
                  <a:cxn ang="0">
                    <a:pos x="491" y="462"/>
                  </a:cxn>
                  <a:cxn ang="0">
                    <a:pos x="126" y="544"/>
                  </a:cxn>
                  <a:cxn ang="0">
                    <a:pos x="0" y="791"/>
                  </a:cxn>
                  <a:cxn ang="0">
                    <a:pos x="63" y="793"/>
                  </a:cxn>
                  <a:cxn ang="0">
                    <a:pos x="63" y="793"/>
                  </a:cxn>
                </a:cxnLst>
                <a:rect l="0" t="0" r="r" b="b"/>
                <a:pathLst>
                  <a:path w="749" h="793">
                    <a:moveTo>
                      <a:pt x="63" y="793"/>
                    </a:moveTo>
                    <a:lnTo>
                      <a:pt x="169" y="582"/>
                    </a:lnTo>
                    <a:lnTo>
                      <a:pt x="502" y="512"/>
                    </a:lnTo>
                    <a:lnTo>
                      <a:pt x="654" y="468"/>
                    </a:lnTo>
                    <a:lnTo>
                      <a:pt x="749" y="0"/>
                    </a:lnTo>
                    <a:lnTo>
                      <a:pt x="707" y="0"/>
                    </a:lnTo>
                    <a:lnTo>
                      <a:pt x="616" y="426"/>
                    </a:lnTo>
                    <a:lnTo>
                      <a:pt x="491" y="462"/>
                    </a:lnTo>
                    <a:lnTo>
                      <a:pt x="126" y="544"/>
                    </a:lnTo>
                    <a:lnTo>
                      <a:pt x="0" y="791"/>
                    </a:lnTo>
                    <a:lnTo>
                      <a:pt x="63" y="793"/>
                    </a:lnTo>
                    <a:lnTo>
                      <a:pt x="63" y="7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43" name="Freeform 115"/>
              <p:cNvSpPr>
                <a:spLocks/>
              </p:cNvSpPr>
              <p:nvPr/>
            </p:nvSpPr>
            <p:spPr bwMode="auto">
              <a:xfrm>
                <a:off x="2977" y="2402"/>
                <a:ext cx="64" cy="35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129" y="38"/>
                  </a:cxn>
                  <a:cxn ang="0">
                    <a:pos x="125" y="0"/>
                  </a:cxn>
                  <a:cxn ang="0">
                    <a:pos x="0" y="28"/>
                  </a:cxn>
                  <a:cxn ang="0">
                    <a:pos x="11" y="70"/>
                  </a:cxn>
                  <a:cxn ang="0">
                    <a:pos x="11" y="70"/>
                  </a:cxn>
                </a:cxnLst>
                <a:rect l="0" t="0" r="r" b="b"/>
                <a:pathLst>
                  <a:path w="129" h="70">
                    <a:moveTo>
                      <a:pt x="11" y="70"/>
                    </a:moveTo>
                    <a:lnTo>
                      <a:pt x="129" y="38"/>
                    </a:lnTo>
                    <a:lnTo>
                      <a:pt x="125" y="0"/>
                    </a:lnTo>
                    <a:lnTo>
                      <a:pt x="0" y="28"/>
                    </a:lnTo>
                    <a:lnTo>
                      <a:pt x="11" y="70"/>
                    </a:lnTo>
                    <a:lnTo>
                      <a:pt x="11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44" name="Freeform 116"/>
              <p:cNvSpPr>
                <a:spLocks/>
              </p:cNvSpPr>
              <p:nvPr/>
            </p:nvSpPr>
            <p:spPr bwMode="auto">
              <a:xfrm>
                <a:off x="3241" y="2240"/>
                <a:ext cx="168" cy="37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331" y="38"/>
                  </a:cxn>
                  <a:cxn ang="0">
                    <a:pos x="336" y="0"/>
                  </a:cxn>
                  <a:cxn ang="0">
                    <a:pos x="6" y="25"/>
                  </a:cxn>
                  <a:cxn ang="0">
                    <a:pos x="0" y="75"/>
                  </a:cxn>
                  <a:cxn ang="0">
                    <a:pos x="0" y="75"/>
                  </a:cxn>
                </a:cxnLst>
                <a:rect l="0" t="0" r="r" b="b"/>
                <a:pathLst>
                  <a:path w="336" h="75">
                    <a:moveTo>
                      <a:pt x="0" y="75"/>
                    </a:moveTo>
                    <a:lnTo>
                      <a:pt x="331" y="38"/>
                    </a:lnTo>
                    <a:lnTo>
                      <a:pt x="336" y="0"/>
                    </a:lnTo>
                    <a:lnTo>
                      <a:pt x="6" y="25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45" name="Freeform 117"/>
              <p:cNvSpPr>
                <a:spLocks/>
              </p:cNvSpPr>
              <p:nvPr/>
            </p:nvSpPr>
            <p:spPr bwMode="auto">
              <a:xfrm>
                <a:off x="3200" y="2345"/>
                <a:ext cx="216" cy="63"/>
              </a:xfrm>
              <a:custGeom>
                <a:avLst/>
                <a:gdLst/>
                <a:ahLst/>
                <a:cxnLst>
                  <a:cxn ang="0">
                    <a:pos x="40" y="66"/>
                  </a:cxn>
                  <a:cxn ang="0">
                    <a:pos x="428" y="0"/>
                  </a:cxn>
                  <a:cxn ang="0">
                    <a:pos x="432" y="47"/>
                  </a:cxn>
                  <a:cxn ang="0">
                    <a:pos x="0" y="125"/>
                  </a:cxn>
                  <a:cxn ang="0">
                    <a:pos x="40" y="66"/>
                  </a:cxn>
                  <a:cxn ang="0">
                    <a:pos x="40" y="66"/>
                  </a:cxn>
                </a:cxnLst>
                <a:rect l="0" t="0" r="r" b="b"/>
                <a:pathLst>
                  <a:path w="432" h="125">
                    <a:moveTo>
                      <a:pt x="40" y="66"/>
                    </a:moveTo>
                    <a:lnTo>
                      <a:pt x="428" y="0"/>
                    </a:lnTo>
                    <a:lnTo>
                      <a:pt x="432" y="47"/>
                    </a:lnTo>
                    <a:lnTo>
                      <a:pt x="0" y="125"/>
                    </a:lnTo>
                    <a:lnTo>
                      <a:pt x="40" y="66"/>
                    </a:lnTo>
                    <a:lnTo>
                      <a:pt x="4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46" name="Freeform 118"/>
              <p:cNvSpPr>
                <a:spLocks/>
              </p:cNvSpPr>
              <p:nvPr/>
            </p:nvSpPr>
            <p:spPr bwMode="auto">
              <a:xfrm>
                <a:off x="3209" y="2502"/>
                <a:ext cx="194" cy="66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82" y="0"/>
                  </a:cxn>
                  <a:cxn ang="0">
                    <a:pos x="388" y="38"/>
                  </a:cxn>
                  <a:cxn ang="0">
                    <a:pos x="35" y="133"/>
                  </a:cxn>
                  <a:cxn ang="0">
                    <a:pos x="0" y="95"/>
                  </a:cxn>
                  <a:cxn ang="0">
                    <a:pos x="0" y="95"/>
                  </a:cxn>
                </a:cxnLst>
                <a:rect l="0" t="0" r="r" b="b"/>
                <a:pathLst>
                  <a:path w="388" h="133">
                    <a:moveTo>
                      <a:pt x="0" y="95"/>
                    </a:moveTo>
                    <a:lnTo>
                      <a:pt x="382" y="0"/>
                    </a:lnTo>
                    <a:lnTo>
                      <a:pt x="388" y="38"/>
                    </a:lnTo>
                    <a:lnTo>
                      <a:pt x="35" y="133"/>
                    </a:lnTo>
                    <a:lnTo>
                      <a:pt x="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47" name="Freeform 119"/>
              <p:cNvSpPr>
                <a:spLocks/>
              </p:cNvSpPr>
              <p:nvPr/>
            </p:nvSpPr>
            <p:spPr bwMode="auto">
              <a:xfrm>
                <a:off x="3198" y="2617"/>
                <a:ext cx="231" cy="137"/>
              </a:xfrm>
              <a:custGeom>
                <a:avLst/>
                <a:gdLst/>
                <a:ahLst/>
                <a:cxnLst>
                  <a:cxn ang="0">
                    <a:pos x="47" y="88"/>
                  </a:cxn>
                  <a:cxn ang="0">
                    <a:pos x="51" y="84"/>
                  </a:cxn>
                  <a:cxn ang="0">
                    <a:pos x="62" y="80"/>
                  </a:cxn>
                  <a:cxn ang="0">
                    <a:pos x="79" y="76"/>
                  </a:cxn>
                  <a:cxn ang="0">
                    <a:pos x="100" y="71"/>
                  </a:cxn>
                  <a:cxn ang="0">
                    <a:pos x="123" y="63"/>
                  </a:cxn>
                  <a:cxn ang="0">
                    <a:pos x="150" y="57"/>
                  </a:cxn>
                  <a:cxn ang="0">
                    <a:pos x="178" y="50"/>
                  </a:cxn>
                  <a:cxn ang="0">
                    <a:pos x="209" y="42"/>
                  </a:cxn>
                  <a:cxn ang="0">
                    <a:pos x="235" y="34"/>
                  </a:cxn>
                  <a:cxn ang="0">
                    <a:pos x="264" y="27"/>
                  </a:cxn>
                  <a:cxn ang="0">
                    <a:pos x="288" y="19"/>
                  </a:cxn>
                  <a:cxn ang="0">
                    <a:pos x="313" y="14"/>
                  </a:cxn>
                  <a:cxn ang="0">
                    <a:pos x="332" y="8"/>
                  </a:cxn>
                  <a:cxn ang="0">
                    <a:pos x="347" y="4"/>
                  </a:cxn>
                  <a:cxn ang="0">
                    <a:pos x="357" y="0"/>
                  </a:cxn>
                  <a:cxn ang="0">
                    <a:pos x="361" y="0"/>
                  </a:cxn>
                  <a:cxn ang="0">
                    <a:pos x="461" y="17"/>
                  </a:cxn>
                  <a:cxn ang="0">
                    <a:pos x="461" y="122"/>
                  </a:cxn>
                  <a:cxn ang="0">
                    <a:pos x="0" y="276"/>
                  </a:cxn>
                  <a:cxn ang="0">
                    <a:pos x="24" y="206"/>
                  </a:cxn>
                  <a:cxn ang="0">
                    <a:pos x="414" y="84"/>
                  </a:cxn>
                  <a:cxn ang="0">
                    <a:pos x="416" y="46"/>
                  </a:cxn>
                  <a:cxn ang="0">
                    <a:pos x="351" y="34"/>
                  </a:cxn>
                  <a:cxn ang="0">
                    <a:pos x="43" y="135"/>
                  </a:cxn>
                  <a:cxn ang="0">
                    <a:pos x="47" y="88"/>
                  </a:cxn>
                  <a:cxn ang="0">
                    <a:pos x="47" y="88"/>
                  </a:cxn>
                </a:cxnLst>
                <a:rect l="0" t="0" r="r" b="b"/>
                <a:pathLst>
                  <a:path w="461" h="276">
                    <a:moveTo>
                      <a:pt x="47" y="88"/>
                    </a:moveTo>
                    <a:lnTo>
                      <a:pt x="51" y="84"/>
                    </a:lnTo>
                    <a:lnTo>
                      <a:pt x="62" y="80"/>
                    </a:lnTo>
                    <a:lnTo>
                      <a:pt x="79" y="76"/>
                    </a:lnTo>
                    <a:lnTo>
                      <a:pt x="100" y="71"/>
                    </a:lnTo>
                    <a:lnTo>
                      <a:pt x="123" y="63"/>
                    </a:lnTo>
                    <a:lnTo>
                      <a:pt x="150" y="57"/>
                    </a:lnTo>
                    <a:lnTo>
                      <a:pt x="178" y="50"/>
                    </a:lnTo>
                    <a:lnTo>
                      <a:pt x="209" y="42"/>
                    </a:lnTo>
                    <a:lnTo>
                      <a:pt x="235" y="34"/>
                    </a:lnTo>
                    <a:lnTo>
                      <a:pt x="264" y="27"/>
                    </a:lnTo>
                    <a:lnTo>
                      <a:pt x="288" y="19"/>
                    </a:lnTo>
                    <a:lnTo>
                      <a:pt x="313" y="14"/>
                    </a:lnTo>
                    <a:lnTo>
                      <a:pt x="332" y="8"/>
                    </a:lnTo>
                    <a:lnTo>
                      <a:pt x="347" y="4"/>
                    </a:lnTo>
                    <a:lnTo>
                      <a:pt x="357" y="0"/>
                    </a:lnTo>
                    <a:lnTo>
                      <a:pt x="361" y="0"/>
                    </a:lnTo>
                    <a:lnTo>
                      <a:pt x="461" y="17"/>
                    </a:lnTo>
                    <a:lnTo>
                      <a:pt x="461" y="122"/>
                    </a:lnTo>
                    <a:lnTo>
                      <a:pt x="0" y="276"/>
                    </a:lnTo>
                    <a:lnTo>
                      <a:pt x="24" y="206"/>
                    </a:lnTo>
                    <a:lnTo>
                      <a:pt x="414" y="84"/>
                    </a:lnTo>
                    <a:lnTo>
                      <a:pt x="416" y="46"/>
                    </a:lnTo>
                    <a:lnTo>
                      <a:pt x="351" y="34"/>
                    </a:lnTo>
                    <a:lnTo>
                      <a:pt x="43" y="135"/>
                    </a:lnTo>
                    <a:lnTo>
                      <a:pt x="47" y="88"/>
                    </a:lnTo>
                    <a:lnTo>
                      <a:pt x="47" y="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48" name="Freeform 120"/>
              <p:cNvSpPr>
                <a:spLocks/>
              </p:cNvSpPr>
              <p:nvPr/>
            </p:nvSpPr>
            <p:spPr bwMode="auto">
              <a:xfrm>
                <a:off x="3056" y="2585"/>
                <a:ext cx="104" cy="159"/>
              </a:xfrm>
              <a:custGeom>
                <a:avLst/>
                <a:gdLst/>
                <a:ahLst/>
                <a:cxnLst>
                  <a:cxn ang="0">
                    <a:pos x="114" y="315"/>
                  </a:cxn>
                  <a:cxn ang="0">
                    <a:pos x="135" y="309"/>
                  </a:cxn>
                  <a:cxn ang="0">
                    <a:pos x="152" y="296"/>
                  </a:cxn>
                  <a:cxn ang="0">
                    <a:pos x="170" y="279"/>
                  </a:cxn>
                  <a:cxn ang="0">
                    <a:pos x="183" y="258"/>
                  </a:cxn>
                  <a:cxn ang="0">
                    <a:pos x="194" y="233"/>
                  </a:cxn>
                  <a:cxn ang="0">
                    <a:pos x="204" y="205"/>
                  </a:cxn>
                  <a:cxn ang="0">
                    <a:pos x="208" y="174"/>
                  </a:cxn>
                  <a:cxn ang="0">
                    <a:pos x="208" y="142"/>
                  </a:cxn>
                  <a:cxn ang="0">
                    <a:pos x="204" y="110"/>
                  </a:cxn>
                  <a:cxn ang="0">
                    <a:pos x="194" y="81"/>
                  </a:cxn>
                  <a:cxn ang="0">
                    <a:pos x="183" y="55"/>
                  </a:cxn>
                  <a:cxn ang="0">
                    <a:pos x="170" y="34"/>
                  </a:cxn>
                  <a:cxn ang="0">
                    <a:pos x="152" y="17"/>
                  </a:cxn>
                  <a:cxn ang="0">
                    <a:pos x="135" y="5"/>
                  </a:cxn>
                  <a:cxn ang="0">
                    <a:pos x="114" y="0"/>
                  </a:cxn>
                  <a:cxn ang="0">
                    <a:pos x="94" y="0"/>
                  </a:cxn>
                  <a:cxn ang="0">
                    <a:pos x="73" y="5"/>
                  </a:cxn>
                  <a:cxn ang="0">
                    <a:pos x="54" y="17"/>
                  </a:cxn>
                  <a:cxn ang="0">
                    <a:pos x="37" y="34"/>
                  </a:cxn>
                  <a:cxn ang="0">
                    <a:pos x="23" y="55"/>
                  </a:cxn>
                  <a:cxn ang="0">
                    <a:pos x="12" y="81"/>
                  </a:cxn>
                  <a:cxn ang="0">
                    <a:pos x="4" y="110"/>
                  </a:cxn>
                  <a:cxn ang="0">
                    <a:pos x="0" y="142"/>
                  </a:cxn>
                  <a:cxn ang="0">
                    <a:pos x="0" y="174"/>
                  </a:cxn>
                  <a:cxn ang="0">
                    <a:pos x="4" y="205"/>
                  </a:cxn>
                  <a:cxn ang="0">
                    <a:pos x="12" y="233"/>
                  </a:cxn>
                  <a:cxn ang="0">
                    <a:pos x="23" y="258"/>
                  </a:cxn>
                  <a:cxn ang="0">
                    <a:pos x="37" y="279"/>
                  </a:cxn>
                  <a:cxn ang="0">
                    <a:pos x="54" y="296"/>
                  </a:cxn>
                  <a:cxn ang="0">
                    <a:pos x="73" y="309"/>
                  </a:cxn>
                  <a:cxn ang="0">
                    <a:pos x="94" y="315"/>
                  </a:cxn>
                  <a:cxn ang="0">
                    <a:pos x="105" y="317"/>
                  </a:cxn>
                </a:cxnLst>
                <a:rect l="0" t="0" r="r" b="b"/>
                <a:pathLst>
                  <a:path w="209" h="317">
                    <a:moveTo>
                      <a:pt x="105" y="317"/>
                    </a:moveTo>
                    <a:lnTo>
                      <a:pt x="114" y="315"/>
                    </a:lnTo>
                    <a:lnTo>
                      <a:pt x="126" y="313"/>
                    </a:lnTo>
                    <a:lnTo>
                      <a:pt x="135" y="309"/>
                    </a:lnTo>
                    <a:lnTo>
                      <a:pt x="145" y="304"/>
                    </a:lnTo>
                    <a:lnTo>
                      <a:pt x="152" y="296"/>
                    </a:lnTo>
                    <a:lnTo>
                      <a:pt x="162" y="288"/>
                    </a:lnTo>
                    <a:lnTo>
                      <a:pt x="170" y="279"/>
                    </a:lnTo>
                    <a:lnTo>
                      <a:pt x="179" y="271"/>
                    </a:lnTo>
                    <a:lnTo>
                      <a:pt x="183" y="258"/>
                    </a:lnTo>
                    <a:lnTo>
                      <a:pt x="190" y="247"/>
                    </a:lnTo>
                    <a:lnTo>
                      <a:pt x="194" y="233"/>
                    </a:lnTo>
                    <a:lnTo>
                      <a:pt x="200" y="220"/>
                    </a:lnTo>
                    <a:lnTo>
                      <a:pt x="204" y="205"/>
                    </a:lnTo>
                    <a:lnTo>
                      <a:pt x="208" y="190"/>
                    </a:lnTo>
                    <a:lnTo>
                      <a:pt x="208" y="174"/>
                    </a:lnTo>
                    <a:lnTo>
                      <a:pt x="209" y="159"/>
                    </a:lnTo>
                    <a:lnTo>
                      <a:pt x="208" y="142"/>
                    </a:lnTo>
                    <a:lnTo>
                      <a:pt x="208" y="125"/>
                    </a:lnTo>
                    <a:lnTo>
                      <a:pt x="204" y="110"/>
                    </a:lnTo>
                    <a:lnTo>
                      <a:pt x="200" y="96"/>
                    </a:lnTo>
                    <a:lnTo>
                      <a:pt x="194" y="81"/>
                    </a:lnTo>
                    <a:lnTo>
                      <a:pt x="190" y="68"/>
                    </a:lnTo>
                    <a:lnTo>
                      <a:pt x="183" y="55"/>
                    </a:lnTo>
                    <a:lnTo>
                      <a:pt x="179" y="45"/>
                    </a:lnTo>
                    <a:lnTo>
                      <a:pt x="170" y="34"/>
                    </a:lnTo>
                    <a:lnTo>
                      <a:pt x="162" y="26"/>
                    </a:lnTo>
                    <a:lnTo>
                      <a:pt x="152" y="17"/>
                    </a:lnTo>
                    <a:lnTo>
                      <a:pt x="145" y="11"/>
                    </a:lnTo>
                    <a:lnTo>
                      <a:pt x="135" y="5"/>
                    </a:lnTo>
                    <a:lnTo>
                      <a:pt x="126" y="3"/>
                    </a:lnTo>
                    <a:lnTo>
                      <a:pt x="114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2" y="3"/>
                    </a:lnTo>
                    <a:lnTo>
                      <a:pt x="73" y="5"/>
                    </a:lnTo>
                    <a:lnTo>
                      <a:pt x="63" y="11"/>
                    </a:lnTo>
                    <a:lnTo>
                      <a:pt x="54" y="17"/>
                    </a:lnTo>
                    <a:lnTo>
                      <a:pt x="44" y="26"/>
                    </a:lnTo>
                    <a:lnTo>
                      <a:pt x="37" y="34"/>
                    </a:lnTo>
                    <a:lnTo>
                      <a:pt x="31" y="45"/>
                    </a:lnTo>
                    <a:lnTo>
                      <a:pt x="23" y="55"/>
                    </a:lnTo>
                    <a:lnTo>
                      <a:pt x="18" y="68"/>
                    </a:lnTo>
                    <a:lnTo>
                      <a:pt x="12" y="81"/>
                    </a:lnTo>
                    <a:lnTo>
                      <a:pt x="8" y="96"/>
                    </a:lnTo>
                    <a:lnTo>
                      <a:pt x="4" y="110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0" y="159"/>
                    </a:lnTo>
                    <a:lnTo>
                      <a:pt x="0" y="174"/>
                    </a:lnTo>
                    <a:lnTo>
                      <a:pt x="2" y="190"/>
                    </a:lnTo>
                    <a:lnTo>
                      <a:pt x="4" y="205"/>
                    </a:lnTo>
                    <a:lnTo>
                      <a:pt x="8" y="220"/>
                    </a:lnTo>
                    <a:lnTo>
                      <a:pt x="12" y="233"/>
                    </a:lnTo>
                    <a:lnTo>
                      <a:pt x="18" y="247"/>
                    </a:lnTo>
                    <a:lnTo>
                      <a:pt x="23" y="258"/>
                    </a:lnTo>
                    <a:lnTo>
                      <a:pt x="31" y="271"/>
                    </a:lnTo>
                    <a:lnTo>
                      <a:pt x="37" y="279"/>
                    </a:lnTo>
                    <a:lnTo>
                      <a:pt x="44" y="288"/>
                    </a:lnTo>
                    <a:lnTo>
                      <a:pt x="54" y="296"/>
                    </a:lnTo>
                    <a:lnTo>
                      <a:pt x="63" y="304"/>
                    </a:lnTo>
                    <a:lnTo>
                      <a:pt x="73" y="309"/>
                    </a:lnTo>
                    <a:lnTo>
                      <a:pt x="82" y="313"/>
                    </a:lnTo>
                    <a:lnTo>
                      <a:pt x="94" y="315"/>
                    </a:lnTo>
                    <a:lnTo>
                      <a:pt x="105" y="317"/>
                    </a:lnTo>
                    <a:lnTo>
                      <a:pt x="105" y="3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49" name="Freeform 121"/>
              <p:cNvSpPr>
                <a:spLocks/>
              </p:cNvSpPr>
              <p:nvPr/>
            </p:nvSpPr>
            <p:spPr bwMode="auto">
              <a:xfrm>
                <a:off x="3096" y="2611"/>
                <a:ext cx="72" cy="108"/>
              </a:xfrm>
              <a:custGeom>
                <a:avLst/>
                <a:gdLst/>
                <a:ahLst/>
                <a:cxnLst>
                  <a:cxn ang="0">
                    <a:pos x="72" y="217"/>
                  </a:cxn>
                  <a:cxn ang="0">
                    <a:pos x="86" y="213"/>
                  </a:cxn>
                  <a:cxn ang="0">
                    <a:pos x="99" y="207"/>
                  </a:cxn>
                  <a:cxn ang="0">
                    <a:pos x="110" y="196"/>
                  </a:cxn>
                  <a:cxn ang="0">
                    <a:pos x="122" y="184"/>
                  </a:cxn>
                  <a:cxn ang="0">
                    <a:pos x="126" y="175"/>
                  </a:cxn>
                  <a:cxn ang="0">
                    <a:pos x="131" y="167"/>
                  </a:cxn>
                  <a:cxn ang="0">
                    <a:pos x="135" y="158"/>
                  </a:cxn>
                  <a:cxn ang="0">
                    <a:pos x="139" y="148"/>
                  </a:cxn>
                  <a:cxn ang="0">
                    <a:pos x="141" y="139"/>
                  </a:cxn>
                  <a:cxn ang="0">
                    <a:pos x="143" y="129"/>
                  </a:cxn>
                  <a:cxn ang="0">
                    <a:pos x="143" y="118"/>
                  </a:cxn>
                  <a:cxn ang="0">
                    <a:pos x="145" y="108"/>
                  </a:cxn>
                  <a:cxn ang="0">
                    <a:pos x="143" y="97"/>
                  </a:cxn>
                  <a:cxn ang="0">
                    <a:pos x="143" y="85"/>
                  </a:cxn>
                  <a:cxn ang="0">
                    <a:pos x="141" y="74"/>
                  </a:cxn>
                  <a:cxn ang="0">
                    <a:pos x="139" y="64"/>
                  </a:cxn>
                  <a:cxn ang="0">
                    <a:pos x="135" y="53"/>
                  </a:cxn>
                  <a:cxn ang="0">
                    <a:pos x="131" y="45"/>
                  </a:cxn>
                  <a:cxn ang="0">
                    <a:pos x="126" y="38"/>
                  </a:cxn>
                  <a:cxn ang="0">
                    <a:pos x="122" y="30"/>
                  </a:cxn>
                  <a:cxn ang="0">
                    <a:pos x="116" y="23"/>
                  </a:cxn>
                  <a:cxn ang="0">
                    <a:pos x="110" y="17"/>
                  </a:cxn>
                  <a:cxn ang="0">
                    <a:pos x="105" y="11"/>
                  </a:cxn>
                  <a:cxn ang="0">
                    <a:pos x="99" y="7"/>
                  </a:cxn>
                  <a:cxn ang="0">
                    <a:pos x="86" y="0"/>
                  </a:cxn>
                  <a:cxn ang="0">
                    <a:pos x="72" y="0"/>
                  </a:cxn>
                  <a:cxn ang="0">
                    <a:pos x="65" y="0"/>
                  </a:cxn>
                  <a:cxn ang="0">
                    <a:pos x="57" y="0"/>
                  </a:cxn>
                  <a:cxn ang="0">
                    <a:pos x="50" y="4"/>
                  </a:cxn>
                  <a:cxn ang="0">
                    <a:pos x="44" y="7"/>
                  </a:cxn>
                  <a:cxn ang="0">
                    <a:pos x="36" y="11"/>
                  </a:cxn>
                  <a:cxn ang="0">
                    <a:pos x="31" y="17"/>
                  </a:cxn>
                  <a:cxn ang="0">
                    <a:pos x="25" y="23"/>
                  </a:cxn>
                  <a:cxn ang="0">
                    <a:pos x="21" y="30"/>
                  </a:cxn>
                  <a:cxn ang="0">
                    <a:pos x="15" y="38"/>
                  </a:cxn>
                  <a:cxn ang="0">
                    <a:pos x="12" y="45"/>
                  </a:cxn>
                  <a:cxn ang="0">
                    <a:pos x="8" y="53"/>
                  </a:cxn>
                  <a:cxn ang="0">
                    <a:pos x="4" y="64"/>
                  </a:cxn>
                  <a:cxn ang="0">
                    <a:pos x="0" y="74"/>
                  </a:cxn>
                  <a:cxn ang="0">
                    <a:pos x="0" y="85"/>
                  </a:cxn>
                  <a:cxn ang="0">
                    <a:pos x="0" y="97"/>
                  </a:cxn>
                  <a:cxn ang="0">
                    <a:pos x="0" y="108"/>
                  </a:cxn>
                  <a:cxn ang="0">
                    <a:pos x="0" y="118"/>
                  </a:cxn>
                  <a:cxn ang="0">
                    <a:pos x="0" y="129"/>
                  </a:cxn>
                  <a:cxn ang="0">
                    <a:pos x="0" y="139"/>
                  </a:cxn>
                  <a:cxn ang="0">
                    <a:pos x="4" y="148"/>
                  </a:cxn>
                  <a:cxn ang="0">
                    <a:pos x="8" y="158"/>
                  </a:cxn>
                  <a:cxn ang="0">
                    <a:pos x="12" y="167"/>
                  </a:cxn>
                  <a:cxn ang="0">
                    <a:pos x="15" y="175"/>
                  </a:cxn>
                  <a:cxn ang="0">
                    <a:pos x="21" y="184"/>
                  </a:cxn>
                  <a:cxn ang="0">
                    <a:pos x="31" y="196"/>
                  </a:cxn>
                  <a:cxn ang="0">
                    <a:pos x="44" y="207"/>
                  </a:cxn>
                  <a:cxn ang="0">
                    <a:pos x="50" y="209"/>
                  </a:cxn>
                  <a:cxn ang="0">
                    <a:pos x="57" y="213"/>
                  </a:cxn>
                  <a:cxn ang="0">
                    <a:pos x="65" y="215"/>
                  </a:cxn>
                  <a:cxn ang="0">
                    <a:pos x="72" y="217"/>
                  </a:cxn>
                  <a:cxn ang="0">
                    <a:pos x="72" y="217"/>
                  </a:cxn>
                </a:cxnLst>
                <a:rect l="0" t="0" r="r" b="b"/>
                <a:pathLst>
                  <a:path w="145" h="217">
                    <a:moveTo>
                      <a:pt x="72" y="217"/>
                    </a:moveTo>
                    <a:lnTo>
                      <a:pt x="86" y="213"/>
                    </a:lnTo>
                    <a:lnTo>
                      <a:pt x="99" y="207"/>
                    </a:lnTo>
                    <a:lnTo>
                      <a:pt x="110" y="196"/>
                    </a:lnTo>
                    <a:lnTo>
                      <a:pt x="122" y="184"/>
                    </a:lnTo>
                    <a:lnTo>
                      <a:pt x="126" y="175"/>
                    </a:lnTo>
                    <a:lnTo>
                      <a:pt x="131" y="167"/>
                    </a:lnTo>
                    <a:lnTo>
                      <a:pt x="135" y="158"/>
                    </a:lnTo>
                    <a:lnTo>
                      <a:pt x="139" y="148"/>
                    </a:lnTo>
                    <a:lnTo>
                      <a:pt x="141" y="139"/>
                    </a:lnTo>
                    <a:lnTo>
                      <a:pt x="143" y="129"/>
                    </a:lnTo>
                    <a:lnTo>
                      <a:pt x="143" y="118"/>
                    </a:lnTo>
                    <a:lnTo>
                      <a:pt x="145" y="108"/>
                    </a:lnTo>
                    <a:lnTo>
                      <a:pt x="143" y="97"/>
                    </a:lnTo>
                    <a:lnTo>
                      <a:pt x="143" y="85"/>
                    </a:lnTo>
                    <a:lnTo>
                      <a:pt x="141" y="74"/>
                    </a:lnTo>
                    <a:lnTo>
                      <a:pt x="139" y="64"/>
                    </a:lnTo>
                    <a:lnTo>
                      <a:pt x="135" y="53"/>
                    </a:lnTo>
                    <a:lnTo>
                      <a:pt x="131" y="45"/>
                    </a:lnTo>
                    <a:lnTo>
                      <a:pt x="126" y="38"/>
                    </a:lnTo>
                    <a:lnTo>
                      <a:pt x="122" y="30"/>
                    </a:lnTo>
                    <a:lnTo>
                      <a:pt x="116" y="23"/>
                    </a:lnTo>
                    <a:lnTo>
                      <a:pt x="110" y="17"/>
                    </a:lnTo>
                    <a:lnTo>
                      <a:pt x="105" y="11"/>
                    </a:lnTo>
                    <a:lnTo>
                      <a:pt x="99" y="7"/>
                    </a:lnTo>
                    <a:lnTo>
                      <a:pt x="86" y="0"/>
                    </a:lnTo>
                    <a:lnTo>
                      <a:pt x="72" y="0"/>
                    </a:lnTo>
                    <a:lnTo>
                      <a:pt x="65" y="0"/>
                    </a:lnTo>
                    <a:lnTo>
                      <a:pt x="57" y="0"/>
                    </a:lnTo>
                    <a:lnTo>
                      <a:pt x="50" y="4"/>
                    </a:lnTo>
                    <a:lnTo>
                      <a:pt x="44" y="7"/>
                    </a:lnTo>
                    <a:lnTo>
                      <a:pt x="36" y="11"/>
                    </a:lnTo>
                    <a:lnTo>
                      <a:pt x="31" y="17"/>
                    </a:lnTo>
                    <a:lnTo>
                      <a:pt x="25" y="23"/>
                    </a:lnTo>
                    <a:lnTo>
                      <a:pt x="21" y="30"/>
                    </a:lnTo>
                    <a:lnTo>
                      <a:pt x="15" y="38"/>
                    </a:lnTo>
                    <a:lnTo>
                      <a:pt x="12" y="45"/>
                    </a:lnTo>
                    <a:lnTo>
                      <a:pt x="8" y="53"/>
                    </a:lnTo>
                    <a:lnTo>
                      <a:pt x="4" y="64"/>
                    </a:lnTo>
                    <a:lnTo>
                      <a:pt x="0" y="74"/>
                    </a:lnTo>
                    <a:lnTo>
                      <a:pt x="0" y="85"/>
                    </a:lnTo>
                    <a:lnTo>
                      <a:pt x="0" y="97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0" y="129"/>
                    </a:lnTo>
                    <a:lnTo>
                      <a:pt x="0" y="139"/>
                    </a:lnTo>
                    <a:lnTo>
                      <a:pt x="4" y="148"/>
                    </a:lnTo>
                    <a:lnTo>
                      <a:pt x="8" y="158"/>
                    </a:lnTo>
                    <a:lnTo>
                      <a:pt x="12" y="167"/>
                    </a:lnTo>
                    <a:lnTo>
                      <a:pt x="15" y="175"/>
                    </a:lnTo>
                    <a:lnTo>
                      <a:pt x="21" y="184"/>
                    </a:lnTo>
                    <a:lnTo>
                      <a:pt x="31" y="196"/>
                    </a:lnTo>
                    <a:lnTo>
                      <a:pt x="44" y="207"/>
                    </a:lnTo>
                    <a:lnTo>
                      <a:pt x="50" y="209"/>
                    </a:lnTo>
                    <a:lnTo>
                      <a:pt x="57" y="213"/>
                    </a:lnTo>
                    <a:lnTo>
                      <a:pt x="65" y="215"/>
                    </a:lnTo>
                    <a:lnTo>
                      <a:pt x="72" y="217"/>
                    </a:lnTo>
                    <a:lnTo>
                      <a:pt x="72" y="217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50" name="Freeform 122"/>
              <p:cNvSpPr>
                <a:spLocks/>
              </p:cNvSpPr>
              <p:nvPr/>
            </p:nvSpPr>
            <p:spPr bwMode="auto">
              <a:xfrm>
                <a:off x="2964" y="2481"/>
                <a:ext cx="170" cy="232"/>
              </a:xfrm>
              <a:custGeom>
                <a:avLst/>
                <a:gdLst/>
                <a:ahLst/>
                <a:cxnLst>
                  <a:cxn ang="0">
                    <a:pos x="57" y="459"/>
                  </a:cxn>
                  <a:cxn ang="0">
                    <a:pos x="55" y="451"/>
                  </a:cxn>
                  <a:cxn ang="0">
                    <a:pos x="55" y="440"/>
                  </a:cxn>
                  <a:cxn ang="0">
                    <a:pos x="55" y="417"/>
                  </a:cxn>
                  <a:cxn ang="0">
                    <a:pos x="55" y="390"/>
                  </a:cxn>
                  <a:cxn ang="0">
                    <a:pos x="57" y="358"/>
                  </a:cxn>
                  <a:cxn ang="0">
                    <a:pos x="61" y="324"/>
                  </a:cxn>
                  <a:cxn ang="0">
                    <a:pos x="66" y="286"/>
                  </a:cxn>
                  <a:cxn ang="0">
                    <a:pos x="78" y="248"/>
                  </a:cxn>
                  <a:cxn ang="0">
                    <a:pos x="91" y="210"/>
                  </a:cxn>
                  <a:cxn ang="0">
                    <a:pos x="108" y="171"/>
                  </a:cxn>
                  <a:cxn ang="0">
                    <a:pos x="131" y="137"/>
                  </a:cxn>
                  <a:cxn ang="0">
                    <a:pos x="158" y="107"/>
                  </a:cxn>
                  <a:cxn ang="0">
                    <a:pos x="192" y="82"/>
                  </a:cxn>
                  <a:cxn ang="0">
                    <a:pos x="232" y="65"/>
                  </a:cxn>
                  <a:cxn ang="0">
                    <a:pos x="277" y="54"/>
                  </a:cxn>
                  <a:cxn ang="0">
                    <a:pos x="333" y="54"/>
                  </a:cxn>
                  <a:cxn ang="0">
                    <a:pos x="338" y="8"/>
                  </a:cxn>
                  <a:cxn ang="0">
                    <a:pos x="334" y="6"/>
                  </a:cxn>
                  <a:cxn ang="0">
                    <a:pos x="327" y="4"/>
                  </a:cxn>
                  <a:cxn ang="0">
                    <a:pos x="312" y="0"/>
                  </a:cxn>
                  <a:cxn ang="0">
                    <a:pos x="296" y="0"/>
                  </a:cxn>
                  <a:cxn ang="0">
                    <a:pos x="274" y="0"/>
                  </a:cxn>
                  <a:cxn ang="0">
                    <a:pos x="251" y="4"/>
                  </a:cxn>
                  <a:cxn ang="0">
                    <a:pos x="224" y="8"/>
                  </a:cxn>
                  <a:cxn ang="0">
                    <a:pos x="198" y="19"/>
                  </a:cxn>
                  <a:cxn ang="0">
                    <a:pos x="169" y="33"/>
                  </a:cxn>
                  <a:cxn ang="0">
                    <a:pos x="139" y="54"/>
                  </a:cxn>
                  <a:cxn ang="0">
                    <a:pos x="112" y="80"/>
                  </a:cxn>
                  <a:cxn ang="0">
                    <a:pos x="85" y="114"/>
                  </a:cxn>
                  <a:cxn ang="0">
                    <a:pos x="59" y="154"/>
                  </a:cxn>
                  <a:cxn ang="0">
                    <a:pos x="38" y="206"/>
                  </a:cxn>
                  <a:cxn ang="0">
                    <a:pos x="19" y="265"/>
                  </a:cxn>
                  <a:cxn ang="0">
                    <a:pos x="6" y="337"/>
                  </a:cxn>
                  <a:cxn ang="0">
                    <a:pos x="4" y="341"/>
                  </a:cxn>
                  <a:cxn ang="0">
                    <a:pos x="4" y="346"/>
                  </a:cxn>
                  <a:cxn ang="0">
                    <a:pos x="4" y="354"/>
                  </a:cxn>
                  <a:cxn ang="0">
                    <a:pos x="4" y="363"/>
                  </a:cxn>
                  <a:cxn ang="0">
                    <a:pos x="2" y="373"/>
                  </a:cxn>
                  <a:cxn ang="0">
                    <a:pos x="0" y="384"/>
                  </a:cxn>
                  <a:cxn ang="0">
                    <a:pos x="0" y="396"/>
                  </a:cxn>
                  <a:cxn ang="0">
                    <a:pos x="0" y="407"/>
                  </a:cxn>
                  <a:cxn ang="0">
                    <a:pos x="0" y="417"/>
                  </a:cxn>
                  <a:cxn ang="0">
                    <a:pos x="0" y="428"/>
                  </a:cxn>
                  <a:cxn ang="0">
                    <a:pos x="0" y="436"/>
                  </a:cxn>
                  <a:cxn ang="0">
                    <a:pos x="0" y="447"/>
                  </a:cxn>
                  <a:cxn ang="0">
                    <a:pos x="0" y="453"/>
                  </a:cxn>
                  <a:cxn ang="0">
                    <a:pos x="0" y="459"/>
                  </a:cxn>
                  <a:cxn ang="0">
                    <a:pos x="0" y="462"/>
                  </a:cxn>
                  <a:cxn ang="0">
                    <a:pos x="0" y="464"/>
                  </a:cxn>
                  <a:cxn ang="0">
                    <a:pos x="57" y="459"/>
                  </a:cxn>
                  <a:cxn ang="0">
                    <a:pos x="57" y="459"/>
                  </a:cxn>
                </a:cxnLst>
                <a:rect l="0" t="0" r="r" b="b"/>
                <a:pathLst>
                  <a:path w="338" h="464">
                    <a:moveTo>
                      <a:pt x="57" y="459"/>
                    </a:moveTo>
                    <a:lnTo>
                      <a:pt x="55" y="451"/>
                    </a:lnTo>
                    <a:lnTo>
                      <a:pt x="55" y="440"/>
                    </a:lnTo>
                    <a:lnTo>
                      <a:pt x="55" y="417"/>
                    </a:lnTo>
                    <a:lnTo>
                      <a:pt x="55" y="390"/>
                    </a:lnTo>
                    <a:lnTo>
                      <a:pt x="57" y="358"/>
                    </a:lnTo>
                    <a:lnTo>
                      <a:pt x="61" y="324"/>
                    </a:lnTo>
                    <a:lnTo>
                      <a:pt x="66" y="286"/>
                    </a:lnTo>
                    <a:lnTo>
                      <a:pt x="78" y="248"/>
                    </a:lnTo>
                    <a:lnTo>
                      <a:pt x="91" y="210"/>
                    </a:lnTo>
                    <a:lnTo>
                      <a:pt x="108" y="171"/>
                    </a:lnTo>
                    <a:lnTo>
                      <a:pt x="131" y="137"/>
                    </a:lnTo>
                    <a:lnTo>
                      <a:pt x="158" y="107"/>
                    </a:lnTo>
                    <a:lnTo>
                      <a:pt x="192" y="82"/>
                    </a:lnTo>
                    <a:lnTo>
                      <a:pt x="232" y="65"/>
                    </a:lnTo>
                    <a:lnTo>
                      <a:pt x="277" y="54"/>
                    </a:lnTo>
                    <a:lnTo>
                      <a:pt x="333" y="54"/>
                    </a:lnTo>
                    <a:lnTo>
                      <a:pt x="338" y="8"/>
                    </a:lnTo>
                    <a:lnTo>
                      <a:pt x="334" y="6"/>
                    </a:lnTo>
                    <a:lnTo>
                      <a:pt x="327" y="4"/>
                    </a:lnTo>
                    <a:lnTo>
                      <a:pt x="312" y="0"/>
                    </a:lnTo>
                    <a:lnTo>
                      <a:pt x="296" y="0"/>
                    </a:lnTo>
                    <a:lnTo>
                      <a:pt x="274" y="0"/>
                    </a:lnTo>
                    <a:lnTo>
                      <a:pt x="251" y="4"/>
                    </a:lnTo>
                    <a:lnTo>
                      <a:pt x="224" y="8"/>
                    </a:lnTo>
                    <a:lnTo>
                      <a:pt x="198" y="19"/>
                    </a:lnTo>
                    <a:lnTo>
                      <a:pt x="169" y="33"/>
                    </a:lnTo>
                    <a:lnTo>
                      <a:pt x="139" y="54"/>
                    </a:lnTo>
                    <a:lnTo>
                      <a:pt x="112" y="80"/>
                    </a:lnTo>
                    <a:lnTo>
                      <a:pt x="85" y="114"/>
                    </a:lnTo>
                    <a:lnTo>
                      <a:pt x="59" y="154"/>
                    </a:lnTo>
                    <a:lnTo>
                      <a:pt x="38" y="206"/>
                    </a:lnTo>
                    <a:lnTo>
                      <a:pt x="19" y="265"/>
                    </a:lnTo>
                    <a:lnTo>
                      <a:pt x="6" y="337"/>
                    </a:lnTo>
                    <a:lnTo>
                      <a:pt x="4" y="341"/>
                    </a:lnTo>
                    <a:lnTo>
                      <a:pt x="4" y="346"/>
                    </a:lnTo>
                    <a:lnTo>
                      <a:pt x="4" y="354"/>
                    </a:lnTo>
                    <a:lnTo>
                      <a:pt x="4" y="363"/>
                    </a:lnTo>
                    <a:lnTo>
                      <a:pt x="2" y="373"/>
                    </a:lnTo>
                    <a:lnTo>
                      <a:pt x="0" y="384"/>
                    </a:lnTo>
                    <a:lnTo>
                      <a:pt x="0" y="396"/>
                    </a:lnTo>
                    <a:lnTo>
                      <a:pt x="0" y="407"/>
                    </a:lnTo>
                    <a:lnTo>
                      <a:pt x="0" y="417"/>
                    </a:lnTo>
                    <a:lnTo>
                      <a:pt x="0" y="428"/>
                    </a:lnTo>
                    <a:lnTo>
                      <a:pt x="0" y="436"/>
                    </a:lnTo>
                    <a:lnTo>
                      <a:pt x="0" y="447"/>
                    </a:lnTo>
                    <a:lnTo>
                      <a:pt x="0" y="453"/>
                    </a:lnTo>
                    <a:lnTo>
                      <a:pt x="0" y="459"/>
                    </a:lnTo>
                    <a:lnTo>
                      <a:pt x="0" y="462"/>
                    </a:lnTo>
                    <a:lnTo>
                      <a:pt x="0" y="464"/>
                    </a:lnTo>
                    <a:lnTo>
                      <a:pt x="57" y="459"/>
                    </a:lnTo>
                    <a:lnTo>
                      <a:pt x="57" y="4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51" name="Freeform 123"/>
              <p:cNvSpPr>
                <a:spLocks/>
              </p:cNvSpPr>
              <p:nvPr/>
            </p:nvSpPr>
            <p:spPr bwMode="auto">
              <a:xfrm>
                <a:off x="3377" y="2148"/>
                <a:ext cx="57" cy="472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08" y="0"/>
                  </a:cxn>
                  <a:cxn ang="0">
                    <a:pos x="114" y="945"/>
                  </a:cxn>
                  <a:cxn ang="0">
                    <a:pos x="32" y="911"/>
                  </a:cxn>
                  <a:cxn ang="0">
                    <a:pos x="47" y="82"/>
                  </a:cxn>
                  <a:cxn ang="0">
                    <a:pos x="0" y="76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114" h="945">
                    <a:moveTo>
                      <a:pt x="17" y="2"/>
                    </a:moveTo>
                    <a:lnTo>
                      <a:pt x="108" y="0"/>
                    </a:lnTo>
                    <a:lnTo>
                      <a:pt x="114" y="945"/>
                    </a:lnTo>
                    <a:lnTo>
                      <a:pt x="32" y="911"/>
                    </a:lnTo>
                    <a:lnTo>
                      <a:pt x="47" y="82"/>
                    </a:lnTo>
                    <a:lnTo>
                      <a:pt x="0" y="76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52" name="Freeform 124"/>
              <p:cNvSpPr>
                <a:spLocks/>
              </p:cNvSpPr>
              <p:nvPr/>
            </p:nvSpPr>
            <p:spPr bwMode="auto">
              <a:xfrm>
                <a:off x="3205" y="2001"/>
                <a:ext cx="94" cy="23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88" y="38"/>
                  </a:cxn>
                  <a:cxn ang="0">
                    <a:pos x="184" y="0"/>
                  </a:cxn>
                  <a:cxn ang="0">
                    <a:pos x="9" y="0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188" h="48">
                    <a:moveTo>
                      <a:pt x="0" y="48"/>
                    </a:moveTo>
                    <a:lnTo>
                      <a:pt x="188" y="38"/>
                    </a:lnTo>
                    <a:lnTo>
                      <a:pt x="184" y="0"/>
                    </a:lnTo>
                    <a:lnTo>
                      <a:pt x="9" y="0"/>
                    </a:lnTo>
                    <a:lnTo>
                      <a:pt x="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53" name="Freeform 125"/>
              <p:cNvSpPr>
                <a:spLocks/>
              </p:cNvSpPr>
              <p:nvPr/>
            </p:nvSpPr>
            <p:spPr bwMode="auto">
              <a:xfrm>
                <a:off x="3278" y="2005"/>
                <a:ext cx="66" cy="224"/>
              </a:xfrm>
              <a:custGeom>
                <a:avLst/>
                <a:gdLst/>
                <a:ahLst/>
                <a:cxnLst>
                  <a:cxn ang="0">
                    <a:pos x="95" y="198"/>
                  </a:cxn>
                  <a:cxn ang="0">
                    <a:pos x="88" y="447"/>
                  </a:cxn>
                  <a:cxn ang="0">
                    <a:pos x="131" y="441"/>
                  </a:cxn>
                  <a:cxn ang="0">
                    <a:pos x="131" y="188"/>
                  </a:cxn>
                  <a:cxn ang="0">
                    <a:pos x="36" y="0"/>
                  </a:cxn>
                  <a:cxn ang="0">
                    <a:pos x="0" y="4"/>
                  </a:cxn>
                  <a:cxn ang="0">
                    <a:pos x="95" y="198"/>
                  </a:cxn>
                  <a:cxn ang="0">
                    <a:pos x="95" y="198"/>
                  </a:cxn>
                </a:cxnLst>
                <a:rect l="0" t="0" r="r" b="b"/>
                <a:pathLst>
                  <a:path w="131" h="447">
                    <a:moveTo>
                      <a:pt x="95" y="198"/>
                    </a:moveTo>
                    <a:lnTo>
                      <a:pt x="88" y="447"/>
                    </a:lnTo>
                    <a:lnTo>
                      <a:pt x="131" y="441"/>
                    </a:lnTo>
                    <a:lnTo>
                      <a:pt x="131" y="188"/>
                    </a:lnTo>
                    <a:lnTo>
                      <a:pt x="36" y="0"/>
                    </a:lnTo>
                    <a:lnTo>
                      <a:pt x="0" y="4"/>
                    </a:lnTo>
                    <a:lnTo>
                      <a:pt x="95" y="198"/>
                    </a:lnTo>
                    <a:lnTo>
                      <a:pt x="95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54" name="Freeform 126"/>
              <p:cNvSpPr>
                <a:spLocks/>
              </p:cNvSpPr>
              <p:nvPr/>
            </p:nvSpPr>
            <p:spPr bwMode="auto">
              <a:xfrm>
                <a:off x="3197" y="2215"/>
                <a:ext cx="150" cy="28"/>
              </a:xfrm>
              <a:custGeom>
                <a:avLst/>
                <a:gdLst/>
                <a:ahLst/>
                <a:cxnLst>
                  <a:cxn ang="0">
                    <a:pos x="19" y="19"/>
                  </a:cxn>
                  <a:cxn ang="0">
                    <a:pos x="279" y="0"/>
                  </a:cxn>
                  <a:cxn ang="0">
                    <a:pos x="300" y="38"/>
                  </a:cxn>
                  <a:cxn ang="0">
                    <a:pos x="0" y="57"/>
                  </a:cxn>
                  <a:cxn ang="0">
                    <a:pos x="19" y="19"/>
                  </a:cxn>
                  <a:cxn ang="0">
                    <a:pos x="19" y="19"/>
                  </a:cxn>
                </a:cxnLst>
                <a:rect l="0" t="0" r="r" b="b"/>
                <a:pathLst>
                  <a:path w="300" h="57">
                    <a:moveTo>
                      <a:pt x="19" y="19"/>
                    </a:moveTo>
                    <a:lnTo>
                      <a:pt x="279" y="0"/>
                    </a:lnTo>
                    <a:lnTo>
                      <a:pt x="300" y="38"/>
                    </a:lnTo>
                    <a:lnTo>
                      <a:pt x="0" y="57"/>
                    </a:lnTo>
                    <a:lnTo>
                      <a:pt x="19" y="19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55" name="Freeform 127"/>
              <p:cNvSpPr>
                <a:spLocks/>
              </p:cNvSpPr>
              <p:nvPr/>
            </p:nvSpPr>
            <p:spPr bwMode="auto">
              <a:xfrm>
                <a:off x="2709" y="2315"/>
                <a:ext cx="56" cy="49"/>
              </a:xfrm>
              <a:custGeom>
                <a:avLst/>
                <a:gdLst/>
                <a:ahLst/>
                <a:cxnLst>
                  <a:cxn ang="0">
                    <a:pos x="47" y="5"/>
                  </a:cxn>
                  <a:cxn ang="0">
                    <a:pos x="112" y="91"/>
                  </a:cxn>
                  <a:cxn ang="0">
                    <a:pos x="68" y="97"/>
                  </a:cxn>
                  <a:cxn ang="0">
                    <a:pos x="0" y="0"/>
                  </a:cxn>
                  <a:cxn ang="0">
                    <a:pos x="47" y="5"/>
                  </a:cxn>
                  <a:cxn ang="0">
                    <a:pos x="47" y="5"/>
                  </a:cxn>
                </a:cxnLst>
                <a:rect l="0" t="0" r="r" b="b"/>
                <a:pathLst>
                  <a:path w="112" h="97">
                    <a:moveTo>
                      <a:pt x="47" y="5"/>
                    </a:moveTo>
                    <a:lnTo>
                      <a:pt x="112" y="91"/>
                    </a:lnTo>
                    <a:lnTo>
                      <a:pt x="68" y="97"/>
                    </a:lnTo>
                    <a:lnTo>
                      <a:pt x="0" y="0"/>
                    </a:lnTo>
                    <a:lnTo>
                      <a:pt x="47" y="5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56" name="Freeform 128"/>
              <p:cNvSpPr>
                <a:spLocks/>
              </p:cNvSpPr>
              <p:nvPr/>
            </p:nvSpPr>
            <p:spPr bwMode="auto">
              <a:xfrm>
                <a:off x="2661" y="2321"/>
                <a:ext cx="51" cy="40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100" y="76"/>
                  </a:cxn>
                  <a:cxn ang="0">
                    <a:pos x="53" y="80"/>
                  </a:cxn>
                  <a:cxn ang="0">
                    <a:pos x="0" y="0"/>
                  </a:cxn>
                  <a:cxn ang="0">
                    <a:pos x="49" y="0"/>
                  </a:cxn>
                  <a:cxn ang="0">
                    <a:pos x="49" y="0"/>
                  </a:cxn>
                </a:cxnLst>
                <a:rect l="0" t="0" r="r" b="b"/>
                <a:pathLst>
                  <a:path w="100" h="80">
                    <a:moveTo>
                      <a:pt x="49" y="0"/>
                    </a:moveTo>
                    <a:lnTo>
                      <a:pt x="100" y="76"/>
                    </a:lnTo>
                    <a:lnTo>
                      <a:pt x="53" y="80"/>
                    </a:lnTo>
                    <a:lnTo>
                      <a:pt x="0" y="0"/>
                    </a:lnTo>
                    <a:lnTo>
                      <a:pt x="49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57" name="Freeform 129"/>
              <p:cNvSpPr>
                <a:spLocks/>
              </p:cNvSpPr>
              <p:nvPr/>
            </p:nvSpPr>
            <p:spPr bwMode="auto">
              <a:xfrm>
                <a:off x="2596" y="2316"/>
                <a:ext cx="61" cy="45"/>
              </a:xfrm>
              <a:custGeom>
                <a:avLst/>
                <a:gdLst/>
                <a:ahLst/>
                <a:cxnLst>
                  <a:cxn ang="0">
                    <a:pos x="71" y="9"/>
                  </a:cxn>
                  <a:cxn ang="0">
                    <a:pos x="124" y="89"/>
                  </a:cxn>
                  <a:cxn ang="0">
                    <a:pos x="50" y="89"/>
                  </a:cxn>
                  <a:cxn ang="0">
                    <a:pos x="0" y="0"/>
                  </a:cxn>
                  <a:cxn ang="0">
                    <a:pos x="71" y="9"/>
                  </a:cxn>
                  <a:cxn ang="0">
                    <a:pos x="71" y="9"/>
                  </a:cxn>
                </a:cxnLst>
                <a:rect l="0" t="0" r="r" b="b"/>
                <a:pathLst>
                  <a:path w="124" h="89">
                    <a:moveTo>
                      <a:pt x="71" y="9"/>
                    </a:moveTo>
                    <a:lnTo>
                      <a:pt x="124" y="89"/>
                    </a:lnTo>
                    <a:lnTo>
                      <a:pt x="50" y="89"/>
                    </a:lnTo>
                    <a:lnTo>
                      <a:pt x="0" y="0"/>
                    </a:lnTo>
                    <a:lnTo>
                      <a:pt x="71" y="9"/>
                    </a:lnTo>
                    <a:lnTo>
                      <a:pt x="71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58" name="Freeform 130"/>
              <p:cNvSpPr>
                <a:spLocks/>
              </p:cNvSpPr>
              <p:nvPr/>
            </p:nvSpPr>
            <p:spPr bwMode="auto">
              <a:xfrm>
                <a:off x="2540" y="2321"/>
                <a:ext cx="44" cy="37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90" y="74"/>
                  </a:cxn>
                  <a:cxn ang="0">
                    <a:pos x="44" y="74"/>
                  </a:cxn>
                  <a:cxn ang="0">
                    <a:pos x="0" y="4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90" h="74">
                    <a:moveTo>
                      <a:pt x="55" y="0"/>
                    </a:moveTo>
                    <a:lnTo>
                      <a:pt x="90" y="74"/>
                    </a:lnTo>
                    <a:lnTo>
                      <a:pt x="44" y="74"/>
                    </a:lnTo>
                    <a:lnTo>
                      <a:pt x="0" y="4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59" name="Freeform 131"/>
              <p:cNvSpPr>
                <a:spLocks/>
              </p:cNvSpPr>
              <p:nvPr/>
            </p:nvSpPr>
            <p:spPr bwMode="auto">
              <a:xfrm>
                <a:off x="2477" y="2326"/>
                <a:ext cx="55" cy="3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10" y="64"/>
                  </a:cxn>
                  <a:cxn ang="0">
                    <a:pos x="38" y="66"/>
                  </a:cxn>
                  <a:cxn ang="0">
                    <a:pos x="0" y="0"/>
                  </a:cxn>
                  <a:cxn ang="0">
                    <a:pos x="82" y="0"/>
                  </a:cxn>
                  <a:cxn ang="0">
                    <a:pos x="82" y="0"/>
                  </a:cxn>
                </a:cxnLst>
                <a:rect l="0" t="0" r="r" b="b"/>
                <a:pathLst>
                  <a:path w="110" h="66">
                    <a:moveTo>
                      <a:pt x="82" y="0"/>
                    </a:moveTo>
                    <a:lnTo>
                      <a:pt x="110" y="64"/>
                    </a:lnTo>
                    <a:lnTo>
                      <a:pt x="38" y="66"/>
                    </a:lnTo>
                    <a:lnTo>
                      <a:pt x="0" y="0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60" name="Freeform 132"/>
              <p:cNvSpPr>
                <a:spLocks/>
              </p:cNvSpPr>
              <p:nvPr/>
            </p:nvSpPr>
            <p:spPr bwMode="auto">
              <a:xfrm>
                <a:off x="2408" y="2326"/>
                <a:ext cx="62" cy="3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124" y="66"/>
                  </a:cxn>
                  <a:cxn ang="0">
                    <a:pos x="36" y="70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124" h="70">
                    <a:moveTo>
                      <a:pt x="85" y="0"/>
                    </a:moveTo>
                    <a:lnTo>
                      <a:pt x="124" y="66"/>
                    </a:lnTo>
                    <a:lnTo>
                      <a:pt x="36" y="70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61" name="Freeform 133"/>
              <p:cNvSpPr>
                <a:spLocks/>
              </p:cNvSpPr>
              <p:nvPr/>
            </p:nvSpPr>
            <p:spPr bwMode="auto">
              <a:xfrm>
                <a:off x="2977" y="2267"/>
                <a:ext cx="203" cy="119"/>
              </a:xfrm>
              <a:custGeom>
                <a:avLst/>
                <a:gdLst/>
                <a:ahLst/>
                <a:cxnLst>
                  <a:cxn ang="0">
                    <a:pos x="0" y="237"/>
                  </a:cxn>
                  <a:cxn ang="0">
                    <a:pos x="19" y="99"/>
                  </a:cxn>
                  <a:cxn ang="0">
                    <a:pos x="401" y="0"/>
                  </a:cxn>
                  <a:cxn ang="0">
                    <a:pos x="406" y="194"/>
                  </a:cxn>
                  <a:cxn ang="0">
                    <a:pos x="401" y="194"/>
                  </a:cxn>
                  <a:cxn ang="0">
                    <a:pos x="387" y="194"/>
                  </a:cxn>
                  <a:cxn ang="0">
                    <a:pos x="368" y="194"/>
                  </a:cxn>
                  <a:cxn ang="0">
                    <a:pos x="344" y="197"/>
                  </a:cxn>
                  <a:cxn ang="0">
                    <a:pos x="311" y="201"/>
                  </a:cxn>
                  <a:cxn ang="0">
                    <a:pos x="277" y="205"/>
                  </a:cxn>
                  <a:cxn ang="0">
                    <a:pos x="241" y="209"/>
                  </a:cxn>
                  <a:cxn ang="0">
                    <a:pos x="203" y="213"/>
                  </a:cxn>
                  <a:cxn ang="0">
                    <a:pos x="165" y="215"/>
                  </a:cxn>
                  <a:cxn ang="0">
                    <a:pos x="129" y="218"/>
                  </a:cxn>
                  <a:cxn ang="0">
                    <a:pos x="95" y="222"/>
                  </a:cxn>
                  <a:cxn ang="0">
                    <a:pos x="64" y="226"/>
                  </a:cxn>
                  <a:cxn ang="0">
                    <a:pos x="38" y="228"/>
                  </a:cxn>
                  <a:cxn ang="0">
                    <a:pos x="17" y="232"/>
                  </a:cxn>
                  <a:cxn ang="0">
                    <a:pos x="5" y="235"/>
                  </a:cxn>
                  <a:cxn ang="0">
                    <a:pos x="0" y="237"/>
                  </a:cxn>
                  <a:cxn ang="0">
                    <a:pos x="0" y="237"/>
                  </a:cxn>
                </a:cxnLst>
                <a:rect l="0" t="0" r="r" b="b"/>
                <a:pathLst>
                  <a:path w="406" h="237">
                    <a:moveTo>
                      <a:pt x="0" y="237"/>
                    </a:moveTo>
                    <a:lnTo>
                      <a:pt x="19" y="99"/>
                    </a:lnTo>
                    <a:lnTo>
                      <a:pt x="401" y="0"/>
                    </a:lnTo>
                    <a:lnTo>
                      <a:pt x="406" y="194"/>
                    </a:lnTo>
                    <a:lnTo>
                      <a:pt x="401" y="194"/>
                    </a:lnTo>
                    <a:lnTo>
                      <a:pt x="387" y="194"/>
                    </a:lnTo>
                    <a:lnTo>
                      <a:pt x="368" y="194"/>
                    </a:lnTo>
                    <a:lnTo>
                      <a:pt x="344" y="197"/>
                    </a:lnTo>
                    <a:lnTo>
                      <a:pt x="311" y="201"/>
                    </a:lnTo>
                    <a:lnTo>
                      <a:pt x="277" y="205"/>
                    </a:lnTo>
                    <a:lnTo>
                      <a:pt x="241" y="209"/>
                    </a:lnTo>
                    <a:lnTo>
                      <a:pt x="203" y="213"/>
                    </a:lnTo>
                    <a:lnTo>
                      <a:pt x="165" y="215"/>
                    </a:lnTo>
                    <a:lnTo>
                      <a:pt x="129" y="218"/>
                    </a:lnTo>
                    <a:lnTo>
                      <a:pt x="95" y="222"/>
                    </a:lnTo>
                    <a:lnTo>
                      <a:pt x="64" y="226"/>
                    </a:lnTo>
                    <a:lnTo>
                      <a:pt x="38" y="228"/>
                    </a:lnTo>
                    <a:lnTo>
                      <a:pt x="17" y="232"/>
                    </a:lnTo>
                    <a:lnTo>
                      <a:pt x="5" y="235"/>
                    </a:lnTo>
                    <a:lnTo>
                      <a:pt x="0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62" name="Freeform 134"/>
              <p:cNvSpPr>
                <a:spLocks/>
              </p:cNvSpPr>
              <p:nvPr/>
            </p:nvSpPr>
            <p:spPr bwMode="auto">
              <a:xfrm>
                <a:off x="2798" y="1910"/>
                <a:ext cx="54" cy="2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09" y="0"/>
                  </a:cxn>
                  <a:cxn ang="0">
                    <a:pos x="109" y="49"/>
                  </a:cxn>
                  <a:cxn ang="0">
                    <a:pos x="4" y="55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09" h="55">
                    <a:moveTo>
                      <a:pt x="0" y="6"/>
                    </a:moveTo>
                    <a:lnTo>
                      <a:pt x="109" y="0"/>
                    </a:lnTo>
                    <a:lnTo>
                      <a:pt x="109" y="49"/>
                    </a:lnTo>
                    <a:lnTo>
                      <a:pt x="4" y="55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63" name="Freeform 135"/>
              <p:cNvSpPr>
                <a:spLocks/>
              </p:cNvSpPr>
              <p:nvPr/>
            </p:nvSpPr>
            <p:spPr bwMode="auto">
              <a:xfrm>
                <a:off x="2898" y="1908"/>
                <a:ext cx="55" cy="3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1"/>
                  </a:cxn>
                  <a:cxn ang="0">
                    <a:pos x="110" y="51"/>
                  </a:cxn>
                  <a:cxn ang="0">
                    <a:pos x="106" y="0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10" h="61">
                    <a:moveTo>
                      <a:pt x="0" y="6"/>
                    </a:moveTo>
                    <a:lnTo>
                      <a:pt x="0" y="61"/>
                    </a:lnTo>
                    <a:lnTo>
                      <a:pt x="110" y="51"/>
                    </a:lnTo>
                    <a:lnTo>
                      <a:pt x="106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64" name="Freeform 136"/>
              <p:cNvSpPr>
                <a:spLocks/>
              </p:cNvSpPr>
              <p:nvPr/>
            </p:nvSpPr>
            <p:spPr bwMode="auto">
              <a:xfrm>
                <a:off x="2986" y="1906"/>
                <a:ext cx="52" cy="2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52"/>
                  </a:cxn>
                  <a:cxn ang="0">
                    <a:pos x="102" y="50"/>
                  </a:cxn>
                  <a:cxn ang="0">
                    <a:pos x="102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02" h="52">
                    <a:moveTo>
                      <a:pt x="0" y="8"/>
                    </a:moveTo>
                    <a:lnTo>
                      <a:pt x="0" y="52"/>
                    </a:lnTo>
                    <a:lnTo>
                      <a:pt x="102" y="50"/>
                    </a:lnTo>
                    <a:lnTo>
                      <a:pt x="102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65" name="Freeform 137"/>
              <p:cNvSpPr>
                <a:spLocks/>
              </p:cNvSpPr>
              <p:nvPr/>
            </p:nvSpPr>
            <p:spPr bwMode="auto">
              <a:xfrm>
                <a:off x="3078" y="1904"/>
                <a:ext cx="48" cy="2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45"/>
                  </a:cxn>
                  <a:cxn ang="0">
                    <a:pos x="93" y="41"/>
                  </a:cxn>
                  <a:cxn ang="0">
                    <a:pos x="97" y="0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97" h="45">
                    <a:moveTo>
                      <a:pt x="0" y="3"/>
                    </a:moveTo>
                    <a:lnTo>
                      <a:pt x="2" y="45"/>
                    </a:lnTo>
                    <a:lnTo>
                      <a:pt x="93" y="41"/>
                    </a:lnTo>
                    <a:lnTo>
                      <a:pt x="97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66" name="Freeform 138"/>
              <p:cNvSpPr>
                <a:spLocks/>
              </p:cNvSpPr>
              <p:nvPr/>
            </p:nvSpPr>
            <p:spPr bwMode="auto">
              <a:xfrm>
                <a:off x="3162" y="1906"/>
                <a:ext cx="48" cy="2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2"/>
                  </a:cxn>
                  <a:cxn ang="0">
                    <a:pos x="95" y="42"/>
                  </a:cxn>
                  <a:cxn ang="0">
                    <a:pos x="9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5" h="42">
                    <a:moveTo>
                      <a:pt x="0" y="4"/>
                    </a:moveTo>
                    <a:lnTo>
                      <a:pt x="0" y="42"/>
                    </a:lnTo>
                    <a:lnTo>
                      <a:pt x="95" y="42"/>
                    </a:lnTo>
                    <a:lnTo>
                      <a:pt x="9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67" name="Freeform 139"/>
              <p:cNvSpPr>
                <a:spLocks/>
              </p:cNvSpPr>
              <p:nvPr/>
            </p:nvSpPr>
            <p:spPr bwMode="auto">
              <a:xfrm>
                <a:off x="2715" y="2445"/>
                <a:ext cx="86" cy="111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0" y="217"/>
                  </a:cxn>
                  <a:cxn ang="0">
                    <a:pos x="48" y="223"/>
                  </a:cxn>
                  <a:cxn ang="0">
                    <a:pos x="44" y="44"/>
                  </a:cxn>
                  <a:cxn ang="0">
                    <a:pos x="173" y="44"/>
                  </a:cxn>
                  <a:cxn ang="0">
                    <a:pos x="173" y="2"/>
                  </a:cxn>
                  <a:cxn ang="0">
                    <a:pos x="11" y="0"/>
                  </a:cxn>
                  <a:cxn ang="0">
                    <a:pos x="0" y="23"/>
                  </a:cxn>
                  <a:cxn ang="0">
                    <a:pos x="0" y="23"/>
                  </a:cxn>
                </a:cxnLst>
                <a:rect l="0" t="0" r="r" b="b"/>
                <a:pathLst>
                  <a:path w="173" h="223">
                    <a:moveTo>
                      <a:pt x="0" y="23"/>
                    </a:moveTo>
                    <a:lnTo>
                      <a:pt x="0" y="217"/>
                    </a:lnTo>
                    <a:lnTo>
                      <a:pt x="48" y="223"/>
                    </a:lnTo>
                    <a:lnTo>
                      <a:pt x="44" y="44"/>
                    </a:lnTo>
                    <a:lnTo>
                      <a:pt x="173" y="44"/>
                    </a:lnTo>
                    <a:lnTo>
                      <a:pt x="173" y="2"/>
                    </a:lnTo>
                    <a:lnTo>
                      <a:pt x="11" y="0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68" name="Freeform 140"/>
              <p:cNvSpPr>
                <a:spLocks/>
              </p:cNvSpPr>
              <p:nvPr/>
            </p:nvSpPr>
            <p:spPr bwMode="auto">
              <a:xfrm>
                <a:off x="2259" y="2294"/>
                <a:ext cx="60" cy="73"/>
              </a:xfrm>
              <a:custGeom>
                <a:avLst/>
                <a:gdLst/>
                <a:ahLst/>
                <a:cxnLst>
                  <a:cxn ang="0">
                    <a:pos x="119" y="15"/>
                  </a:cxn>
                  <a:cxn ang="0">
                    <a:pos x="39" y="144"/>
                  </a:cxn>
                  <a:cxn ang="0">
                    <a:pos x="0" y="120"/>
                  </a:cxn>
                  <a:cxn ang="0">
                    <a:pos x="81" y="0"/>
                  </a:cxn>
                  <a:cxn ang="0">
                    <a:pos x="119" y="15"/>
                  </a:cxn>
                  <a:cxn ang="0">
                    <a:pos x="119" y="15"/>
                  </a:cxn>
                </a:cxnLst>
                <a:rect l="0" t="0" r="r" b="b"/>
                <a:pathLst>
                  <a:path w="119" h="144">
                    <a:moveTo>
                      <a:pt x="119" y="15"/>
                    </a:moveTo>
                    <a:lnTo>
                      <a:pt x="39" y="144"/>
                    </a:lnTo>
                    <a:lnTo>
                      <a:pt x="0" y="120"/>
                    </a:lnTo>
                    <a:lnTo>
                      <a:pt x="81" y="0"/>
                    </a:lnTo>
                    <a:lnTo>
                      <a:pt x="119" y="15"/>
                    </a:lnTo>
                    <a:lnTo>
                      <a:pt x="119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69" name="Freeform 141"/>
              <p:cNvSpPr>
                <a:spLocks/>
              </p:cNvSpPr>
              <p:nvPr/>
            </p:nvSpPr>
            <p:spPr bwMode="auto">
              <a:xfrm>
                <a:off x="3666" y="2453"/>
                <a:ext cx="84" cy="128"/>
              </a:xfrm>
              <a:custGeom>
                <a:avLst/>
                <a:gdLst/>
                <a:ahLst/>
                <a:cxnLst>
                  <a:cxn ang="0">
                    <a:pos x="91" y="253"/>
                  </a:cxn>
                  <a:cxn ang="0">
                    <a:pos x="106" y="247"/>
                  </a:cxn>
                  <a:cxn ang="0">
                    <a:pos x="121" y="238"/>
                  </a:cxn>
                  <a:cxn ang="0">
                    <a:pos x="135" y="225"/>
                  </a:cxn>
                  <a:cxn ang="0">
                    <a:pos x="148" y="207"/>
                  </a:cxn>
                  <a:cxn ang="0">
                    <a:pos x="157" y="187"/>
                  </a:cxn>
                  <a:cxn ang="0">
                    <a:pos x="163" y="164"/>
                  </a:cxn>
                  <a:cxn ang="0">
                    <a:pos x="167" y="139"/>
                  </a:cxn>
                  <a:cxn ang="0">
                    <a:pos x="167" y="112"/>
                  </a:cxn>
                  <a:cxn ang="0">
                    <a:pos x="163" y="88"/>
                  </a:cxn>
                  <a:cxn ang="0">
                    <a:pos x="157" y="65"/>
                  </a:cxn>
                  <a:cxn ang="0">
                    <a:pos x="148" y="44"/>
                  </a:cxn>
                  <a:cxn ang="0">
                    <a:pos x="135" y="27"/>
                  </a:cxn>
                  <a:cxn ang="0">
                    <a:pos x="121" y="12"/>
                  </a:cxn>
                  <a:cxn ang="0">
                    <a:pos x="106" y="2"/>
                  </a:cxn>
                  <a:cxn ang="0">
                    <a:pos x="91" y="0"/>
                  </a:cxn>
                  <a:cxn ang="0">
                    <a:pos x="74" y="0"/>
                  </a:cxn>
                  <a:cxn ang="0">
                    <a:pos x="57" y="2"/>
                  </a:cxn>
                  <a:cxn ang="0">
                    <a:pos x="42" y="12"/>
                  </a:cxn>
                  <a:cxn ang="0">
                    <a:pos x="28" y="27"/>
                  </a:cxn>
                  <a:cxn ang="0">
                    <a:pos x="17" y="44"/>
                  </a:cxn>
                  <a:cxn ang="0">
                    <a:pos x="7" y="65"/>
                  </a:cxn>
                  <a:cxn ang="0">
                    <a:pos x="2" y="88"/>
                  </a:cxn>
                  <a:cxn ang="0">
                    <a:pos x="0" y="112"/>
                  </a:cxn>
                  <a:cxn ang="0">
                    <a:pos x="0" y="139"/>
                  </a:cxn>
                  <a:cxn ang="0">
                    <a:pos x="2" y="164"/>
                  </a:cxn>
                  <a:cxn ang="0">
                    <a:pos x="7" y="187"/>
                  </a:cxn>
                  <a:cxn ang="0">
                    <a:pos x="17" y="207"/>
                  </a:cxn>
                  <a:cxn ang="0">
                    <a:pos x="28" y="225"/>
                  </a:cxn>
                  <a:cxn ang="0">
                    <a:pos x="42" y="238"/>
                  </a:cxn>
                  <a:cxn ang="0">
                    <a:pos x="57" y="247"/>
                  </a:cxn>
                  <a:cxn ang="0">
                    <a:pos x="74" y="253"/>
                  </a:cxn>
                  <a:cxn ang="0">
                    <a:pos x="83" y="255"/>
                  </a:cxn>
                </a:cxnLst>
                <a:rect l="0" t="0" r="r" b="b"/>
                <a:pathLst>
                  <a:path w="169" h="255">
                    <a:moveTo>
                      <a:pt x="83" y="255"/>
                    </a:moveTo>
                    <a:lnTo>
                      <a:pt x="91" y="253"/>
                    </a:lnTo>
                    <a:lnTo>
                      <a:pt x="99" y="251"/>
                    </a:lnTo>
                    <a:lnTo>
                      <a:pt x="106" y="247"/>
                    </a:lnTo>
                    <a:lnTo>
                      <a:pt x="116" y="244"/>
                    </a:lnTo>
                    <a:lnTo>
                      <a:pt x="121" y="238"/>
                    </a:lnTo>
                    <a:lnTo>
                      <a:pt x="129" y="232"/>
                    </a:lnTo>
                    <a:lnTo>
                      <a:pt x="135" y="225"/>
                    </a:lnTo>
                    <a:lnTo>
                      <a:pt x="142" y="217"/>
                    </a:lnTo>
                    <a:lnTo>
                      <a:pt x="148" y="207"/>
                    </a:lnTo>
                    <a:lnTo>
                      <a:pt x="154" y="198"/>
                    </a:lnTo>
                    <a:lnTo>
                      <a:pt x="157" y="187"/>
                    </a:lnTo>
                    <a:lnTo>
                      <a:pt x="161" y="177"/>
                    </a:lnTo>
                    <a:lnTo>
                      <a:pt x="163" y="164"/>
                    </a:lnTo>
                    <a:lnTo>
                      <a:pt x="165" y="152"/>
                    </a:lnTo>
                    <a:lnTo>
                      <a:pt x="167" y="139"/>
                    </a:lnTo>
                    <a:lnTo>
                      <a:pt x="169" y="128"/>
                    </a:lnTo>
                    <a:lnTo>
                      <a:pt x="167" y="112"/>
                    </a:lnTo>
                    <a:lnTo>
                      <a:pt x="165" y="101"/>
                    </a:lnTo>
                    <a:lnTo>
                      <a:pt x="163" y="88"/>
                    </a:lnTo>
                    <a:lnTo>
                      <a:pt x="161" y="76"/>
                    </a:lnTo>
                    <a:lnTo>
                      <a:pt x="157" y="65"/>
                    </a:lnTo>
                    <a:lnTo>
                      <a:pt x="154" y="54"/>
                    </a:lnTo>
                    <a:lnTo>
                      <a:pt x="148" y="44"/>
                    </a:lnTo>
                    <a:lnTo>
                      <a:pt x="142" y="36"/>
                    </a:lnTo>
                    <a:lnTo>
                      <a:pt x="135" y="27"/>
                    </a:lnTo>
                    <a:lnTo>
                      <a:pt x="129" y="19"/>
                    </a:lnTo>
                    <a:lnTo>
                      <a:pt x="121" y="12"/>
                    </a:lnTo>
                    <a:lnTo>
                      <a:pt x="116" y="8"/>
                    </a:lnTo>
                    <a:lnTo>
                      <a:pt x="106" y="2"/>
                    </a:lnTo>
                    <a:lnTo>
                      <a:pt x="99" y="0"/>
                    </a:lnTo>
                    <a:lnTo>
                      <a:pt x="91" y="0"/>
                    </a:lnTo>
                    <a:lnTo>
                      <a:pt x="83" y="0"/>
                    </a:lnTo>
                    <a:lnTo>
                      <a:pt x="74" y="0"/>
                    </a:lnTo>
                    <a:lnTo>
                      <a:pt x="64" y="0"/>
                    </a:lnTo>
                    <a:lnTo>
                      <a:pt x="57" y="2"/>
                    </a:lnTo>
                    <a:lnTo>
                      <a:pt x="49" y="8"/>
                    </a:lnTo>
                    <a:lnTo>
                      <a:pt x="42" y="12"/>
                    </a:lnTo>
                    <a:lnTo>
                      <a:pt x="34" y="19"/>
                    </a:lnTo>
                    <a:lnTo>
                      <a:pt x="28" y="27"/>
                    </a:lnTo>
                    <a:lnTo>
                      <a:pt x="23" y="36"/>
                    </a:lnTo>
                    <a:lnTo>
                      <a:pt x="17" y="44"/>
                    </a:lnTo>
                    <a:lnTo>
                      <a:pt x="11" y="54"/>
                    </a:lnTo>
                    <a:lnTo>
                      <a:pt x="7" y="65"/>
                    </a:lnTo>
                    <a:lnTo>
                      <a:pt x="5" y="76"/>
                    </a:lnTo>
                    <a:lnTo>
                      <a:pt x="2" y="88"/>
                    </a:lnTo>
                    <a:lnTo>
                      <a:pt x="0" y="101"/>
                    </a:lnTo>
                    <a:lnTo>
                      <a:pt x="0" y="112"/>
                    </a:lnTo>
                    <a:lnTo>
                      <a:pt x="0" y="128"/>
                    </a:lnTo>
                    <a:lnTo>
                      <a:pt x="0" y="139"/>
                    </a:lnTo>
                    <a:lnTo>
                      <a:pt x="0" y="152"/>
                    </a:lnTo>
                    <a:lnTo>
                      <a:pt x="2" y="164"/>
                    </a:lnTo>
                    <a:lnTo>
                      <a:pt x="5" y="177"/>
                    </a:lnTo>
                    <a:lnTo>
                      <a:pt x="7" y="187"/>
                    </a:lnTo>
                    <a:lnTo>
                      <a:pt x="11" y="198"/>
                    </a:lnTo>
                    <a:lnTo>
                      <a:pt x="17" y="207"/>
                    </a:lnTo>
                    <a:lnTo>
                      <a:pt x="23" y="217"/>
                    </a:lnTo>
                    <a:lnTo>
                      <a:pt x="28" y="225"/>
                    </a:lnTo>
                    <a:lnTo>
                      <a:pt x="34" y="232"/>
                    </a:lnTo>
                    <a:lnTo>
                      <a:pt x="42" y="238"/>
                    </a:lnTo>
                    <a:lnTo>
                      <a:pt x="49" y="244"/>
                    </a:lnTo>
                    <a:lnTo>
                      <a:pt x="57" y="247"/>
                    </a:lnTo>
                    <a:lnTo>
                      <a:pt x="64" y="251"/>
                    </a:lnTo>
                    <a:lnTo>
                      <a:pt x="74" y="253"/>
                    </a:lnTo>
                    <a:lnTo>
                      <a:pt x="83" y="255"/>
                    </a:lnTo>
                    <a:lnTo>
                      <a:pt x="83" y="2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70" name="Freeform 142"/>
              <p:cNvSpPr>
                <a:spLocks/>
              </p:cNvSpPr>
              <p:nvPr/>
            </p:nvSpPr>
            <p:spPr bwMode="auto">
              <a:xfrm>
                <a:off x="3697" y="2473"/>
                <a:ext cx="59" cy="88"/>
              </a:xfrm>
              <a:custGeom>
                <a:avLst/>
                <a:gdLst/>
                <a:ahLst/>
                <a:cxnLst>
                  <a:cxn ang="0">
                    <a:pos x="59" y="175"/>
                  </a:cxn>
                  <a:cxn ang="0">
                    <a:pos x="69" y="171"/>
                  </a:cxn>
                  <a:cxn ang="0">
                    <a:pos x="80" y="167"/>
                  </a:cxn>
                  <a:cxn ang="0">
                    <a:pos x="92" y="160"/>
                  </a:cxn>
                  <a:cxn ang="0">
                    <a:pos x="99" y="148"/>
                  </a:cxn>
                  <a:cxn ang="0">
                    <a:pos x="103" y="141"/>
                  </a:cxn>
                  <a:cxn ang="0">
                    <a:pos x="107" y="135"/>
                  </a:cxn>
                  <a:cxn ang="0">
                    <a:pos x="109" y="128"/>
                  </a:cxn>
                  <a:cxn ang="0">
                    <a:pos x="113" y="122"/>
                  </a:cxn>
                  <a:cxn ang="0">
                    <a:pos x="114" y="112"/>
                  </a:cxn>
                  <a:cxn ang="0">
                    <a:pos x="116" y="105"/>
                  </a:cxn>
                  <a:cxn ang="0">
                    <a:pos x="118" y="95"/>
                  </a:cxn>
                  <a:cxn ang="0">
                    <a:pos x="118" y="88"/>
                  </a:cxn>
                  <a:cxn ang="0">
                    <a:pos x="118" y="78"/>
                  </a:cxn>
                  <a:cxn ang="0">
                    <a:pos x="116" y="69"/>
                  </a:cxn>
                  <a:cxn ang="0">
                    <a:pos x="114" y="61"/>
                  </a:cxn>
                  <a:cxn ang="0">
                    <a:pos x="113" y="53"/>
                  </a:cxn>
                  <a:cxn ang="0">
                    <a:pos x="109" y="46"/>
                  </a:cxn>
                  <a:cxn ang="0">
                    <a:pos x="107" y="38"/>
                  </a:cxn>
                  <a:cxn ang="0">
                    <a:pos x="103" y="31"/>
                  </a:cxn>
                  <a:cxn ang="0">
                    <a:pos x="99" y="25"/>
                  </a:cxn>
                  <a:cxn ang="0">
                    <a:pos x="92" y="14"/>
                  </a:cxn>
                  <a:cxn ang="0">
                    <a:pos x="80" y="6"/>
                  </a:cxn>
                  <a:cxn ang="0">
                    <a:pos x="69" y="0"/>
                  </a:cxn>
                  <a:cxn ang="0">
                    <a:pos x="59" y="0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5" y="14"/>
                  </a:cxn>
                  <a:cxn ang="0">
                    <a:pos x="18" y="25"/>
                  </a:cxn>
                  <a:cxn ang="0">
                    <a:pos x="12" y="31"/>
                  </a:cxn>
                  <a:cxn ang="0">
                    <a:pos x="8" y="38"/>
                  </a:cxn>
                  <a:cxn ang="0">
                    <a:pos x="6" y="46"/>
                  </a:cxn>
                  <a:cxn ang="0">
                    <a:pos x="4" y="53"/>
                  </a:cxn>
                  <a:cxn ang="0">
                    <a:pos x="2" y="61"/>
                  </a:cxn>
                  <a:cxn ang="0">
                    <a:pos x="0" y="69"/>
                  </a:cxn>
                  <a:cxn ang="0">
                    <a:pos x="0" y="78"/>
                  </a:cxn>
                  <a:cxn ang="0">
                    <a:pos x="0" y="88"/>
                  </a:cxn>
                  <a:cxn ang="0">
                    <a:pos x="0" y="95"/>
                  </a:cxn>
                  <a:cxn ang="0">
                    <a:pos x="0" y="105"/>
                  </a:cxn>
                  <a:cxn ang="0">
                    <a:pos x="2" y="112"/>
                  </a:cxn>
                  <a:cxn ang="0">
                    <a:pos x="4" y="122"/>
                  </a:cxn>
                  <a:cxn ang="0">
                    <a:pos x="6" y="128"/>
                  </a:cxn>
                  <a:cxn ang="0">
                    <a:pos x="8" y="135"/>
                  </a:cxn>
                  <a:cxn ang="0">
                    <a:pos x="12" y="141"/>
                  </a:cxn>
                  <a:cxn ang="0">
                    <a:pos x="18" y="148"/>
                  </a:cxn>
                  <a:cxn ang="0">
                    <a:pos x="25" y="160"/>
                  </a:cxn>
                  <a:cxn ang="0">
                    <a:pos x="35" y="167"/>
                  </a:cxn>
                  <a:cxn ang="0">
                    <a:pos x="46" y="171"/>
                  </a:cxn>
                  <a:cxn ang="0">
                    <a:pos x="59" y="175"/>
                  </a:cxn>
                  <a:cxn ang="0">
                    <a:pos x="59" y="175"/>
                  </a:cxn>
                </a:cxnLst>
                <a:rect l="0" t="0" r="r" b="b"/>
                <a:pathLst>
                  <a:path w="118" h="175">
                    <a:moveTo>
                      <a:pt x="59" y="175"/>
                    </a:moveTo>
                    <a:lnTo>
                      <a:pt x="69" y="171"/>
                    </a:lnTo>
                    <a:lnTo>
                      <a:pt x="80" y="167"/>
                    </a:lnTo>
                    <a:lnTo>
                      <a:pt x="92" y="160"/>
                    </a:lnTo>
                    <a:lnTo>
                      <a:pt x="99" y="148"/>
                    </a:lnTo>
                    <a:lnTo>
                      <a:pt x="103" y="141"/>
                    </a:lnTo>
                    <a:lnTo>
                      <a:pt x="107" y="135"/>
                    </a:lnTo>
                    <a:lnTo>
                      <a:pt x="109" y="128"/>
                    </a:lnTo>
                    <a:lnTo>
                      <a:pt x="113" y="122"/>
                    </a:lnTo>
                    <a:lnTo>
                      <a:pt x="114" y="112"/>
                    </a:lnTo>
                    <a:lnTo>
                      <a:pt x="116" y="105"/>
                    </a:lnTo>
                    <a:lnTo>
                      <a:pt x="118" y="95"/>
                    </a:lnTo>
                    <a:lnTo>
                      <a:pt x="118" y="88"/>
                    </a:lnTo>
                    <a:lnTo>
                      <a:pt x="118" y="78"/>
                    </a:lnTo>
                    <a:lnTo>
                      <a:pt x="116" y="69"/>
                    </a:lnTo>
                    <a:lnTo>
                      <a:pt x="114" y="61"/>
                    </a:lnTo>
                    <a:lnTo>
                      <a:pt x="113" y="53"/>
                    </a:lnTo>
                    <a:lnTo>
                      <a:pt x="109" y="46"/>
                    </a:lnTo>
                    <a:lnTo>
                      <a:pt x="107" y="38"/>
                    </a:lnTo>
                    <a:lnTo>
                      <a:pt x="103" y="31"/>
                    </a:lnTo>
                    <a:lnTo>
                      <a:pt x="99" y="25"/>
                    </a:lnTo>
                    <a:lnTo>
                      <a:pt x="92" y="14"/>
                    </a:lnTo>
                    <a:lnTo>
                      <a:pt x="80" y="6"/>
                    </a:lnTo>
                    <a:lnTo>
                      <a:pt x="69" y="0"/>
                    </a:lnTo>
                    <a:lnTo>
                      <a:pt x="59" y="0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5" y="14"/>
                    </a:lnTo>
                    <a:lnTo>
                      <a:pt x="18" y="25"/>
                    </a:lnTo>
                    <a:lnTo>
                      <a:pt x="12" y="31"/>
                    </a:lnTo>
                    <a:lnTo>
                      <a:pt x="8" y="38"/>
                    </a:lnTo>
                    <a:lnTo>
                      <a:pt x="6" y="46"/>
                    </a:lnTo>
                    <a:lnTo>
                      <a:pt x="4" y="53"/>
                    </a:lnTo>
                    <a:lnTo>
                      <a:pt x="2" y="61"/>
                    </a:lnTo>
                    <a:lnTo>
                      <a:pt x="0" y="69"/>
                    </a:lnTo>
                    <a:lnTo>
                      <a:pt x="0" y="78"/>
                    </a:lnTo>
                    <a:lnTo>
                      <a:pt x="0" y="88"/>
                    </a:lnTo>
                    <a:lnTo>
                      <a:pt x="0" y="95"/>
                    </a:lnTo>
                    <a:lnTo>
                      <a:pt x="0" y="105"/>
                    </a:lnTo>
                    <a:lnTo>
                      <a:pt x="2" y="112"/>
                    </a:lnTo>
                    <a:lnTo>
                      <a:pt x="4" y="122"/>
                    </a:lnTo>
                    <a:lnTo>
                      <a:pt x="6" y="128"/>
                    </a:lnTo>
                    <a:lnTo>
                      <a:pt x="8" y="135"/>
                    </a:lnTo>
                    <a:lnTo>
                      <a:pt x="12" y="141"/>
                    </a:lnTo>
                    <a:lnTo>
                      <a:pt x="18" y="148"/>
                    </a:lnTo>
                    <a:lnTo>
                      <a:pt x="25" y="160"/>
                    </a:lnTo>
                    <a:lnTo>
                      <a:pt x="35" y="167"/>
                    </a:lnTo>
                    <a:lnTo>
                      <a:pt x="46" y="171"/>
                    </a:lnTo>
                    <a:lnTo>
                      <a:pt x="59" y="175"/>
                    </a:lnTo>
                    <a:lnTo>
                      <a:pt x="59" y="1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71" name="Freeform 143"/>
              <p:cNvSpPr>
                <a:spLocks/>
              </p:cNvSpPr>
              <p:nvPr/>
            </p:nvSpPr>
            <p:spPr bwMode="auto">
              <a:xfrm>
                <a:off x="3622" y="2526"/>
                <a:ext cx="71" cy="123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4" y="38"/>
                  </a:cxn>
                  <a:cxn ang="0">
                    <a:pos x="8" y="53"/>
                  </a:cxn>
                  <a:cxn ang="0">
                    <a:pos x="10" y="72"/>
                  </a:cxn>
                  <a:cxn ang="0">
                    <a:pos x="15" y="91"/>
                  </a:cxn>
                  <a:cxn ang="0">
                    <a:pos x="21" y="114"/>
                  </a:cxn>
                  <a:cxn ang="0">
                    <a:pos x="29" y="135"/>
                  </a:cxn>
                  <a:cxn ang="0">
                    <a:pos x="36" y="156"/>
                  </a:cxn>
                  <a:cxn ang="0">
                    <a:pos x="46" y="176"/>
                  </a:cxn>
                  <a:cxn ang="0">
                    <a:pos x="57" y="195"/>
                  </a:cxn>
                  <a:cxn ang="0">
                    <a:pos x="69" y="214"/>
                  </a:cxn>
                  <a:cxn ang="0">
                    <a:pos x="82" y="228"/>
                  </a:cxn>
                  <a:cxn ang="0">
                    <a:pos x="97" y="237"/>
                  </a:cxn>
                  <a:cxn ang="0">
                    <a:pos x="112" y="245"/>
                  </a:cxn>
                  <a:cxn ang="0">
                    <a:pos x="133" y="245"/>
                  </a:cxn>
                  <a:cxn ang="0">
                    <a:pos x="143" y="218"/>
                  </a:cxn>
                  <a:cxn ang="0">
                    <a:pos x="139" y="218"/>
                  </a:cxn>
                  <a:cxn ang="0">
                    <a:pos x="131" y="220"/>
                  </a:cxn>
                  <a:cxn ang="0">
                    <a:pos x="126" y="218"/>
                  </a:cxn>
                  <a:cxn ang="0">
                    <a:pos x="120" y="218"/>
                  </a:cxn>
                  <a:cxn ang="0">
                    <a:pos x="112" y="213"/>
                  </a:cxn>
                  <a:cxn ang="0">
                    <a:pos x="107" y="207"/>
                  </a:cxn>
                  <a:cxn ang="0">
                    <a:pos x="95" y="195"/>
                  </a:cxn>
                  <a:cxn ang="0">
                    <a:pos x="88" y="184"/>
                  </a:cxn>
                  <a:cxn ang="0">
                    <a:pos x="76" y="165"/>
                  </a:cxn>
                  <a:cxn ang="0">
                    <a:pos x="69" y="144"/>
                  </a:cxn>
                  <a:cxn ang="0">
                    <a:pos x="57" y="118"/>
                  </a:cxn>
                  <a:cxn ang="0">
                    <a:pos x="46" y="83"/>
                  </a:cxn>
                  <a:cxn ang="0">
                    <a:pos x="36" y="45"/>
                  </a:cxn>
                  <a:cxn ang="0">
                    <a:pos x="27" y="0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143" h="245">
                    <a:moveTo>
                      <a:pt x="0" y="17"/>
                    </a:moveTo>
                    <a:lnTo>
                      <a:pt x="0" y="19"/>
                    </a:lnTo>
                    <a:lnTo>
                      <a:pt x="2" y="26"/>
                    </a:lnTo>
                    <a:lnTo>
                      <a:pt x="4" y="38"/>
                    </a:lnTo>
                    <a:lnTo>
                      <a:pt x="8" y="53"/>
                    </a:lnTo>
                    <a:lnTo>
                      <a:pt x="10" y="72"/>
                    </a:lnTo>
                    <a:lnTo>
                      <a:pt x="15" y="91"/>
                    </a:lnTo>
                    <a:lnTo>
                      <a:pt x="21" y="114"/>
                    </a:lnTo>
                    <a:lnTo>
                      <a:pt x="29" y="135"/>
                    </a:lnTo>
                    <a:lnTo>
                      <a:pt x="36" y="156"/>
                    </a:lnTo>
                    <a:lnTo>
                      <a:pt x="46" y="176"/>
                    </a:lnTo>
                    <a:lnTo>
                      <a:pt x="57" y="195"/>
                    </a:lnTo>
                    <a:lnTo>
                      <a:pt x="69" y="214"/>
                    </a:lnTo>
                    <a:lnTo>
                      <a:pt x="82" y="228"/>
                    </a:lnTo>
                    <a:lnTo>
                      <a:pt x="97" y="237"/>
                    </a:lnTo>
                    <a:lnTo>
                      <a:pt x="112" y="245"/>
                    </a:lnTo>
                    <a:lnTo>
                      <a:pt x="133" y="245"/>
                    </a:lnTo>
                    <a:lnTo>
                      <a:pt x="143" y="218"/>
                    </a:lnTo>
                    <a:lnTo>
                      <a:pt x="139" y="218"/>
                    </a:lnTo>
                    <a:lnTo>
                      <a:pt x="131" y="220"/>
                    </a:lnTo>
                    <a:lnTo>
                      <a:pt x="126" y="218"/>
                    </a:lnTo>
                    <a:lnTo>
                      <a:pt x="120" y="218"/>
                    </a:lnTo>
                    <a:lnTo>
                      <a:pt x="112" y="213"/>
                    </a:lnTo>
                    <a:lnTo>
                      <a:pt x="107" y="207"/>
                    </a:lnTo>
                    <a:lnTo>
                      <a:pt x="95" y="195"/>
                    </a:lnTo>
                    <a:lnTo>
                      <a:pt x="88" y="184"/>
                    </a:lnTo>
                    <a:lnTo>
                      <a:pt x="76" y="165"/>
                    </a:lnTo>
                    <a:lnTo>
                      <a:pt x="69" y="144"/>
                    </a:lnTo>
                    <a:lnTo>
                      <a:pt x="57" y="118"/>
                    </a:lnTo>
                    <a:lnTo>
                      <a:pt x="46" y="83"/>
                    </a:lnTo>
                    <a:lnTo>
                      <a:pt x="36" y="45"/>
                    </a:lnTo>
                    <a:lnTo>
                      <a:pt x="27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72" name="Freeform 144"/>
              <p:cNvSpPr>
                <a:spLocks/>
              </p:cNvSpPr>
              <p:nvPr/>
            </p:nvSpPr>
            <p:spPr bwMode="auto">
              <a:xfrm>
                <a:off x="2822" y="1957"/>
                <a:ext cx="48" cy="48"/>
              </a:xfrm>
              <a:custGeom>
                <a:avLst/>
                <a:gdLst/>
                <a:ahLst/>
                <a:cxnLst>
                  <a:cxn ang="0">
                    <a:pos x="47" y="97"/>
                  </a:cxn>
                  <a:cxn ang="0">
                    <a:pos x="57" y="95"/>
                  </a:cxn>
                  <a:cxn ang="0">
                    <a:pos x="66" y="93"/>
                  </a:cxn>
                  <a:cxn ang="0">
                    <a:pos x="74" y="87"/>
                  </a:cxn>
                  <a:cxn ang="0">
                    <a:pos x="82" y="82"/>
                  </a:cxn>
                  <a:cxn ang="0">
                    <a:pos x="87" y="74"/>
                  </a:cxn>
                  <a:cxn ang="0">
                    <a:pos x="93" y="67"/>
                  </a:cxn>
                  <a:cxn ang="0">
                    <a:pos x="95" y="59"/>
                  </a:cxn>
                  <a:cxn ang="0">
                    <a:pos x="97" y="49"/>
                  </a:cxn>
                  <a:cxn ang="0">
                    <a:pos x="95" y="38"/>
                  </a:cxn>
                  <a:cxn ang="0">
                    <a:pos x="93" y="29"/>
                  </a:cxn>
                  <a:cxn ang="0">
                    <a:pos x="87" y="21"/>
                  </a:cxn>
                  <a:cxn ang="0">
                    <a:pos x="82" y="13"/>
                  </a:cxn>
                  <a:cxn ang="0">
                    <a:pos x="74" y="6"/>
                  </a:cxn>
                  <a:cxn ang="0">
                    <a:pos x="66" y="2"/>
                  </a:cxn>
                  <a:cxn ang="0">
                    <a:pos x="57" y="0"/>
                  </a:cxn>
                  <a:cxn ang="0">
                    <a:pos x="47" y="0"/>
                  </a:cxn>
                  <a:cxn ang="0">
                    <a:pos x="36" y="0"/>
                  </a:cxn>
                  <a:cxn ang="0">
                    <a:pos x="28" y="2"/>
                  </a:cxn>
                  <a:cxn ang="0">
                    <a:pos x="21" y="6"/>
                  </a:cxn>
                  <a:cxn ang="0">
                    <a:pos x="13" y="13"/>
                  </a:cxn>
                  <a:cxn ang="0">
                    <a:pos x="6" y="21"/>
                  </a:cxn>
                  <a:cxn ang="0">
                    <a:pos x="2" y="29"/>
                  </a:cxn>
                  <a:cxn ang="0">
                    <a:pos x="0" y="38"/>
                  </a:cxn>
                  <a:cxn ang="0">
                    <a:pos x="0" y="49"/>
                  </a:cxn>
                  <a:cxn ang="0">
                    <a:pos x="0" y="59"/>
                  </a:cxn>
                  <a:cxn ang="0">
                    <a:pos x="2" y="67"/>
                  </a:cxn>
                  <a:cxn ang="0">
                    <a:pos x="6" y="74"/>
                  </a:cxn>
                  <a:cxn ang="0">
                    <a:pos x="13" y="82"/>
                  </a:cxn>
                  <a:cxn ang="0">
                    <a:pos x="21" y="87"/>
                  </a:cxn>
                  <a:cxn ang="0">
                    <a:pos x="28" y="93"/>
                  </a:cxn>
                  <a:cxn ang="0">
                    <a:pos x="36" y="95"/>
                  </a:cxn>
                  <a:cxn ang="0">
                    <a:pos x="47" y="97"/>
                  </a:cxn>
                  <a:cxn ang="0">
                    <a:pos x="47" y="97"/>
                  </a:cxn>
                </a:cxnLst>
                <a:rect l="0" t="0" r="r" b="b"/>
                <a:pathLst>
                  <a:path w="97" h="97">
                    <a:moveTo>
                      <a:pt x="47" y="97"/>
                    </a:moveTo>
                    <a:lnTo>
                      <a:pt x="57" y="95"/>
                    </a:lnTo>
                    <a:lnTo>
                      <a:pt x="66" y="93"/>
                    </a:lnTo>
                    <a:lnTo>
                      <a:pt x="74" y="87"/>
                    </a:lnTo>
                    <a:lnTo>
                      <a:pt x="82" y="82"/>
                    </a:lnTo>
                    <a:lnTo>
                      <a:pt x="87" y="74"/>
                    </a:lnTo>
                    <a:lnTo>
                      <a:pt x="93" y="67"/>
                    </a:lnTo>
                    <a:lnTo>
                      <a:pt x="95" y="59"/>
                    </a:lnTo>
                    <a:lnTo>
                      <a:pt x="97" y="49"/>
                    </a:lnTo>
                    <a:lnTo>
                      <a:pt x="95" y="38"/>
                    </a:lnTo>
                    <a:lnTo>
                      <a:pt x="93" y="29"/>
                    </a:lnTo>
                    <a:lnTo>
                      <a:pt x="87" y="21"/>
                    </a:lnTo>
                    <a:lnTo>
                      <a:pt x="82" y="13"/>
                    </a:lnTo>
                    <a:lnTo>
                      <a:pt x="74" y="6"/>
                    </a:lnTo>
                    <a:lnTo>
                      <a:pt x="66" y="2"/>
                    </a:lnTo>
                    <a:lnTo>
                      <a:pt x="57" y="0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1" y="6"/>
                    </a:lnTo>
                    <a:lnTo>
                      <a:pt x="13" y="13"/>
                    </a:lnTo>
                    <a:lnTo>
                      <a:pt x="6" y="21"/>
                    </a:lnTo>
                    <a:lnTo>
                      <a:pt x="2" y="29"/>
                    </a:lnTo>
                    <a:lnTo>
                      <a:pt x="0" y="38"/>
                    </a:lnTo>
                    <a:lnTo>
                      <a:pt x="0" y="49"/>
                    </a:lnTo>
                    <a:lnTo>
                      <a:pt x="0" y="59"/>
                    </a:lnTo>
                    <a:lnTo>
                      <a:pt x="2" y="67"/>
                    </a:lnTo>
                    <a:lnTo>
                      <a:pt x="6" y="74"/>
                    </a:lnTo>
                    <a:lnTo>
                      <a:pt x="13" y="82"/>
                    </a:lnTo>
                    <a:lnTo>
                      <a:pt x="21" y="87"/>
                    </a:lnTo>
                    <a:lnTo>
                      <a:pt x="28" y="93"/>
                    </a:lnTo>
                    <a:lnTo>
                      <a:pt x="36" y="95"/>
                    </a:lnTo>
                    <a:lnTo>
                      <a:pt x="47" y="97"/>
                    </a:lnTo>
                    <a:lnTo>
                      <a:pt x="47" y="9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73" name="Freeform 145"/>
              <p:cNvSpPr>
                <a:spLocks/>
              </p:cNvSpPr>
              <p:nvPr/>
            </p:nvSpPr>
            <p:spPr bwMode="auto">
              <a:xfrm>
                <a:off x="3005" y="1955"/>
                <a:ext cx="48" cy="48"/>
              </a:xfrm>
              <a:custGeom>
                <a:avLst/>
                <a:gdLst/>
                <a:ahLst/>
                <a:cxnLst>
                  <a:cxn ang="0">
                    <a:pos x="45" y="95"/>
                  </a:cxn>
                  <a:cxn ang="0">
                    <a:pos x="53" y="93"/>
                  </a:cxn>
                  <a:cxn ang="0">
                    <a:pos x="64" y="90"/>
                  </a:cxn>
                  <a:cxn ang="0">
                    <a:pos x="72" y="86"/>
                  </a:cxn>
                  <a:cxn ang="0">
                    <a:pos x="79" y="82"/>
                  </a:cxn>
                  <a:cxn ang="0">
                    <a:pos x="83" y="74"/>
                  </a:cxn>
                  <a:cxn ang="0">
                    <a:pos x="89" y="67"/>
                  </a:cxn>
                  <a:cxn ang="0">
                    <a:pos x="91" y="57"/>
                  </a:cxn>
                  <a:cxn ang="0">
                    <a:pos x="95" y="48"/>
                  </a:cxn>
                  <a:cxn ang="0">
                    <a:pos x="91" y="36"/>
                  </a:cxn>
                  <a:cxn ang="0">
                    <a:pos x="89" y="29"/>
                  </a:cxn>
                  <a:cxn ang="0">
                    <a:pos x="83" y="21"/>
                  </a:cxn>
                  <a:cxn ang="0">
                    <a:pos x="79" y="14"/>
                  </a:cxn>
                  <a:cxn ang="0">
                    <a:pos x="72" y="6"/>
                  </a:cxn>
                  <a:cxn ang="0">
                    <a:pos x="64" y="2"/>
                  </a:cxn>
                  <a:cxn ang="0">
                    <a:pos x="53" y="0"/>
                  </a:cxn>
                  <a:cxn ang="0">
                    <a:pos x="45" y="0"/>
                  </a:cxn>
                  <a:cxn ang="0">
                    <a:pos x="34" y="0"/>
                  </a:cxn>
                  <a:cxn ang="0">
                    <a:pos x="26" y="2"/>
                  </a:cxn>
                  <a:cxn ang="0">
                    <a:pos x="19" y="6"/>
                  </a:cxn>
                  <a:cxn ang="0">
                    <a:pos x="11" y="14"/>
                  </a:cxn>
                  <a:cxn ang="0">
                    <a:pos x="5" y="21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8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5" y="74"/>
                  </a:cxn>
                  <a:cxn ang="0">
                    <a:pos x="11" y="82"/>
                  </a:cxn>
                  <a:cxn ang="0">
                    <a:pos x="19" y="86"/>
                  </a:cxn>
                  <a:cxn ang="0">
                    <a:pos x="26" y="90"/>
                  </a:cxn>
                  <a:cxn ang="0">
                    <a:pos x="34" y="93"/>
                  </a:cxn>
                  <a:cxn ang="0">
                    <a:pos x="45" y="95"/>
                  </a:cxn>
                  <a:cxn ang="0">
                    <a:pos x="45" y="95"/>
                  </a:cxn>
                </a:cxnLst>
                <a:rect l="0" t="0" r="r" b="b"/>
                <a:pathLst>
                  <a:path w="95" h="95">
                    <a:moveTo>
                      <a:pt x="45" y="95"/>
                    </a:moveTo>
                    <a:lnTo>
                      <a:pt x="53" y="93"/>
                    </a:lnTo>
                    <a:lnTo>
                      <a:pt x="64" y="90"/>
                    </a:lnTo>
                    <a:lnTo>
                      <a:pt x="72" y="86"/>
                    </a:lnTo>
                    <a:lnTo>
                      <a:pt x="79" y="82"/>
                    </a:lnTo>
                    <a:lnTo>
                      <a:pt x="83" y="74"/>
                    </a:lnTo>
                    <a:lnTo>
                      <a:pt x="89" y="67"/>
                    </a:lnTo>
                    <a:lnTo>
                      <a:pt x="91" y="57"/>
                    </a:lnTo>
                    <a:lnTo>
                      <a:pt x="95" y="48"/>
                    </a:lnTo>
                    <a:lnTo>
                      <a:pt x="91" y="36"/>
                    </a:lnTo>
                    <a:lnTo>
                      <a:pt x="89" y="29"/>
                    </a:lnTo>
                    <a:lnTo>
                      <a:pt x="83" y="21"/>
                    </a:lnTo>
                    <a:lnTo>
                      <a:pt x="79" y="14"/>
                    </a:lnTo>
                    <a:lnTo>
                      <a:pt x="72" y="6"/>
                    </a:lnTo>
                    <a:lnTo>
                      <a:pt x="64" y="2"/>
                    </a:lnTo>
                    <a:lnTo>
                      <a:pt x="53" y="0"/>
                    </a:lnTo>
                    <a:lnTo>
                      <a:pt x="45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1" y="14"/>
                    </a:lnTo>
                    <a:lnTo>
                      <a:pt x="5" y="21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5" y="74"/>
                    </a:lnTo>
                    <a:lnTo>
                      <a:pt x="11" y="82"/>
                    </a:lnTo>
                    <a:lnTo>
                      <a:pt x="19" y="86"/>
                    </a:lnTo>
                    <a:lnTo>
                      <a:pt x="26" y="90"/>
                    </a:lnTo>
                    <a:lnTo>
                      <a:pt x="34" y="93"/>
                    </a:lnTo>
                    <a:lnTo>
                      <a:pt x="45" y="95"/>
                    </a:lnTo>
                    <a:lnTo>
                      <a:pt x="45" y="95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74" name="Freeform 146"/>
              <p:cNvSpPr>
                <a:spLocks/>
              </p:cNvSpPr>
              <p:nvPr/>
            </p:nvSpPr>
            <p:spPr bwMode="auto">
              <a:xfrm>
                <a:off x="2909" y="1952"/>
                <a:ext cx="48" cy="48"/>
              </a:xfrm>
              <a:custGeom>
                <a:avLst/>
                <a:gdLst/>
                <a:ahLst/>
                <a:cxnLst>
                  <a:cxn ang="0">
                    <a:pos x="45" y="96"/>
                  </a:cxn>
                  <a:cxn ang="0">
                    <a:pos x="55" y="92"/>
                  </a:cxn>
                  <a:cxn ang="0">
                    <a:pos x="64" y="90"/>
                  </a:cxn>
                  <a:cxn ang="0">
                    <a:pos x="72" y="84"/>
                  </a:cxn>
                  <a:cxn ang="0">
                    <a:pos x="80" y="80"/>
                  </a:cxn>
                  <a:cxn ang="0">
                    <a:pos x="85" y="73"/>
                  </a:cxn>
                  <a:cxn ang="0">
                    <a:pos x="91" y="65"/>
                  </a:cxn>
                  <a:cxn ang="0">
                    <a:pos x="93" y="58"/>
                  </a:cxn>
                  <a:cxn ang="0">
                    <a:pos x="95" y="48"/>
                  </a:cxn>
                  <a:cxn ang="0">
                    <a:pos x="93" y="37"/>
                  </a:cxn>
                  <a:cxn ang="0">
                    <a:pos x="91" y="29"/>
                  </a:cxn>
                  <a:cxn ang="0">
                    <a:pos x="85" y="20"/>
                  </a:cxn>
                  <a:cxn ang="0">
                    <a:pos x="80" y="14"/>
                  </a:cxn>
                  <a:cxn ang="0">
                    <a:pos x="72" y="6"/>
                  </a:cxn>
                  <a:cxn ang="0">
                    <a:pos x="64" y="2"/>
                  </a:cxn>
                  <a:cxn ang="0">
                    <a:pos x="55" y="0"/>
                  </a:cxn>
                  <a:cxn ang="0">
                    <a:pos x="45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9" y="6"/>
                  </a:cxn>
                  <a:cxn ang="0">
                    <a:pos x="13" y="14"/>
                  </a:cxn>
                  <a:cxn ang="0">
                    <a:pos x="5" y="20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5"/>
                  </a:cxn>
                  <a:cxn ang="0">
                    <a:pos x="5" y="73"/>
                  </a:cxn>
                  <a:cxn ang="0">
                    <a:pos x="13" y="80"/>
                  </a:cxn>
                  <a:cxn ang="0">
                    <a:pos x="19" y="84"/>
                  </a:cxn>
                  <a:cxn ang="0">
                    <a:pos x="26" y="90"/>
                  </a:cxn>
                  <a:cxn ang="0">
                    <a:pos x="36" y="92"/>
                  </a:cxn>
                  <a:cxn ang="0">
                    <a:pos x="45" y="96"/>
                  </a:cxn>
                  <a:cxn ang="0">
                    <a:pos x="45" y="96"/>
                  </a:cxn>
                </a:cxnLst>
                <a:rect l="0" t="0" r="r" b="b"/>
                <a:pathLst>
                  <a:path w="95" h="96">
                    <a:moveTo>
                      <a:pt x="45" y="96"/>
                    </a:moveTo>
                    <a:lnTo>
                      <a:pt x="55" y="92"/>
                    </a:lnTo>
                    <a:lnTo>
                      <a:pt x="64" y="90"/>
                    </a:lnTo>
                    <a:lnTo>
                      <a:pt x="72" y="84"/>
                    </a:lnTo>
                    <a:lnTo>
                      <a:pt x="80" y="80"/>
                    </a:lnTo>
                    <a:lnTo>
                      <a:pt x="85" y="73"/>
                    </a:lnTo>
                    <a:lnTo>
                      <a:pt x="91" y="65"/>
                    </a:lnTo>
                    <a:lnTo>
                      <a:pt x="93" y="58"/>
                    </a:lnTo>
                    <a:lnTo>
                      <a:pt x="95" y="48"/>
                    </a:lnTo>
                    <a:lnTo>
                      <a:pt x="93" y="37"/>
                    </a:lnTo>
                    <a:lnTo>
                      <a:pt x="91" y="29"/>
                    </a:lnTo>
                    <a:lnTo>
                      <a:pt x="85" y="20"/>
                    </a:lnTo>
                    <a:lnTo>
                      <a:pt x="80" y="14"/>
                    </a:lnTo>
                    <a:lnTo>
                      <a:pt x="72" y="6"/>
                    </a:lnTo>
                    <a:lnTo>
                      <a:pt x="64" y="2"/>
                    </a:lnTo>
                    <a:lnTo>
                      <a:pt x="55" y="0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4"/>
                    </a:lnTo>
                    <a:lnTo>
                      <a:pt x="5" y="20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5"/>
                    </a:lnTo>
                    <a:lnTo>
                      <a:pt x="5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6" y="90"/>
                    </a:lnTo>
                    <a:lnTo>
                      <a:pt x="36" y="92"/>
                    </a:lnTo>
                    <a:lnTo>
                      <a:pt x="45" y="96"/>
                    </a:lnTo>
                    <a:lnTo>
                      <a:pt x="45" y="96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75" name="Freeform 147"/>
              <p:cNvSpPr>
                <a:spLocks/>
              </p:cNvSpPr>
              <p:nvPr/>
            </p:nvSpPr>
            <p:spPr bwMode="auto">
              <a:xfrm>
                <a:off x="2827" y="1962"/>
                <a:ext cx="25" cy="26"/>
              </a:xfrm>
              <a:custGeom>
                <a:avLst/>
                <a:gdLst/>
                <a:ahLst/>
                <a:cxnLst>
                  <a:cxn ang="0">
                    <a:pos x="27" y="53"/>
                  </a:cxn>
                  <a:cxn ang="0">
                    <a:pos x="35" y="49"/>
                  </a:cxn>
                  <a:cxn ang="0">
                    <a:pos x="42" y="43"/>
                  </a:cxn>
                  <a:cxn ang="0">
                    <a:pos x="50" y="34"/>
                  </a:cxn>
                  <a:cxn ang="0">
                    <a:pos x="52" y="24"/>
                  </a:cxn>
                  <a:cxn ang="0">
                    <a:pos x="50" y="13"/>
                  </a:cxn>
                  <a:cxn ang="0">
                    <a:pos x="42" y="5"/>
                  </a:cxn>
                  <a:cxn ang="0">
                    <a:pos x="35" y="0"/>
                  </a:cxn>
                  <a:cxn ang="0">
                    <a:pos x="27" y="0"/>
                  </a:cxn>
                  <a:cxn ang="0">
                    <a:pos x="16" y="0"/>
                  </a:cxn>
                  <a:cxn ang="0">
                    <a:pos x="8" y="5"/>
                  </a:cxn>
                  <a:cxn ang="0">
                    <a:pos x="0" y="13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8" y="43"/>
                  </a:cxn>
                  <a:cxn ang="0">
                    <a:pos x="16" y="49"/>
                  </a:cxn>
                  <a:cxn ang="0">
                    <a:pos x="27" y="53"/>
                  </a:cxn>
                  <a:cxn ang="0">
                    <a:pos x="27" y="53"/>
                  </a:cxn>
                </a:cxnLst>
                <a:rect l="0" t="0" r="r" b="b"/>
                <a:pathLst>
                  <a:path w="52" h="53">
                    <a:moveTo>
                      <a:pt x="27" y="53"/>
                    </a:moveTo>
                    <a:lnTo>
                      <a:pt x="35" y="49"/>
                    </a:lnTo>
                    <a:lnTo>
                      <a:pt x="42" y="43"/>
                    </a:lnTo>
                    <a:lnTo>
                      <a:pt x="50" y="34"/>
                    </a:lnTo>
                    <a:lnTo>
                      <a:pt x="52" y="24"/>
                    </a:lnTo>
                    <a:lnTo>
                      <a:pt x="50" y="13"/>
                    </a:lnTo>
                    <a:lnTo>
                      <a:pt x="42" y="5"/>
                    </a:lnTo>
                    <a:lnTo>
                      <a:pt x="35" y="0"/>
                    </a:lnTo>
                    <a:lnTo>
                      <a:pt x="27" y="0"/>
                    </a:lnTo>
                    <a:lnTo>
                      <a:pt x="16" y="0"/>
                    </a:lnTo>
                    <a:lnTo>
                      <a:pt x="8" y="5"/>
                    </a:lnTo>
                    <a:lnTo>
                      <a:pt x="0" y="13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8" y="43"/>
                    </a:lnTo>
                    <a:lnTo>
                      <a:pt x="16" y="49"/>
                    </a:lnTo>
                    <a:lnTo>
                      <a:pt x="27" y="53"/>
                    </a:lnTo>
                    <a:lnTo>
                      <a:pt x="27" y="53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76" name="Freeform 148"/>
              <p:cNvSpPr>
                <a:spLocks/>
              </p:cNvSpPr>
              <p:nvPr/>
            </p:nvSpPr>
            <p:spPr bwMode="auto">
              <a:xfrm>
                <a:off x="2918" y="1956"/>
                <a:ext cx="26" cy="25"/>
              </a:xfrm>
              <a:custGeom>
                <a:avLst/>
                <a:gdLst/>
                <a:ahLst/>
                <a:cxnLst>
                  <a:cxn ang="0">
                    <a:pos x="26" y="50"/>
                  </a:cxn>
                  <a:cxn ang="0">
                    <a:pos x="36" y="46"/>
                  </a:cxn>
                  <a:cxn ang="0">
                    <a:pos x="43" y="42"/>
                  </a:cxn>
                  <a:cxn ang="0">
                    <a:pos x="49" y="34"/>
                  </a:cxn>
                  <a:cxn ang="0">
                    <a:pos x="51" y="23"/>
                  </a:cxn>
                  <a:cxn ang="0">
                    <a:pos x="49" y="13"/>
                  </a:cxn>
                  <a:cxn ang="0">
                    <a:pos x="43" y="8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3" y="2"/>
                  </a:cxn>
                  <a:cxn ang="0">
                    <a:pos x="5" y="8"/>
                  </a:cxn>
                  <a:cxn ang="0">
                    <a:pos x="2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5" y="42"/>
                  </a:cxn>
                  <a:cxn ang="0">
                    <a:pos x="13" y="46"/>
                  </a:cxn>
                  <a:cxn ang="0">
                    <a:pos x="26" y="50"/>
                  </a:cxn>
                  <a:cxn ang="0">
                    <a:pos x="26" y="50"/>
                  </a:cxn>
                </a:cxnLst>
                <a:rect l="0" t="0" r="r" b="b"/>
                <a:pathLst>
                  <a:path w="51" h="50">
                    <a:moveTo>
                      <a:pt x="26" y="50"/>
                    </a:moveTo>
                    <a:lnTo>
                      <a:pt x="36" y="46"/>
                    </a:lnTo>
                    <a:lnTo>
                      <a:pt x="43" y="42"/>
                    </a:lnTo>
                    <a:lnTo>
                      <a:pt x="49" y="34"/>
                    </a:lnTo>
                    <a:lnTo>
                      <a:pt x="51" y="23"/>
                    </a:lnTo>
                    <a:lnTo>
                      <a:pt x="49" y="13"/>
                    </a:lnTo>
                    <a:lnTo>
                      <a:pt x="43" y="8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3" y="2"/>
                    </a:lnTo>
                    <a:lnTo>
                      <a:pt x="5" y="8"/>
                    </a:lnTo>
                    <a:lnTo>
                      <a:pt x="2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5" y="42"/>
                    </a:lnTo>
                    <a:lnTo>
                      <a:pt x="13" y="46"/>
                    </a:lnTo>
                    <a:lnTo>
                      <a:pt x="26" y="50"/>
                    </a:lnTo>
                    <a:lnTo>
                      <a:pt x="26" y="5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77" name="Freeform 149"/>
              <p:cNvSpPr>
                <a:spLocks/>
              </p:cNvSpPr>
              <p:nvPr/>
            </p:nvSpPr>
            <p:spPr bwMode="auto">
              <a:xfrm>
                <a:off x="3012" y="1957"/>
                <a:ext cx="25" cy="25"/>
              </a:xfrm>
              <a:custGeom>
                <a:avLst/>
                <a:gdLst/>
                <a:ahLst/>
                <a:cxnLst>
                  <a:cxn ang="0">
                    <a:pos x="25" y="49"/>
                  </a:cxn>
                  <a:cxn ang="0">
                    <a:pos x="32" y="48"/>
                  </a:cxn>
                  <a:cxn ang="0">
                    <a:pos x="42" y="42"/>
                  </a:cxn>
                  <a:cxn ang="0">
                    <a:pos x="47" y="32"/>
                  </a:cxn>
                  <a:cxn ang="0">
                    <a:pos x="49" y="25"/>
                  </a:cxn>
                  <a:cxn ang="0">
                    <a:pos x="47" y="13"/>
                  </a:cxn>
                  <a:cxn ang="0">
                    <a:pos x="42" y="6"/>
                  </a:cxn>
                  <a:cxn ang="0">
                    <a:pos x="32" y="2"/>
                  </a:cxn>
                  <a:cxn ang="0">
                    <a:pos x="25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2" y="13"/>
                  </a:cxn>
                  <a:cxn ang="0">
                    <a:pos x="0" y="25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13" y="48"/>
                  </a:cxn>
                  <a:cxn ang="0">
                    <a:pos x="25" y="49"/>
                  </a:cxn>
                  <a:cxn ang="0">
                    <a:pos x="25" y="49"/>
                  </a:cxn>
                </a:cxnLst>
                <a:rect l="0" t="0" r="r" b="b"/>
                <a:pathLst>
                  <a:path w="49" h="49">
                    <a:moveTo>
                      <a:pt x="25" y="49"/>
                    </a:moveTo>
                    <a:lnTo>
                      <a:pt x="32" y="48"/>
                    </a:lnTo>
                    <a:lnTo>
                      <a:pt x="42" y="42"/>
                    </a:lnTo>
                    <a:lnTo>
                      <a:pt x="47" y="32"/>
                    </a:lnTo>
                    <a:lnTo>
                      <a:pt x="49" y="25"/>
                    </a:lnTo>
                    <a:lnTo>
                      <a:pt x="47" y="13"/>
                    </a:lnTo>
                    <a:lnTo>
                      <a:pt x="42" y="6"/>
                    </a:lnTo>
                    <a:lnTo>
                      <a:pt x="32" y="2"/>
                    </a:lnTo>
                    <a:lnTo>
                      <a:pt x="25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2" y="13"/>
                    </a:lnTo>
                    <a:lnTo>
                      <a:pt x="0" y="25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13" y="48"/>
                    </a:lnTo>
                    <a:lnTo>
                      <a:pt x="25" y="49"/>
                    </a:lnTo>
                    <a:lnTo>
                      <a:pt x="25" y="49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78" name="Freeform 150"/>
              <p:cNvSpPr>
                <a:spLocks/>
              </p:cNvSpPr>
              <p:nvPr/>
            </p:nvSpPr>
            <p:spPr bwMode="auto">
              <a:xfrm>
                <a:off x="3421" y="2459"/>
                <a:ext cx="87" cy="121"/>
              </a:xfrm>
              <a:custGeom>
                <a:avLst/>
                <a:gdLst/>
                <a:ahLst/>
                <a:cxnLst>
                  <a:cxn ang="0">
                    <a:pos x="8" y="241"/>
                  </a:cxn>
                  <a:cxn ang="0">
                    <a:pos x="166" y="74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41"/>
                  </a:cxn>
                  <a:cxn ang="0">
                    <a:pos x="8" y="241"/>
                  </a:cxn>
                </a:cxnLst>
                <a:rect l="0" t="0" r="r" b="b"/>
                <a:pathLst>
                  <a:path w="175" h="241">
                    <a:moveTo>
                      <a:pt x="8" y="241"/>
                    </a:moveTo>
                    <a:lnTo>
                      <a:pt x="166" y="74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41"/>
                    </a:lnTo>
                    <a:lnTo>
                      <a:pt x="8" y="2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79" name="Freeform 151"/>
              <p:cNvSpPr>
                <a:spLocks/>
              </p:cNvSpPr>
              <p:nvPr/>
            </p:nvSpPr>
            <p:spPr bwMode="auto">
              <a:xfrm>
                <a:off x="3421" y="2390"/>
                <a:ext cx="87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6" y="72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5" h="237">
                    <a:moveTo>
                      <a:pt x="8" y="237"/>
                    </a:moveTo>
                    <a:lnTo>
                      <a:pt x="166" y="72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80" name="Freeform 152"/>
              <p:cNvSpPr>
                <a:spLocks/>
              </p:cNvSpPr>
              <p:nvPr/>
            </p:nvSpPr>
            <p:spPr bwMode="auto">
              <a:xfrm>
                <a:off x="3421" y="2321"/>
                <a:ext cx="87" cy="121"/>
              </a:xfrm>
              <a:custGeom>
                <a:avLst/>
                <a:gdLst/>
                <a:ahLst/>
                <a:cxnLst>
                  <a:cxn ang="0">
                    <a:pos x="8" y="241"/>
                  </a:cxn>
                  <a:cxn ang="0">
                    <a:pos x="168" y="74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41"/>
                  </a:cxn>
                  <a:cxn ang="0">
                    <a:pos x="8" y="241"/>
                  </a:cxn>
                </a:cxnLst>
                <a:rect l="0" t="0" r="r" b="b"/>
                <a:pathLst>
                  <a:path w="175" h="241">
                    <a:moveTo>
                      <a:pt x="8" y="241"/>
                    </a:moveTo>
                    <a:lnTo>
                      <a:pt x="168" y="74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41"/>
                    </a:lnTo>
                    <a:lnTo>
                      <a:pt x="8" y="2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81" name="Freeform 153"/>
              <p:cNvSpPr>
                <a:spLocks/>
              </p:cNvSpPr>
              <p:nvPr/>
            </p:nvSpPr>
            <p:spPr bwMode="auto">
              <a:xfrm>
                <a:off x="3421" y="2253"/>
                <a:ext cx="87" cy="118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2"/>
                  </a:cxn>
                  <a:cxn ang="0">
                    <a:pos x="175" y="0"/>
                  </a:cxn>
                  <a:cxn ang="0">
                    <a:pos x="0" y="185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5" h="238">
                    <a:moveTo>
                      <a:pt x="8" y="238"/>
                    </a:moveTo>
                    <a:lnTo>
                      <a:pt x="168" y="72"/>
                    </a:lnTo>
                    <a:lnTo>
                      <a:pt x="175" y="0"/>
                    </a:lnTo>
                    <a:lnTo>
                      <a:pt x="0" y="185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82" name="Freeform 154"/>
              <p:cNvSpPr>
                <a:spLocks/>
              </p:cNvSpPr>
              <p:nvPr/>
            </p:nvSpPr>
            <p:spPr bwMode="auto">
              <a:xfrm>
                <a:off x="3421" y="2115"/>
                <a:ext cx="88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8" y="72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7" h="237">
                    <a:moveTo>
                      <a:pt x="8" y="237"/>
                    </a:moveTo>
                    <a:lnTo>
                      <a:pt x="168" y="72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83" name="Freeform 155"/>
              <p:cNvSpPr>
                <a:spLocks/>
              </p:cNvSpPr>
              <p:nvPr/>
            </p:nvSpPr>
            <p:spPr bwMode="auto">
              <a:xfrm>
                <a:off x="3421" y="2045"/>
                <a:ext cx="88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8" y="74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7" h="237">
                    <a:moveTo>
                      <a:pt x="8" y="237"/>
                    </a:moveTo>
                    <a:lnTo>
                      <a:pt x="168" y="74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84" name="Freeform 156"/>
              <p:cNvSpPr>
                <a:spLocks/>
              </p:cNvSpPr>
              <p:nvPr/>
            </p:nvSpPr>
            <p:spPr bwMode="auto">
              <a:xfrm>
                <a:off x="3421" y="1977"/>
                <a:ext cx="88" cy="119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2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7" h="238">
                    <a:moveTo>
                      <a:pt x="8" y="238"/>
                    </a:moveTo>
                    <a:lnTo>
                      <a:pt x="168" y="72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85" name="Freeform 157"/>
              <p:cNvSpPr>
                <a:spLocks/>
              </p:cNvSpPr>
              <p:nvPr/>
            </p:nvSpPr>
            <p:spPr bwMode="auto">
              <a:xfrm>
                <a:off x="3421" y="1908"/>
                <a:ext cx="88" cy="118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4"/>
                  </a:cxn>
                  <a:cxn ang="0">
                    <a:pos x="177" y="0"/>
                  </a:cxn>
                  <a:cxn ang="0">
                    <a:pos x="0" y="185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7" h="238">
                    <a:moveTo>
                      <a:pt x="8" y="238"/>
                    </a:moveTo>
                    <a:lnTo>
                      <a:pt x="168" y="74"/>
                    </a:lnTo>
                    <a:lnTo>
                      <a:pt x="177" y="0"/>
                    </a:lnTo>
                    <a:lnTo>
                      <a:pt x="0" y="185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86" name="Freeform 158"/>
              <p:cNvSpPr>
                <a:spLocks/>
              </p:cNvSpPr>
              <p:nvPr/>
            </p:nvSpPr>
            <p:spPr bwMode="auto">
              <a:xfrm>
                <a:off x="2532" y="2168"/>
                <a:ext cx="133" cy="23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232" y="36"/>
                  </a:cxn>
                  <a:cxn ang="0">
                    <a:pos x="266" y="0"/>
                  </a:cxn>
                  <a:cxn ang="0">
                    <a:pos x="29" y="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266" h="46">
                    <a:moveTo>
                      <a:pt x="0" y="46"/>
                    </a:moveTo>
                    <a:lnTo>
                      <a:pt x="232" y="36"/>
                    </a:lnTo>
                    <a:lnTo>
                      <a:pt x="266" y="0"/>
                    </a:lnTo>
                    <a:lnTo>
                      <a:pt x="29" y="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87" name="Freeform 159"/>
              <p:cNvSpPr>
                <a:spLocks/>
              </p:cNvSpPr>
              <p:nvPr/>
            </p:nvSpPr>
            <p:spPr bwMode="auto">
              <a:xfrm>
                <a:off x="2558" y="2132"/>
                <a:ext cx="133" cy="23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30" y="38"/>
                  </a:cxn>
                  <a:cxn ang="0">
                    <a:pos x="266" y="0"/>
                  </a:cxn>
                  <a:cxn ang="0">
                    <a:pos x="27" y="4"/>
                  </a:cxn>
                  <a:cxn ang="0">
                    <a:pos x="0" y="45"/>
                  </a:cxn>
                  <a:cxn ang="0">
                    <a:pos x="0" y="45"/>
                  </a:cxn>
                </a:cxnLst>
                <a:rect l="0" t="0" r="r" b="b"/>
                <a:pathLst>
                  <a:path w="266" h="45">
                    <a:moveTo>
                      <a:pt x="0" y="45"/>
                    </a:moveTo>
                    <a:lnTo>
                      <a:pt x="230" y="38"/>
                    </a:lnTo>
                    <a:lnTo>
                      <a:pt x="266" y="0"/>
                    </a:lnTo>
                    <a:lnTo>
                      <a:pt x="27" y="4"/>
                    </a:lnTo>
                    <a:lnTo>
                      <a:pt x="0" y="4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88" name="Freeform 160"/>
              <p:cNvSpPr>
                <a:spLocks/>
              </p:cNvSpPr>
              <p:nvPr/>
            </p:nvSpPr>
            <p:spPr bwMode="auto">
              <a:xfrm>
                <a:off x="2581" y="2096"/>
                <a:ext cx="134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34" y="38"/>
                  </a:cxn>
                  <a:cxn ang="0">
                    <a:pos x="266" y="0"/>
                  </a:cxn>
                  <a:cxn ang="0">
                    <a:pos x="28" y="3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266" h="47">
                    <a:moveTo>
                      <a:pt x="0" y="47"/>
                    </a:moveTo>
                    <a:lnTo>
                      <a:pt x="234" y="38"/>
                    </a:lnTo>
                    <a:lnTo>
                      <a:pt x="266" y="0"/>
                    </a:lnTo>
                    <a:lnTo>
                      <a:pt x="28" y="3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89" name="Freeform 161"/>
              <p:cNvSpPr>
                <a:spLocks/>
              </p:cNvSpPr>
              <p:nvPr/>
            </p:nvSpPr>
            <p:spPr bwMode="auto">
              <a:xfrm>
                <a:off x="2607" y="2060"/>
                <a:ext cx="133" cy="2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232" y="38"/>
                  </a:cxn>
                  <a:cxn ang="0">
                    <a:pos x="266" y="0"/>
                  </a:cxn>
                  <a:cxn ang="0">
                    <a:pos x="29" y="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266" h="46">
                    <a:moveTo>
                      <a:pt x="0" y="46"/>
                    </a:moveTo>
                    <a:lnTo>
                      <a:pt x="232" y="38"/>
                    </a:lnTo>
                    <a:lnTo>
                      <a:pt x="266" y="0"/>
                    </a:lnTo>
                    <a:lnTo>
                      <a:pt x="29" y="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90" name="Freeform 162"/>
              <p:cNvSpPr>
                <a:spLocks/>
              </p:cNvSpPr>
              <p:nvPr/>
            </p:nvSpPr>
            <p:spPr bwMode="auto">
              <a:xfrm>
                <a:off x="2519" y="2611"/>
                <a:ext cx="181" cy="123"/>
              </a:xfrm>
              <a:custGeom>
                <a:avLst/>
                <a:gdLst/>
                <a:ahLst/>
                <a:cxnLst>
                  <a:cxn ang="0">
                    <a:pos x="0" y="241"/>
                  </a:cxn>
                  <a:cxn ang="0">
                    <a:pos x="363" y="245"/>
                  </a:cxn>
                  <a:cxn ang="0">
                    <a:pos x="358" y="11"/>
                  </a:cxn>
                  <a:cxn ang="0">
                    <a:pos x="8" y="0"/>
                  </a:cxn>
                  <a:cxn ang="0">
                    <a:pos x="0" y="241"/>
                  </a:cxn>
                  <a:cxn ang="0">
                    <a:pos x="0" y="241"/>
                  </a:cxn>
                </a:cxnLst>
                <a:rect l="0" t="0" r="r" b="b"/>
                <a:pathLst>
                  <a:path w="363" h="245">
                    <a:moveTo>
                      <a:pt x="0" y="241"/>
                    </a:moveTo>
                    <a:lnTo>
                      <a:pt x="363" y="245"/>
                    </a:lnTo>
                    <a:lnTo>
                      <a:pt x="358" y="11"/>
                    </a:lnTo>
                    <a:lnTo>
                      <a:pt x="8" y="0"/>
                    </a:lnTo>
                    <a:lnTo>
                      <a:pt x="0" y="241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91" name="Freeform 163"/>
              <p:cNvSpPr>
                <a:spLocks/>
              </p:cNvSpPr>
              <p:nvPr/>
            </p:nvSpPr>
            <p:spPr bwMode="auto">
              <a:xfrm>
                <a:off x="2522" y="2611"/>
                <a:ext cx="24" cy="1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5"/>
                  </a:cxn>
                  <a:cxn ang="0">
                    <a:pos x="50" y="237"/>
                  </a:cxn>
                  <a:cxn ang="0">
                    <a:pos x="50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0" h="245">
                    <a:moveTo>
                      <a:pt x="0" y="0"/>
                    </a:moveTo>
                    <a:lnTo>
                      <a:pt x="0" y="245"/>
                    </a:lnTo>
                    <a:lnTo>
                      <a:pt x="50" y="237"/>
                    </a:lnTo>
                    <a:lnTo>
                      <a:pt x="5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492" name="Freeform 164"/>
              <p:cNvSpPr>
                <a:spLocks/>
              </p:cNvSpPr>
              <p:nvPr/>
            </p:nvSpPr>
            <p:spPr bwMode="auto">
              <a:xfrm>
                <a:off x="2678" y="2615"/>
                <a:ext cx="30" cy="11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230"/>
                  </a:cxn>
                  <a:cxn ang="0">
                    <a:pos x="49" y="234"/>
                  </a:cxn>
                  <a:cxn ang="0">
                    <a:pos x="59" y="0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9" h="234">
                    <a:moveTo>
                      <a:pt x="5" y="0"/>
                    </a:moveTo>
                    <a:lnTo>
                      <a:pt x="0" y="230"/>
                    </a:lnTo>
                    <a:lnTo>
                      <a:pt x="49" y="234"/>
                    </a:lnTo>
                    <a:lnTo>
                      <a:pt x="59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5493" name="Rectangle 165"/>
          <p:cNvSpPr>
            <a:spLocks noChangeArrowheads="1"/>
          </p:cNvSpPr>
          <p:nvPr/>
        </p:nvSpPr>
        <p:spPr bwMode="auto">
          <a:xfrm>
            <a:off x="684213" y="1090613"/>
            <a:ext cx="6096000" cy="471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Example:  Metro EMS (revisited)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55494" name="Text Box 166"/>
          <p:cNvSpPr txBox="1">
            <a:spLocks noChangeArrowheads="1"/>
          </p:cNvSpPr>
          <p:nvPr/>
        </p:nvSpPr>
        <p:spPr bwMode="auto">
          <a:xfrm>
            <a:off x="708025" y="3843338"/>
            <a:ext cx="7480300" cy="184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EMS director wants to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perform a hypothesis test, with a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 level of significance, to determine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whether or not the service goal of 12 minutes or less is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being achieved.</a:t>
            </a:r>
          </a:p>
        </p:txBody>
      </p:sp>
      <p:sp>
        <p:nvSpPr>
          <p:cNvPr id="355495" name="Text Box 167"/>
          <p:cNvSpPr txBox="1">
            <a:spLocks noChangeArrowheads="1"/>
          </p:cNvSpPr>
          <p:nvPr/>
        </p:nvSpPr>
        <p:spPr bwMode="auto">
          <a:xfrm>
            <a:off x="708025" y="1614488"/>
            <a:ext cx="5033963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Recall that the response times for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random sample of 40 medical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emergencies were tabulated. 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sample mean is 13.25 minutes.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population standard deviation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believed to be 3.2 minutes.</a:t>
            </a:r>
          </a:p>
        </p:txBody>
      </p:sp>
      <p:sp>
        <p:nvSpPr>
          <p:cNvPr id="355496" name="AutoShape 168"/>
          <p:cNvSpPr>
            <a:spLocks noChangeArrowheads="1"/>
          </p:cNvSpPr>
          <p:nvPr/>
        </p:nvSpPr>
        <p:spPr bwMode="auto">
          <a:xfrm rot="5400000">
            <a:off x="409575" y="1689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497" name="AutoShape 169"/>
          <p:cNvSpPr>
            <a:spLocks noChangeArrowheads="1"/>
          </p:cNvSpPr>
          <p:nvPr/>
        </p:nvSpPr>
        <p:spPr bwMode="auto">
          <a:xfrm rot="5400000">
            <a:off x="409575" y="3917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498" name="Rectangle 170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Type II Error</a:t>
            </a:r>
          </a:p>
        </p:txBody>
      </p:sp>
    </p:spTree>
    <p:extLst>
      <p:ext uri="{BB962C8B-B14F-4D97-AF65-F5344CB8AC3E}">
        <p14:creationId xmlns:p14="http://schemas.microsoft.com/office/powerpoint/2010/main" val="141226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35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59125" y="2882900"/>
          <a:ext cx="25479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4" imgW="1257120" imgH="380880" progId="Equation.DSMT4">
                  <p:embed/>
                </p:oleObj>
              </mc:Choice>
              <mc:Fallback>
                <p:oleObj name="Equation" r:id="rId4" imgW="1257120" imgH="380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2882900"/>
                        <a:ext cx="254793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5" name="Object 3"/>
          <p:cNvGraphicFramePr>
            <a:graphicFrameLocks noChangeAspect="1"/>
          </p:cNvGraphicFramePr>
          <p:nvPr/>
        </p:nvGraphicFramePr>
        <p:xfrm>
          <a:off x="2516188" y="3736975"/>
          <a:ext cx="40719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6" imgW="1854000" imgH="406080" progId="Equation.DSMT4">
                  <p:embed/>
                </p:oleObj>
              </mc:Choice>
              <mc:Fallback>
                <p:oleObj name="Equation" r:id="rId6" imgW="1854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3736975"/>
                        <a:ext cx="4071937" cy="8620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6356" name="Group 4"/>
          <p:cNvGrpSpPr>
            <a:grpSpLocks/>
          </p:cNvGrpSpPr>
          <p:nvPr/>
        </p:nvGrpSpPr>
        <p:grpSpPr bwMode="auto">
          <a:xfrm>
            <a:off x="7243763" y="287338"/>
            <a:ext cx="1733550" cy="887412"/>
            <a:chOff x="2223" y="1871"/>
            <a:chExt cx="1608" cy="979"/>
          </a:xfrm>
        </p:grpSpPr>
        <p:sp>
          <p:nvSpPr>
            <p:cNvPr id="356357" name="Freeform 5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58" name="Freeform 6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59" name="Freeform 7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0" name="Freeform 8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1" name="Freeform 9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2" name="Freeform 10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3" name="Freeform 11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4" name="Freeform 12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5" name="Freeform 13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6" name="Freeform 14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7" name="Freeform 15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8" name="Freeform 16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69" name="Freeform 17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70" name="Freeform 18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71" name="Freeform 19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72" name="Freeform 20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73" name="Freeform 21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74" name="Freeform 22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75" name="Freeform 23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76" name="Freeform 24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77" name="Freeform 25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78" name="Freeform 26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79" name="Freeform 27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80" name="Freeform 28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81" name="Freeform 29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82" name="Freeform 30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83" name="Freeform 31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84" name="Freeform 32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85" name="Freeform 33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86" name="Freeform 34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87" name="Freeform 35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88" name="Freeform 36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89" name="Freeform 37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90" name="Freeform 38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91" name="Freeform 39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92" name="Freeform 40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93" name="Freeform 41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94" name="Freeform 42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95" name="Freeform 43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96" name="Freeform 44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97" name="Freeform 45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98" name="Freeform 46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399" name="Freeform 47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00" name="Freeform 48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01" name="Freeform 49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02" name="Freeform 50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03" name="Freeform 51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04" name="Freeform 52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05" name="Freeform 53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06" name="Freeform 54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07" name="Freeform 55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08" name="Freeform 56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09" name="Freeform 57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10" name="Freeform 58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11" name="Freeform 59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12" name="Freeform 60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13" name="Freeform 61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14" name="Freeform 62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15" name="Freeform 63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16" name="Freeform 64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17" name="Freeform 65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18" name="Freeform 66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19" name="Freeform 67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20" name="Freeform 68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21" name="Freeform 69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22" name="Freeform 70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23" name="Freeform 71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24" name="Freeform 72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25" name="Freeform 73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26" name="Freeform 74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27" name="Freeform 75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28" name="Freeform 76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29" name="Freeform 77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30" name="Freeform 78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31" name="Freeform 79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32" name="Freeform 80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33" name="Freeform 81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34" name="Freeform 82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35" name="Freeform 83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36" name="Freeform 84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37" name="Freeform 85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38" name="Freeform 86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39" name="Freeform 87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40" name="Freeform 88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41" name="Freeform 89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42" name="Freeform 90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43" name="Freeform 91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44" name="Freeform 92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45" name="Freeform 93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46" name="Freeform 94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47" name="Freeform 95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48" name="Freeform 96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49" name="Freeform 97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50" name="Freeform 98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51" name="Freeform 99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52" name="Freeform 100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53" name="Freeform 101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54" name="Freeform 102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55" name="Freeform 103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56" name="Freeform 104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457" name="Freeform 105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6458" name="AutoShape 106"/>
          <p:cNvSpPr>
            <a:spLocks noChangeArrowheads="1"/>
          </p:cNvSpPr>
          <p:nvPr/>
        </p:nvSpPr>
        <p:spPr bwMode="auto">
          <a:xfrm rot="5400000">
            <a:off x="752475" y="1212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59" name="AutoShape 107"/>
          <p:cNvSpPr>
            <a:spLocks noChangeArrowheads="1"/>
          </p:cNvSpPr>
          <p:nvPr/>
        </p:nvSpPr>
        <p:spPr bwMode="auto">
          <a:xfrm rot="5400000">
            <a:off x="75247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60" name="AutoShape 108"/>
          <p:cNvSpPr>
            <a:spLocks noChangeArrowheads="1"/>
          </p:cNvSpPr>
          <p:nvPr/>
        </p:nvSpPr>
        <p:spPr bwMode="auto">
          <a:xfrm rot="5400000">
            <a:off x="752475" y="2146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61" name="AutoShape 109"/>
          <p:cNvSpPr>
            <a:spLocks noChangeArrowheads="1"/>
          </p:cNvSpPr>
          <p:nvPr/>
        </p:nvSpPr>
        <p:spPr bwMode="auto">
          <a:xfrm rot="5400000">
            <a:off x="752475" y="4756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462" name="Group 110"/>
          <p:cNvGrpSpPr>
            <a:grpSpLocks/>
          </p:cNvGrpSpPr>
          <p:nvPr/>
        </p:nvGrpSpPr>
        <p:grpSpPr bwMode="auto">
          <a:xfrm>
            <a:off x="1031875" y="4643438"/>
            <a:ext cx="5341938" cy="457200"/>
            <a:chOff x="650" y="3357"/>
            <a:chExt cx="3365" cy="288"/>
          </a:xfrm>
        </p:grpSpPr>
        <p:sp>
          <p:nvSpPr>
            <p:cNvPr id="356463" name="Line 111"/>
            <p:cNvSpPr>
              <a:spLocks noChangeShapeType="1"/>
            </p:cNvSpPr>
            <p:nvPr/>
          </p:nvSpPr>
          <p:spPr bwMode="auto">
            <a:xfrm flipV="1">
              <a:off x="3028" y="3413"/>
              <a:ext cx="10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464" name="Text Box 112"/>
            <p:cNvSpPr txBox="1">
              <a:spLocks noChangeArrowheads="1"/>
            </p:cNvSpPr>
            <p:nvPr/>
          </p:nvSpPr>
          <p:spPr bwMode="auto">
            <a:xfrm>
              <a:off x="650" y="3357"/>
              <a:ext cx="336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4.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We will accept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when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&lt; 12.8323</a:t>
              </a:r>
            </a:p>
          </p:txBody>
        </p:sp>
      </p:grpSp>
      <p:sp>
        <p:nvSpPr>
          <p:cNvPr id="356465" name="Text Box 113"/>
          <p:cNvSpPr txBox="1">
            <a:spLocks noChangeArrowheads="1"/>
          </p:cNvSpPr>
          <p:nvPr/>
        </p:nvSpPr>
        <p:spPr bwMode="auto">
          <a:xfrm>
            <a:off x="573088" y="2033588"/>
            <a:ext cx="646112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14400" lvl="1" indent="-4572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Value of the sample mean that identifies</a:t>
            </a:r>
          </a:p>
          <a:p>
            <a:pPr marL="457200" indent="-4572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the rejection region:</a:t>
            </a:r>
          </a:p>
        </p:txBody>
      </p:sp>
      <p:sp>
        <p:nvSpPr>
          <p:cNvPr id="356466" name="Text Box 114"/>
          <p:cNvSpPr txBox="1">
            <a:spLocks noChangeArrowheads="1"/>
          </p:cNvSpPr>
          <p:nvPr/>
        </p:nvSpPr>
        <p:spPr bwMode="auto">
          <a:xfrm>
            <a:off x="1031875" y="1538288"/>
            <a:ext cx="5654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Rejection rule is: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1.645</a:t>
            </a:r>
          </a:p>
        </p:txBody>
      </p:sp>
      <p:sp>
        <p:nvSpPr>
          <p:cNvPr id="356467" name="Text Box 115"/>
          <p:cNvSpPr txBox="1">
            <a:spLocks noChangeArrowheads="1"/>
          </p:cNvSpPr>
          <p:nvPr/>
        </p:nvSpPr>
        <p:spPr bwMode="auto">
          <a:xfrm>
            <a:off x="1012825" y="1058863"/>
            <a:ext cx="64627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Hypotheses are: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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and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</a:t>
            </a:r>
          </a:p>
        </p:txBody>
      </p:sp>
      <p:sp>
        <p:nvSpPr>
          <p:cNvPr id="356468" name="Rectangle 116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Type II Error</a:t>
            </a:r>
          </a:p>
        </p:txBody>
      </p:sp>
    </p:spTree>
    <p:extLst>
      <p:ext uri="{BB962C8B-B14F-4D97-AF65-F5344CB8AC3E}">
        <p14:creationId xmlns:p14="http://schemas.microsoft.com/office/powerpoint/2010/main" val="150004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1465263" y="1966913"/>
            <a:ext cx="6465887" cy="3643312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7379" name="Line 3"/>
          <p:cNvSpPr>
            <a:spLocks noChangeShapeType="1"/>
          </p:cNvSpPr>
          <p:nvPr/>
        </p:nvSpPr>
        <p:spPr bwMode="auto">
          <a:xfrm>
            <a:off x="1622425" y="2903538"/>
            <a:ext cx="6153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357380" name="Group 4"/>
          <p:cNvGrpSpPr>
            <a:grpSpLocks/>
          </p:cNvGrpSpPr>
          <p:nvPr/>
        </p:nvGrpSpPr>
        <p:grpSpPr bwMode="auto">
          <a:xfrm>
            <a:off x="7243763" y="287338"/>
            <a:ext cx="1733550" cy="887412"/>
            <a:chOff x="2223" y="1871"/>
            <a:chExt cx="1608" cy="979"/>
          </a:xfrm>
        </p:grpSpPr>
        <p:sp>
          <p:nvSpPr>
            <p:cNvPr id="357381" name="Freeform 5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82" name="Freeform 6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83" name="Freeform 7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84" name="Freeform 8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85" name="Freeform 9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86" name="Freeform 10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87" name="Freeform 11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88" name="Freeform 12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89" name="Freeform 13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90" name="Freeform 14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91" name="Freeform 15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92" name="Freeform 16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93" name="Freeform 17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94" name="Freeform 18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95" name="Freeform 19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96" name="Freeform 20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97" name="Freeform 21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98" name="Freeform 22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399" name="Freeform 23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00" name="Freeform 24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01" name="Freeform 25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02" name="Freeform 26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03" name="Freeform 27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04" name="Freeform 28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05" name="Freeform 29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06" name="Freeform 30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07" name="Freeform 31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08" name="Freeform 32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09" name="Freeform 33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10" name="Freeform 34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11" name="Freeform 35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12" name="Freeform 36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13" name="Freeform 37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14" name="Freeform 38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15" name="Freeform 39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16" name="Freeform 40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17" name="Freeform 41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18" name="Freeform 42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19" name="Freeform 43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20" name="Freeform 44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21" name="Freeform 45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22" name="Freeform 46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23" name="Freeform 47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24" name="Freeform 48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25" name="Freeform 49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26" name="Freeform 50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27" name="Freeform 51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28" name="Freeform 52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29" name="Freeform 53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30" name="Freeform 54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31" name="Freeform 55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32" name="Freeform 56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33" name="Freeform 57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34" name="Freeform 58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35" name="Freeform 59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36" name="Freeform 60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37" name="Freeform 61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38" name="Freeform 62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39" name="Freeform 63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40" name="Freeform 64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41" name="Freeform 65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42" name="Freeform 66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43" name="Freeform 67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44" name="Freeform 68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45" name="Freeform 69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46" name="Freeform 70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47" name="Freeform 71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48" name="Freeform 72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49" name="Freeform 73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50" name="Freeform 74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51" name="Freeform 75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52" name="Freeform 76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53" name="Freeform 77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54" name="Freeform 78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55" name="Freeform 79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56" name="Freeform 80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57" name="Freeform 81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58" name="Freeform 82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59" name="Freeform 83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60" name="Freeform 84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61" name="Freeform 85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62" name="Freeform 86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63" name="Freeform 87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64" name="Freeform 88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65" name="Freeform 89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66" name="Freeform 90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67" name="Freeform 91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68" name="Freeform 92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69" name="Freeform 93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70" name="Freeform 94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71" name="Freeform 95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72" name="Freeform 96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73" name="Freeform 97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74" name="Freeform 98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75" name="Freeform 99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76" name="Freeform 100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77" name="Freeform 101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78" name="Freeform 102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79" name="Freeform 103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80" name="Freeform 104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481" name="Freeform 105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7482" name="AutoShape 106"/>
          <p:cNvSpPr>
            <a:spLocks noChangeArrowheads="1"/>
          </p:cNvSpPr>
          <p:nvPr/>
        </p:nvSpPr>
        <p:spPr bwMode="auto">
          <a:xfrm rot="5400000">
            <a:off x="752475" y="1174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83" name="Text Box 107"/>
          <p:cNvSpPr txBox="1">
            <a:spLocks noChangeArrowheads="1"/>
          </p:cNvSpPr>
          <p:nvPr/>
        </p:nvSpPr>
        <p:spPr bwMode="auto">
          <a:xfrm>
            <a:off x="1965325" y="5119688"/>
            <a:ext cx="5822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12.0001               1.645            .9500       .0500</a:t>
            </a:r>
          </a:p>
        </p:txBody>
      </p:sp>
      <p:sp>
        <p:nvSpPr>
          <p:cNvPr id="357484" name="Text Box 108"/>
          <p:cNvSpPr txBox="1">
            <a:spLocks noChangeArrowheads="1"/>
          </p:cNvSpPr>
          <p:nvPr/>
        </p:nvSpPr>
        <p:spPr bwMode="auto">
          <a:xfrm>
            <a:off x="1965325" y="4776788"/>
            <a:ext cx="5822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12.4                     0.85              .8023       .1977</a:t>
            </a:r>
          </a:p>
        </p:txBody>
      </p:sp>
      <p:sp>
        <p:nvSpPr>
          <p:cNvPr id="357485" name="Text Box 109"/>
          <p:cNvSpPr txBox="1">
            <a:spLocks noChangeArrowheads="1"/>
          </p:cNvSpPr>
          <p:nvPr/>
        </p:nvSpPr>
        <p:spPr bwMode="auto">
          <a:xfrm>
            <a:off x="1965325" y="4421188"/>
            <a:ext cx="5822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12.8                     0.06              .5239       .4761</a:t>
            </a:r>
          </a:p>
        </p:txBody>
      </p:sp>
      <p:sp>
        <p:nvSpPr>
          <p:cNvPr id="357486" name="Text Box 110"/>
          <p:cNvSpPr txBox="1">
            <a:spLocks noChangeArrowheads="1"/>
          </p:cNvSpPr>
          <p:nvPr/>
        </p:nvSpPr>
        <p:spPr bwMode="auto">
          <a:xfrm>
            <a:off x="1965325" y="4071938"/>
            <a:ext cx="5822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12.8323               0.00              .5000       .5000</a:t>
            </a:r>
          </a:p>
        </p:txBody>
      </p:sp>
      <p:sp>
        <p:nvSpPr>
          <p:cNvPr id="357487" name="Text Box 111"/>
          <p:cNvSpPr txBox="1">
            <a:spLocks noChangeArrowheads="1"/>
          </p:cNvSpPr>
          <p:nvPr/>
        </p:nvSpPr>
        <p:spPr bwMode="auto">
          <a:xfrm>
            <a:off x="1939925" y="3722688"/>
            <a:ext cx="5848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13.2                    -0.73              .2327       .7673</a:t>
            </a:r>
          </a:p>
        </p:txBody>
      </p:sp>
      <p:sp>
        <p:nvSpPr>
          <p:cNvPr id="357488" name="Text Box 112"/>
          <p:cNvSpPr txBox="1">
            <a:spLocks noChangeArrowheads="1"/>
          </p:cNvSpPr>
          <p:nvPr/>
        </p:nvSpPr>
        <p:spPr bwMode="auto">
          <a:xfrm>
            <a:off x="1939925" y="3348038"/>
            <a:ext cx="5848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13.6                    -1.52              .0643       .9357</a:t>
            </a:r>
          </a:p>
        </p:txBody>
      </p:sp>
      <p:sp>
        <p:nvSpPr>
          <p:cNvPr id="357489" name="Text Box 113"/>
          <p:cNvSpPr txBox="1">
            <a:spLocks noChangeArrowheads="1"/>
          </p:cNvSpPr>
          <p:nvPr/>
        </p:nvSpPr>
        <p:spPr bwMode="auto">
          <a:xfrm>
            <a:off x="1939925" y="2967038"/>
            <a:ext cx="5848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14.0                    -2.31              .0104       .9896</a:t>
            </a:r>
          </a:p>
        </p:txBody>
      </p:sp>
      <p:grpSp>
        <p:nvGrpSpPr>
          <p:cNvPr id="357490" name="Group 114"/>
          <p:cNvGrpSpPr>
            <a:grpSpLocks/>
          </p:cNvGrpSpPr>
          <p:nvPr/>
        </p:nvGrpSpPr>
        <p:grpSpPr bwMode="auto">
          <a:xfrm>
            <a:off x="1520825" y="2065338"/>
            <a:ext cx="6099175" cy="839787"/>
            <a:chOff x="958" y="1625"/>
            <a:chExt cx="3842" cy="529"/>
          </a:xfrm>
        </p:grpSpPr>
        <p:graphicFrame>
          <p:nvGraphicFramePr>
            <p:cNvPr id="357491" name="Object 11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31" y="1625"/>
            <a:ext cx="1334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6" name="Equation" r:id="rId4" imgW="952200" imgH="393480" progId="Equation.DSMT4">
                    <p:embed/>
                  </p:oleObj>
                </mc:Choice>
                <mc:Fallback>
                  <p:oleObj name="Equation" r:id="rId4" imgW="952200" imgH="3934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" y="1625"/>
                          <a:ext cx="1334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7492" name="Text Box 116"/>
            <p:cNvSpPr txBox="1">
              <a:spLocks noChangeArrowheads="1"/>
            </p:cNvSpPr>
            <p:nvPr/>
          </p:nvSpPr>
          <p:spPr bwMode="auto">
            <a:xfrm>
              <a:off x="958" y="1831"/>
              <a:ext cx="384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Values of 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                                       b           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1-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b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357493" name="Text Box 117"/>
          <p:cNvSpPr txBox="1">
            <a:spLocks noChangeArrowheads="1"/>
          </p:cNvSpPr>
          <p:nvPr/>
        </p:nvSpPr>
        <p:spPr bwMode="auto">
          <a:xfrm>
            <a:off x="1038225" y="1049338"/>
            <a:ext cx="6216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Probabilities that the sample mean will be</a:t>
            </a:r>
          </a:p>
          <a:p>
            <a:pPr marL="457200" indent="-4572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in the acceptance region:</a:t>
            </a:r>
          </a:p>
        </p:txBody>
      </p:sp>
      <p:sp>
        <p:nvSpPr>
          <p:cNvPr id="357494" name="Rectangle 118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Type II Error</a:t>
            </a:r>
          </a:p>
        </p:txBody>
      </p:sp>
    </p:spTree>
    <p:extLst>
      <p:ext uri="{BB962C8B-B14F-4D97-AF65-F5344CB8AC3E}">
        <p14:creationId xmlns:p14="http://schemas.microsoft.com/office/powerpoint/2010/main" val="249522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/>
          </p:cNvSpPr>
          <p:nvPr/>
        </p:nvSpPr>
        <p:spPr bwMode="auto">
          <a:xfrm>
            <a:off x="2247900" y="3295650"/>
            <a:ext cx="4762500" cy="514350"/>
          </a:xfrm>
          <a:prstGeom prst="rect">
            <a:avLst/>
          </a:prstGeom>
          <a:gradFill rotWithShape="0">
            <a:gsLst>
              <a:gs pos="0">
                <a:srgbClr val="005986">
                  <a:gamma/>
                  <a:shade val="46275"/>
                  <a:invGamma/>
                </a:srgbClr>
              </a:gs>
              <a:gs pos="50000">
                <a:srgbClr val="005986"/>
              </a:gs>
              <a:gs pos="100000">
                <a:srgbClr val="00598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Type II Error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687388" y="1095375"/>
            <a:ext cx="7772400" cy="509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 of a Type II Error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358405" name="Group 5"/>
          <p:cNvGrpSpPr>
            <a:grpSpLocks/>
          </p:cNvGrpSpPr>
          <p:nvPr/>
        </p:nvGrpSpPr>
        <p:grpSpPr bwMode="auto">
          <a:xfrm>
            <a:off x="7243763" y="287338"/>
            <a:ext cx="1733550" cy="887412"/>
            <a:chOff x="2223" y="1871"/>
            <a:chExt cx="1608" cy="979"/>
          </a:xfrm>
        </p:grpSpPr>
        <p:sp>
          <p:nvSpPr>
            <p:cNvPr id="358406" name="Freeform 6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07" name="Freeform 7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08" name="Freeform 8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09" name="Freeform 9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10" name="Freeform 10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11" name="Freeform 11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12" name="Freeform 12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13" name="Freeform 13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14" name="Freeform 14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15" name="Freeform 15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16" name="Freeform 16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17" name="Freeform 17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18" name="Freeform 18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19" name="Freeform 19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20" name="Freeform 20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21" name="Freeform 21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22" name="Freeform 22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23" name="Freeform 23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24" name="Freeform 24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25" name="Freeform 25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26" name="Freeform 26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27" name="Freeform 27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28" name="Freeform 28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29" name="Freeform 29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30" name="Freeform 30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31" name="Freeform 31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32" name="Freeform 32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33" name="Freeform 33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34" name="Freeform 34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35" name="Freeform 35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36" name="Freeform 36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37" name="Freeform 37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38" name="Freeform 38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39" name="Freeform 39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40" name="Freeform 40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41" name="Freeform 41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42" name="Freeform 42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43" name="Freeform 43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44" name="Freeform 44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45" name="Freeform 45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46" name="Freeform 46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47" name="Freeform 47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48" name="Freeform 48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49" name="Freeform 49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50" name="Freeform 50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51" name="Freeform 51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52" name="Freeform 52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53" name="Freeform 53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54" name="Freeform 54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55" name="Freeform 55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56" name="Freeform 56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57" name="Freeform 57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58" name="Freeform 58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59" name="Freeform 59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60" name="Freeform 60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61" name="Freeform 61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62" name="Freeform 62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63" name="Freeform 63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64" name="Freeform 64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65" name="Freeform 65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66" name="Freeform 66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67" name="Freeform 67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68" name="Freeform 68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69" name="Freeform 69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70" name="Freeform 70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71" name="Freeform 71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72" name="Freeform 72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73" name="Freeform 73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74" name="Freeform 74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75" name="Freeform 75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76" name="Freeform 76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77" name="Freeform 77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78" name="Freeform 78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79" name="Freeform 79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80" name="Freeform 80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81" name="Freeform 81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82" name="Freeform 82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83" name="Freeform 83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84" name="Freeform 84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85" name="Freeform 85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86" name="Freeform 86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87" name="Freeform 87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88" name="Freeform 88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89" name="Freeform 89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0" name="Freeform 90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1" name="Freeform 91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2" name="Freeform 92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3" name="Freeform 93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4" name="Freeform 94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5" name="Freeform 95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6" name="Freeform 96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7" name="Freeform 97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8" name="Freeform 98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9" name="Freeform 99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0" name="Freeform 100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1" name="Freeform 101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2" name="Freeform 102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3" name="Freeform 103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4" name="Freeform 104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5" name="Freeform 105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6" name="Freeform 106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507" name="Text Box 107"/>
          <p:cNvSpPr txBox="1">
            <a:spLocks noChangeArrowheads="1"/>
          </p:cNvSpPr>
          <p:nvPr/>
        </p:nvSpPr>
        <p:spPr bwMode="auto">
          <a:xfrm>
            <a:off x="1260475" y="3859213"/>
            <a:ext cx="699452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SzPct val="75000"/>
              <a:buFont typeface="Wingdings" pitchFamily="2" charset="2"/>
              <a:buChar char="l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When the true population mean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far above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null hypothesis value of 12, there is a low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probability that we will make a Type II error.</a:t>
            </a:r>
          </a:p>
        </p:txBody>
      </p:sp>
      <p:sp>
        <p:nvSpPr>
          <p:cNvPr id="358508" name="Text Box 108"/>
          <p:cNvSpPr txBox="1">
            <a:spLocks noChangeArrowheads="1"/>
          </p:cNvSpPr>
          <p:nvPr/>
        </p:nvSpPr>
        <p:spPr bwMode="auto">
          <a:xfrm>
            <a:off x="1260475" y="2011363"/>
            <a:ext cx="674846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SzPct val="75000"/>
              <a:buFont typeface="Wingdings" pitchFamily="2" charset="2"/>
              <a:buChar char="l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When the true population mean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close to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null hypothesis value of 12, there is a high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probability that we will make a Type II error.</a:t>
            </a:r>
          </a:p>
        </p:txBody>
      </p:sp>
      <p:sp>
        <p:nvSpPr>
          <p:cNvPr id="358509" name="AutoShape 109"/>
          <p:cNvSpPr>
            <a:spLocks noChangeArrowheads="1"/>
          </p:cNvSpPr>
          <p:nvPr/>
        </p:nvSpPr>
        <p:spPr bwMode="auto">
          <a:xfrm rot="5400000">
            <a:off x="1057275" y="2165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0" name="AutoShape 110"/>
          <p:cNvSpPr>
            <a:spLocks noChangeArrowheads="1"/>
          </p:cNvSpPr>
          <p:nvPr/>
        </p:nvSpPr>
        <p:spPr bwMode="auto">
          <a:xfrm rot="5400000">
            <a:off x="1057275" y="4013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1" name="Text Box 111"/>
          <p:cNvSpPr txBox="1">
            <a:spLocks noChangeArrowheads="1"/>
          </p:cNvSpPr>
          <p:nvPr/>
        </p:nvSpPr>
        <p:spPr bwMode="auto">
          <a:xfrm>
            <a:off x="1260475" y="1538288"/>
            <a:ext cx="55578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Observations about the preceding table:</a:t>
            </a:r>
          </a:p>
        </p:txBody>
      </p:sp>
      <p:sp>
        <p:nvSpPr>
          <p:cNvPr id="358512" name="Text Box 112"/>
          <p:cNvSpPr txBox="1">
            <a:spLocks noChangeArrowheads="1"/>
          </p:cNvSpPr>
          <p:nvPr/>
        </p:nvSpPr>
        <p:spPr bwMode="auto">
          <a:xfrm>
            <a:off x="2289175" y="3325813"/>
            <a:ext cx="46688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12.0001,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 .9500</a:t>
            </a:r>
          </a:p>
        </p:txBody>
      </p:sp>
      <p:sp>
        <p:nvSpPr>
          <p:cNvPr id="358513" name="Rectangle 113"/>
          <p:cNvSpPr>
            <a:spLocks noChangeArrowheads="1"/>
          </p:cNvSpPr>
          <p:nvPr/>
        </p:nvSpPr>
        <p:spPr bwMode="auto">
          <a:xfrm>
            <a:off x="2247900" y="5124450"/>
            <a:ext cx="4762500" cy="514350"/>
          </a:xfrm>
          <a:prstGeom prst="rect">
            <a:avLst/>
          </a:prstGeom>
          <a:gradFill rotWithShape="0">
            <a:gsLst>
              <a:gs pos="0">
                <a:srgbClr val="005986">
                  <a:gamma/>
                  <a:shade val="46275"/>
                  <a:invGamma/>
                </a:srgbClr>
              </a:gs>
              <a:gs pos="50000">
                <a:srgbClr val="005986"/>
              </a:gs>
              <a:gs pos="100000">
                <a:srgbClr val="00598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14" name="Text Box 114"/>
          <p:cNvSpPr txBox="1">
            <a:spLocks noChangeArrowheads="1"/>
          </p:cNvSpPr>
          <p:nvPr/>
        </p:nvSpPr>
        <p:spPr bwMode="auto">
          <a:xfrm>
            <a:off x="2530475" y="5154613"/>
            <a:ext cx="42116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14.0,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.0104</a:t>
            </a:r>
          </a:p>
        </p:txBody>
      </p:sp>
    </p:spTree>
    <p:extLst>
      <p:ext uri="{BB962C8B-B14F-4D97-AF65-F5344CB8AC3E}">
        <p14:creationId xmlns:p14="http://schemas.microsoft.com/office/powerpoint/2010/main" val="123800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Power of the Test</a:t>
            </a:r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687388" y="1133475"/>
            <a:ext cx="7772400" cy="9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probability of correctly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when it is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false is called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power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the test.</a:t>
            </a:r>
          </a:p>
        </p:txBody>
      </p:sp>
      <p:sp>
        <p:nvSpPr>
          <p:cNvPr id="359428" name="AutoShape 4"/>
          <p:cNvSpPr>
            <a:spLocks noChangeArrowheads="1"/>
          </p:cNvSpPr>
          <p:nvPr/>
        </p:nvSpPr>
        <p:spPr bwMode="auto">
          <a:xfrm rot="5400000">
            <a:off x="4476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29" name="AutoShape 5"/>
          <p:cNvSpPr>
            <a:spLocks noChangeArrowheads="1"/>
          </p:cNvSpPr>
          <p:nvPr/>
        </p:nvSpPr>
        <p:spPr bwMode="auto">
          <a:xfrm rot="5400000">
            <a:off x="447675" y="2165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0" name="AutoShape 6"/>
          <p:cNvSpPr>
            <a:spLocks noChangeArrowheads="1"/>
          </p:cNvSpPr>
          <p:nvPr/>
        </p:nvSpPr>
        <p:spPr bwMode="auto">
          <a:xfrm rot="5400000">
            <a:off x="447675" y="2736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706438" y="2047875"/>
            <a:ext cx="7772400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any particular value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the power is 1 –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706438" y="2619375"/>
            <a:ext cx="7772400" cy="1290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We can show graphically the power associated</a:t>
            </a:r>
          </a:p>
          <a:p>
            <a:pPr marL="342900" indent="-3429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with each value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; such a graph is called a</a:t>
            </a:r>
          </a:p>
          <a:p>
            <a:pPr marL="342900" indent="-3429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power curve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 (See next slide.)</a:t>
            </a:r>
          </a:p>
        </p:txBody>
      </p:sp>
    </p:spTree>
    <p:extLst>
      <p:ext uri="{BB962C8B-B14F-4D97-AF65-F5344CB8AC3E}">
        <p14:creationId xmlns:p14="http://schemas.microsoft.com/office/powerpoint/2010/main" val="394335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Power Curve</a:t>
            </a:r>
          </a:p>
        </p:txBody>
      </p:sp>
      <p:graphicFrame>
        <p:nvGraphicFramePr>
          <p:cNvPr id="360451" name="Object 3"/>
          <p:cNvGraphicFramePr>
            <a:graphicFrameLocks noChangeAspect="1"/>
          </p:cNvGraphicFramePr>
          <p:nvPr/>
        </p:nvGraphicFramePr>
        <p:xfrm>
          <a:off x="1052513" y="873125"/>
          <a:ext cx="7150100" cy="530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Chart" r:id="rId4" imgW="4943972" imgH="3667366" progId="Excel.Chart.8">
                  <p:embed/>
                </p:oleObj>
              </mc:Choice>
              <mc:Fallback>
                <p:oleObj name="Chart" r:id="rId4" imgW="4943972" imgH="366736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873125"/>
                        <a:ext cx="7150100" cy="530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7497763" y="4854575"/>
            <a:ext cx="360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bg2"/>
                </a:solidFill>
                <a:effectLst/>
                <a:latin typeface="Symbol" pitchFamily="18" charset="2"/>
              </a:rPr>
              <a:t>m</a:t>
            </a:r>
          </a:p>
        </p:txBody>
      </p:sp>
      <p:sp>
        <p:nvSpPr>
          <p:cNvPr id="360453" name="Line 5"/>
          <p:cNvSpPr>
            <a:spLocks noChangeShapeType="1"/>
          </p:cNvSpPr>
          <p:nvPr/>
        </p:nvSpPr>
        <p:spPr bwMode="auto">
          <a:xfrm flipV="1">
            <a:off x="3549650" y="1295400"/>
            <a:ext cx="0" cy="3771900"/>
          </a:xfrm>
          <a:prstGeom prst="line">
            <a:avLst/>
          </a:prstGeom>
          <a:noFill/>
          <a:ln w="19050">
            <a:solidFill>
              <a:srgbClr val="006699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0454" name="Line 6"/>
          <p:cNvSpPr>
            <a:spLocks noChangeShapeType="1"/>
          </p:cNvSpPr>
          <p:nvPr/>
        </p:nvSpPr>
        <p:spPr bwMode="auto">
          <a:xfrm>
            <a:off x="3556000" y="2225675"/>
            <a:ext cx="347663" cy="4763"/>
          </a:xfrm>
          <a:prstGeom prst="line">
            <a:avLst/>
          </a:prstGeom>
          <a:noFill/>
          <a:ln w="12700">
            <a:solidFill>
              <a:srgbClr val="0066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0455" name="Text Box 7"/>
          <p:cNvSpPr txBox="1">
            <a:spLocks noChangeArrowheads="1"/>
          </p:cNvSpPr>
          <p:nvPr/>
        </p:nvSpPr>
        <p:spPr bwMode="auto">
          <a:xfrm>
            <a:off x="3922713" y="2035175"/>
            <a:ext cx="11001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6699"/>
                </a:solidFill>
                <a:effectLst/>
                <a:latin typeface="Book Antiqua" pitchFamily="18" charset="0"/>
              </a:rPr>
              <a:t>H</a:t>
            </a:r>
            <a:r>
              <a:rPr lang="en-US" sz="2000" baseline="-25000">
                <a:solidFill>
                  <a:srgbClr val="006699"/>
                </a:solidFill>
                <a:effectLst/>
                <a:latin typeface="Book Antiqua" pitchFamily="18" charset="0"/>
              </a:rPr>
              <a:t>0</a:t>
            </a:r>
            <a:r>
              <a:rPr lang="en-US" sz="2000">
                <a:solidFill>
                  <a:srgbClr val="006699"/>
                </a:solidFill>
                <a:effectLst/>
                <a:latin typeface="Book Antiqua" pitchFamily="18" charset="0"/>
              </a:rPr>
              <a:t> False</a:t>
            </a:r>
          </a:p>
        </p:txBody>
      </p:sp>
      <p:grpSp>
        <p:nvGrpSpPr>
          <p:cNvPr id="360456" name="Group 8"/>
          <p:cNvGrpSpPr>
            <a:grpSpLocks/>
          </p:cNvGrpSpPr>
          <p:nvPr/>
        </p:nvGrpSpPr>
        <p:grpSpPr bwMode="auto">
          <a:xfrm>
            <a:off x="7243763" y="287338"/>
            <a:ext cx="1733550" cy="887412"/>
            <a:chOff x="2223" y="1871"/>
            <a:chExt cx="1608" cy="979"/>
          </a:xfrm>
        </p:grpSpPr>
        <p:sp>
          <p:nvSpPr>
            <p:cNvPr id="360457" name="Freeform 9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58" name="Freeform 10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59" name="Freeform 11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60" name="Freeform 12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61" name="Freeform 13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62" name="Freeform 14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63" name="Freeform 15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64" name="Freeform 16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65" name="Freeform 17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66" name="Freeform 18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67" name="Freeform 19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68" name="Freeform 20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69" name="Freeform 21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70" name="Freeform 22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71" name="Freeform 23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72" name="Freeform 24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73" name="Freeform 25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74" name="Freeform 26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75" name="Freeform 27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76" name="Freeform 28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77" name="Freeform 29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78" name="Freeform 30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79" name="Freeform 31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80" name="Freeform 32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81" name="Freeform 33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82" name="Freeform 34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83" name="Freeform 35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84" name="Freeform 36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85" name="Freeform 37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86" name="Freeform 38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87" name="Freeform 39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88" name="Freeform 40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89" name="Freeform 41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90" name="Freeform 42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91" name="Freeform 43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92" name="Freeform 44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93" name="Freeform 45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94" name="Freeform 46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95" name="Freeform 47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96" name="Freeform 48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97" name="Freeform 49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98" name="Freeform 50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499" name="Freeform 51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00" name="Freeform 52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01" name="Freeform 53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02" name="Freeform 54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03" name="Freeform 55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04" name="Freeform 56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05" name="Freeform 57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06" name="Freeform 58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07" name="Freeform 59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08" name="Freeform 60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09" name="Freeform 61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10" name="Freeform 62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11" name="Freeform 63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12" name="Freeform 64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13" name="Freeform 65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14" name="Freeform 66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15" name="Freeform 67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16" name="Freeform 68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17" name="Freeform 69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18" name="Freeform 70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19" name="Freeform 71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20" name="Freeform 72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21" name="Freeform 73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22" name="Freeform 74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23" name="Freeform 75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24" name="Freeform 76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25" name="Freeform 77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26" name="Freeform 78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27" name="Freeform 79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28" name="Freeform 80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29" name="Freeform 81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30" name="Freeform 82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31" name="Freeform 83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32" name="Freeform 84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33" name="Freeform 85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34" name="Freeform 86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35" name="Freeform 87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36" name="Freeform 88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37" name="Freeform 89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38" name="Freeform 90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39" name="Freeform 91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40" name="Freeform 92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41" name="Freeform 93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42" name="Freeform 94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43" name="Freeform 95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44" name="Freeform 96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45" name="Freeform 97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46" name="Freeform 98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47" name="Freeform 99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48" name="Freeform 100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49" name="Freeform 101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50" name="Freeform 102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51" name="Freeform 103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52" name="Freeform 104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53" name="Freeform 105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54" name="Freeform 106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55" name="Freeform 107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56" name="Freeform 108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557" name="Freeform 109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287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8750"/>
            <a:ext cx="7772400" cy="8143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dirty="0"/>
              <a:t>Session4_2</a:t>
            </a:r>
            <a:br>
              <a:rPr lang="en-US" dirty="0"/>
            </a:br>
            <a:r>
              <a:rPr lang="en-US" dirty="0"/>
              <a:t> Hypothesis Testing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708025" y="1381125"/>
            <a:ext cx="368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700088" y="1857375"/>
            <a:ext cx="62182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Hypothesis Testing and Decision Making</a:t>
            </a:r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 rot="5400000">
            <a:off x="523875" y="15128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AutoShape 28"/>
          <p:cNvSpPr>
            <a:spLocks noChangeArrowheads="1"/>
          </p:cNvSpPr>
          <p:nvPr/>
        </p:nvSpPr>
        <p:spPr bwMode="auto">
          <a:xfrm rot="5400000">
            <a:off x="523875" y="19891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700088" y="2333625"/>
            <a:ext cx="6575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Calculating the Probability of Type II Errors</a:t>
            </a: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700088" y="2790825"/>
            <a:ext cx="6392862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D5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 Test About a Population Mean</a:t>
            </a:r>
          </a:p>
        </p:txBody>
      </p:sp>
      <p:sp>
        <p:nvSpPr>
          <p:cNvPr id="5151" name="AutoShape 31"/>
          <p:cNvSpPr>
            <a:spLocks noChangeArrowheads="1"/>
          </p:cNvSpPr>
          <p:nvPr/>
        </p:nvSpPr>
        <p:spPr bwMode="auto">
          <a:xfrm rot="5400000">
            <a:off x="523875" y="24653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 rot="5400000">
            <a:off x="523875" y="29225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8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5" grpId="0" autoUpdateAnimBg="0"/>
      <p:bldP spid="5146" grpId="0" autoUpdateAnimBg="0"/>
      <p:bldP spid="5147" grpId="0" animBg="1"/>
      <p:bldP spid="5148" grpId="0" animBg="1"/>
      <p:bldP spid="5149" grpId="0" autoUpdateAnimBg="0"/>
      <p:bldP spid="5150" grpId="0" autoUpdateAnimBg="0"/>
      <p:bldP spid="5151" grpId="0" animBg="1"/>
      <p:bldP spid="51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687388" y="1133475"/>
            <a:ext cx="77724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specified level of significance determines the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probability of making a Type I error.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669925" y="2071688"/>
            <a:ext cx="71818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By controlling the sample size, the probability of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making a Type II error is controlled.</a:t>
            </a:r>
          </a:p>
        </p:txBody>
      </p:sp>
      <p:sp>
        <p:nvSpPr>
          <p:cNvPr id="361476" name="AutoShape 4"/>
          <p:cNvSpPr>
            <a:spLocks noChangeArrowheads="1"/>
          </p:cNvSpPr>
          <p:nvPr/>
        </p:nvSpPr>
        <p:spPr bwMode="auto">
          <a:xfrm rot="5400000">
            <a:off x="4476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77" name="AutoShape 5"/>
          <p:cNvSpPr>
            <a:spLocks noChangeArrowheads="1"/>
          </p:cNvSpPr>
          <p:nvPr/>
        </p:nvSpPr>
        <p:spPr bwMode="auto">
          <a:xfrm rot="5400000">
            <a:off x="447675" y="2203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476250" y="152400"/>
            <a:ext cx="81915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2055978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Freeform 2"/>
          <p:cNvSpPr>
            <a:spLocks/>
          </p:cNvSpPr>
          <p:nvPr/>
        </p:nvSpPr>
        <p:spPr bwMode="auto">
          <a:xfrm>
            <a:off x="1336675" y="1093788"/>
            <a:ext cx="3730625" cy="2301875"/>
          </a:xfrm>
          <a:custGeom>
            <a:avLst/>
            <a:gdLst/>
            <a:ahLst/>
            <a:cxnLst>
              <a:cxn ang="0">
                <a:pos x="1127" y="6"/>
              </a:cxn>
              <a:cxn ang="0">
                <a:pos x="1049" y="72"/>
              </a:cxn>
              <a:cxn ang="0">
                <a:pos x="1000" y="147"/>
              </a:cxn>
              <a:cxn ang="0">
                <a:pos x="951" y="229"/>
              </a:cxn>
              <a:cxn ang="0">
                <a:pos x="913" y="306"/>
              </a:cxn>
              <a:cxn ang="0">
                <a:pos x="880" y="382"/>
              </a:cxn>
              <a:cxn ang="0">
                <a:pos x="843" y="470"/>
              </a:cxn>
              <a:cxn ang="0">
                <a:pos x="811" y="563"/>
              </a:cxn>
              <a:cxn ang="0">
                <a:pos x="788" y="642"/>
              </a:cxn>
              <a:cxn ang="0">
                <a:pos x="766" y="726"/>
              </a:cxn>
              <a:cxn ang="0">
                <a:pos x="736" y="807"/>
              </a:cxn>
              <a:cxn ang="0">
                <a:pos x="712" y="883"/>
              </a:cxn>
              <a:cxn ang="0">
                <a:pos x="675" y="965"/>
              </a:cxn>
              <a:cxn ang="0">
                <a:pos x="631" y="1057"/>
              </a:cxn>
              <a:cxn ang="0">
                <a:pos x="568" y="1147"/>
              </a:cxn>
              <a:cxn ang="0">
                <a:pos x="503" y="1214"/>
              </a:cxn>
              <a:cxn ang="0">
                <a:pos x="419" y="1269"/>
              </a:cxn>
              <a:cxn ang="0">
                <a:pos x="329" y="1309"/>
              </a:cxn>
              <a:cxn ang="0">
                <a:pos x="253" y="1333"/>
              </a:cxn>
              <a:cxn ang="0">
                <a:pos x="170" y="1364"/>
              </a:cxn>
              <a:cxn ang="0">
                <a:pos x="67" y="1391"/>
              </a:cxn>
              <a:cxn ang="0">
                <a:pos x="2" y="1412"/>
              </a:cxn>
              <a:cxn ang="0">
                <a:pos x="2350" y="1444"/>
              </a:cxn>
              <a:cxn ang="0">
                <a:pos x="2320" y="1408"/>
              </a:cxn>
              <a:cxn ang="0">
                <a:pos x="2239" y="1390"/>
              </a:cxn>
              <a:cxn ang="0">
                <a:pos x="2134" y="1354"/>
              </a:cxn>
              <a:cxn ang="0">
                <a:pos x="2035" y="1318"/>
              </a:cxn>
              <a:cxn ang="0">
                <a:pos x="1945" y="1279"/>
              </a:cxn>
              <a:cxn ang="0">
                <a:pos x="1894" y="1246"/>
              </a:cxn>
              <a:cxn ang="0">
                <a:pos x="1822" y="1198"/>
              </a:cxn>
              <a:cxn ang="0">
                <a:pos x="1762" y="1135"/>
              </a:cxn>
              <a:cxn ang="0">
                <a:pos x="1708" y="1057"/>
              </a:cxn>
              <a:cxn ang="0">
                <a:pos x="1669" y="982"/>
              </a:cxn>
              <a:cxn ang="0">
                <a:pos x="1633" y="910"/>
              </a:cxn>
              <a:cxn ang="0">
                <a:pos x="1603" y="838"/>
              </a:cxn>
              <a:cxn ang="0">
                <a:pos x="1576" y="763"/>
              </a:cxn>
              <a:cxn ang="0">
                <a:pos x="1555" y="670"/>
              </a:cxn>
              <a:cxn ang="0">
                <a:pos x="1530" y="584"/>
              </a:cxn>
              <a:cxn ang="0">
                <a:pos x="1495" y="482"/>
              </a:cxn>
              <a:cxn ang="0">
                <a:pos x="1453" y="381"/>
              </a:cxn>
              <a:cxn ang="0">
                <a:pos x="1417" y="298"/>
              </a:cxn>
              <a:cxn ang="0">
                <a:pos x="1390" y="239"/>
              </a:cxn>
              <a:cxn ang="0">
                <a:pos x="1355" y="175"/>
              </a:cxn>
              <a:cxn ang="0">
                <a:pos x="1328" y="135"/>
              </a:cxn>
              <a:cxn ang="0">
                <a:pos x="1297" y="93"/>
              </a:cxn>
              <a:cxn ang="0">
                <a:pos x="1285" y="80"/>
              </a:cxn>
              <a:cxn ang="0">
                <a:pos x="1239" y="32"/>
              </a:cxn>
              <a:cxn ang="0">
                <a:pos x="1204" y="6"/>
              </a:cxn>
            </a:cxnLst>
            <a:rect l="0" t="0" r="r" b="b"/>
            <a:pathLst>
              <a:path w="2350" h="1450">
                <a:moveTo>
                  <a:pt x="1177" y="0"/>
                </a:moveTo>
                <a:lnTo>
                  <a:pt x="1151" y="0"/>
                </a:lnTo>
                <a:lnTo>
                  <a:pt x="1127" y="6"/>
                </a:lnTo>
                <a:lnTo>
                  <a:pt x="1101" y="23"/>
                </a:lnTo>
                <a:lnTo>
                  <a:pt x="1080" y="41"/>
                </a:lnTo>
                <a:lnTo>
                  <a:pt x="1049" y="72"/>
                </a:lnTo>
                <a:lnTo>
                  <a:pt x="1033" y="96"/>
                </a:lnTo>
                <a:lnTo>
                  <a:pt x="1013" y="122"/>
                </a:lnTo>
                <a:lnTo>
                  <a:pt x="1000" y="147"/>
                </a:lnTo>
                <a:lnTo>
                  <a:pt x="985" y="175"/>
                </a:lnTo>
                <a:lnTo>
                  <a:pt x="968" y="202"/>
                </a:lnTo>
                <a:lnTo>
                  <a:pt x="951" y="229"/>
                </a:lnTo>
                <a:lnTo>
                  <a:pt x="938" y="258"/>
                </a:lnTo>
                <a:lnTo>
                  <a:pt x="924" y="280"/>
                </a:lnTo>
                <a:lnTo>
                  <a:pt x="913" y="306"/>
                </a:lnTo>
                <a:lnTo>
                  <a:pt x="903" y="330"/>
                </a:lnTo>
                <a:lnTo>
                  <a:pt x="890" y="357"/>
                </a:lnTo>
                <a:lnTo>
                  <a:pt x="880" y="382"/>
                </a:lnTo>
                <a:lnTo>
                  <a:pt x="865" y="412"/>
                </a:lnTo>
                <a:lnTo>
                  <a:pt x="853" y="443"/>
                </a:lnTo>
                <a:lnTo>
                  <a:pt x="843" y="470"/>
                </a:lnTo>
                <a:lnTo>
                  <a:pt x="833" y="500"/>
                </a:lnTo>
                <a:lnTo>
                  <a:pt x="823" y="533"/>
                </a:lnTo>
                <a:lnTo>
                  <a:pt x="811" y="563"/>
                </a:lnTo>
                <a:lnTo>
                  <a:pt x="803" y="590"/>
                </a:lnTo>
                <a:lnTo>
                  <a:pt x="793" y="619"/>
                </a:lnTo>
                <a:lnTo>
                  <a:pt x="788" y="642"/>
                </a:lnTo>
                <a:lnTo>
                  <a:pt x="778" y="671"/>
                </a:lnTo>
                <a:lnTo>
                  <a:pt x="771" y="701"/>
                </a:lnTo>
                <a:lnTo>
                  <a:pt x="766" y="726"/>
                </a:lnTo>
                <a:lnTo>
                  <a:pt x="756" y="755"/>
                </a:lnTo>
                <a:lnTo>
                  <a:pt x="746" y="780"/>
                </a:lnTo>
                <a:lnTo>
                  <a:pt x="736" y="807"/>
                </a:lnTo>
                <a:lnTo>
                  <a:pt x="726" y="834"/>
                </a:lnTo>
                <a:lnTo>
                  <a:pt x="715" y="861"/>
                </a:lnTo>
                <a:lnTo>
                  <a:pt x="712" y="883"/>
                </a:lnTo>
                <a:lnTo>
                  <a:pt x="700" y="916"/>
                </a:lnTo>
                <a:lnTo>
                  <a:pt x="688" y="940"/>
                </a:lnTo>
                <a:lnTo>
                  <a:pt x="675" y="965"/>
                </a:lnTo>
                <a:lnTo>
                  <a:pt x="658" y="994"/>
                </a:lnTo>
                <a:lnTo>
                  <a:pt x="646" y="1027"/>
                </a:lnTo>
                <a:lnTo>
                  <a:pt x="631" y="1057"/>
                </a:lnTo>
                <a:lnTo>
                  <a:pt x="610" y="1090"/>
                </a:lnTo>
                <a:lnTo>
                  <a:pt x="586" y="1120"/>
                </a:lnTo>
                <a:lnTo>
                  <a:pt x="568" y="1147"/>
                </a:lnTo>
                <a:lnTo>
                  <a:pt x="547" y="1171"/>
                </a:lnTo>
                <a:lnTo>
                  <a:pt x="526" y="1192"/>
                </a:lnTo>
                <a:lnTo>
                  <a:pt x="503" y="1214"/>
                </a:lnTo>
                <a:lnTo>
                  <a:pt x="482" y="1228"/>
                </a:lnTo>
                <a:lnTo>
                  <a:pt x="458" y="1246"/>
                </a:lnTo>
                <a:lnTo>
                  <a:pt x="419" y="1269"/>
                </a:lnTo>
                <a:lnTo>
                  <a:pt x="381" y="1287"/>
                </a:lnTo>
                <a:lnTo>
                  <a:pt x="352" y="1299"/>
                </a:lnTo>
                <a:lnTo>
                  <a:pt x="329" y="1309"/>
                </a:lnTo>
                <a:lnTo>
                  <a:pt x="303" y="1318"/>
                </a:lnTo>
                <a:lnTo>
                  <a:pt x="273" y="1330"/>
                </a:lnTo>
                <a:lnTo>
                  <a:pt x="253" y="1333"/>
                </a:lnTo>
                <a:lnTo>
                  <a:pt x="219" y="1346"/>
                </a:lnTo>
                <a:lnTo>
                  <a:pt x="197" y="1355"/>
                </a:lnTo>
                <a:lnTo>
                  <a:pt x="170" y="1364"/>
                </a:lnTo>
                <a:lnTo>
                  <a:pt x="133" y="1374"/>
                </a:lnTo>
                <a:lnTo>
                  <a:pt x="95" y="1387"/>
                </a:lnTo>
                <a:lnTo>
                  <a:pt x="67" y="1391"/>
                </a:lnTo>
                <a:lnTo>
                  <a:pt x="40" y="1400"/>
                </a:lnTo>
                <a:lnTo>
                  <a:pt x="17" y="1405"/>
                </a:lnTo>
                <a:lnTo>
                  <a:pt x="2" y="1412"/>
                </a:lnTo>
                <a:lnTo>
                  <a:pt x="0" y="1450"/>
                </a:lnTo>
                <a:lnTo>
                  <a:pt x="0" y="1448"/>
                </a:lnTo>
                <a:lnTo>
                  <a:pt x="2350" y="1444"/>
                </a:lnTo>
                <a:lnTo>
                  <a:pt x="2350" y="1423"/>
                </a:lnTo>
                <a:lnTo>
                  <a:pt x="2341" y="1414"/>
                </a:lnTo>
                <a:lnTo>
                  <a:pt x="2320" y="1408"/>
                </a:lnTo>
                <a:lnTo>
                  <a:pt x="2290" y="1402"/>
                </a:lnTo>
                <a:lnTo>
                  <a:pt x="2263" y="1393"/>
                </a:lnTo>
                <a:lnTo>
                  <a:pt x="2239" y="1390"/>
                </a:lnTo>
                <a:lnTo>
                  <a:pt x="2209" y="1378"/>
                </a:lnTo>
                <a:lnTo>
                  <a:pt x="2173" y="1366"/>
                </a:lnTo>
                <a:lnTo>
                  <a:pt x="2134" y="1354"/>
                </a:lnTo>
                <a:lnTo>
                  <a:pt x="2098" y="1342"/>
                </a:lnTo>
                <a:lnTo>
                  <a:pt x="2068" y="1327"/>
                </a:lnTo>
                <a:lnTo>
                  <a:pt x="2035" y="1318"/>
                </a:lnTo>
                <a:lnTo>
                  <a:pt x="2002" y="1306"/>
                </a:lnTo>
                <a:lnTo>
                  <a:pt x="1972" y="1291"/>
                </a:lnTo>
                <a:lnTo>
                  <a:pt x="1945" y="1279"/>
                </a:lnTo>
                <a:lnTo>
                  <a:pt x="1927" y="1267"/>
                </a:lnTo>
                <a:lnTo>
                  <a:pt x="1912" y="1261"/>
                </a:lnTo>
                <a:lnTo>
                  <a:pt x="1894" y="1246"/>
                </a:lnTo>
                <a:lnTo>
                  <a:pt x="1876" y="1234"/>
                </a:lnTo>
                <a:lnTo>
                  <a:pt x="1852" y="1219"/>
                </a:lnTo>
                <a:lnTo>
                  <a:pt x="1822" y="1198"/>
                </a:lnTo>
                <a:lnTo>
                  <a:pt x="1804" y="1177"/>
                </a:lnTo>
                <a:lnTo>
                  <a:pt x="1783" y="1159"/>
                </a:lnTo>
                <a:lnTo>
                  <a:pt x="1762" y="1135"/>
                </a:lnTo>
                <a:lnTo>
                  <a:pt x="1744" y="1108"/>
                </a:lnTo>
                <a:lnTo>
                  <a:pt x="1726" y="1081"/>
                </a:lnTo>
                <a:lnTo>
                  <a:pt x="1708" y="1057"/>
                </a:lnTo>
                <a:lnTo>
                  <a:pt x="1693" y="1033"/>
                </a:lnTo>
                <a:lnTo>
                  <a:pt x="1678" y="1006"/>
                </a:lnTo>
                <a:lnTo>
                  <a:pt x="1669" y="982"/>
                </a:lnTo>
                <a:lnTo>
                  <a:pt x="1657" y="958"/>
                </a:lnTo>
                <a:lnTo>
                  <a:pt x="1645" y="934"/>
                </a:lnTo>
                <a:lnTo>
                  <a:pt x="1633" y="910"/>
                </a:lnTo>
                <a:lnTo>
                  <a:pt x="1624" y="883"/>
                </a:lnTo>
                <a:lnTo>
                  <a:pt x="1615" y="859"/>
                </a:lnTo>
                <a:lnTo>
                  <a:pt x="1603" y="838"/>
                </a:lnTo>
                <a:lnTo>
                  <a:pt x="1594" y="814"/>
                </a:lnTo>
                <a:lnTo>
                  <a:pt x="1585" y="787"/>
                </a:lnTo>
                <a:lnTo>
                  <a:pt x="1576" y="763"/>
                </a:lnTo>
                <a:lnTo>
                  <a:pt x="1567" y="727"/>
                </a:lnTo>
                <a:lnTo>
                  <a:pt x="1561" y="694"/>
                </a:lnTo>
                <a:lnTo>
                  <a:pt x="1555" y="670"/>
                </a:lnTo>
                <a:lnTo>
                  <a:pt x="1548" y="640"/>
                </a:lnTo>
                <a:lnTo>
                  <a:pt x="1540" y="613"/>
                </a:lnTo>
                <a:lnTo>
                  <a:pt x="1530" y="584"/>
                </a:lnTo>
                <a:lnTo>
                  <a:pt x="1520" y="552"/>
                </a:lnTo>
                <a:lnTo>
                  <a:pt x="1510" y="522"/>
                </a:lnTo>
                <a:lnTo>
                  <a:pt x="1495" y="482"/>
                </a:lnTo>
                <a:lnTo>
                  <a:pt x="1483" y="450"/>
                </a:lnTo>
                <a:lnTo>
                  <a:pt x="1468" y="414"/>
                </a:lnTo>
                <a:lnTo>
                  <a:pt x="1453" y="381"/>
                </a:lnTo>
                <a:lnTo>
                  <a:pt x="1442" y="357"/>
                </a:lnTo>
                <a:lnTo>
                  <a:pt x="1432" y="325"/>
                </a:lnTo>
                <a:lnTo>
                  <a:pt x="1417" y="298"/>
                </a:lnTo>
                <a:lnTo>
                  <a:pt x="1402" y="262"/>
                </a:lnTo>
                <a:lnTo>
                  <a:pt x="1412" y="280"/>
                </a:lnTo>
                <a:lnTo>
                  <a:pt x="1390" y="239"/>
                </a:lnTo>
                <a:lnTo>
                  <a:pt x="1375" y="214"/>
                </a:lnTo>
                <a:lnTo>
                  <a:pt x="1365" y="193"/>
                </a:lnTo>
                <a:lnTo>
                  <a:pt x="1355" y="175"/>
                </a:lnTo>
                <a:lnTo>
                  <a:pt x="1340" y="155"/>
                </a:lnTo>
                <a:lnTo>
                  <a:pt x="1335" y="147"/>
                </a:lnTo>
                <a:lnTo>
                  <a:pt x="1328" y="135"/>
                </a:lnTo>
                <a:lnTo>
                  <a:pt x="1319" y="120"/>
                </a:lnTo>
                <a:lnTo>
                  <a:pt x="1309" y="107"/>
                </a:lnTo>
                <a:lnTo>
                  <a:pt x="1297" y="93"/>
                </a:lnTo>
                <a:lnTo>
                  <a:pt x="1290" y="86"/>
                </a:lnTo>
                <a:lnTo>
                  <a:pt x="1304" y="102"/>
                </a:lnTo>
                <a:lnTo>
                  <a:pt x="1285" y="80"/>
                </a:lnTo>
                <a:lnTo>
                  <a:pt x="1272" y="65"/>
                </a:lnTo>
                <a:lnTo>
                  <a:pt x="1257" y="47"/>
                </a:lnTo>
                <a:lnTo>
                  <a:pt x="1239" y="32"/>
                </a:lnTo>
                <a:lnTo>
                  <a:pt x="1227" y="21"/>
                </a:lnTo>
                <a:lnTo>
                  <a:pt x="1217" y="12"/>
                </a:lnTo>
                <a:lnTo>
                  <a:pt x="1204" y="6"/>
                </a:lnTo>
                <a:lnTo>
                  <a:pt x="1190" y="2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2499" name="Line 3"/>
          <p:cNvSpPr>
            <a:spLocks noChangeShapeType="1"/>
          </p:cNvSpPr>
          <p:nvPr/>
        </p:nvSpPr>
        <p:spPr bwMode="auto">
          <a:xfrm flipV="1">
            <a:off x="4573588" y="2003425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2938463" y="3409950"/>
            <a:ext cx="4587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m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4972050" y="2386013"/>
            <a:ext cx="4492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362502" name="AutoShape 6"/>
          <p:cNvSpPr>
            <a:spLocks noChangeArrowheads="1"/>
          </p:cNvSpPr>
          <p:nvPr/>
        </p:nvSpPr>
        <p:spPr bwMode="auto">
          <a:xfrm rot="5400000">
            <a:off x="355600" y="1841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503" name="AutoShape 7"/>
          <p:cNvSpPr>
            <a:spLocks noChangeArrowheads="1"/>
          </p:cNvSpPr>
          <p:nvPr/>
        </p:nvSpPr>
        <p:spPr bwMode="auto">
          <a:xfrm rot="16200000" flipH="1">
            <a:off x="8505825" y="4584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504" name="Line 8"/>
          <p:cNvSpPr>
            <a:spLocks noChangeShapeType="1"/>
          </p:cNvSpPr>
          <p:nvPr/>
        </p:nvSpPr>
        <p:spPr bwMode="auto">
          <a:xfrm>
            <a:off x="3178175" y="3241675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62505" name="Freeform 9"/>
          <p:cNvSpPr>
            <a:spLocks/>
          </p:cNvSpPr>
          <p:nvPr/>
        </p:nvSpPr>
        <p:spPr bwMode="auto">
          <a:xfrm>
            <a:off x="4089400" y="3665538"/>
            <a:ext cx="3730625" cy="2301875"/>
          </a:xfrm>
          <a:custGeom>
            <a:avLst/>
            <a:gdLst/>
            <a:ahLst/>
            <a:cxnLst>
              <a:cxn ang="0">
                <a:pos x="1127" y="6"/>
              </a:cxn>
              <a:cxn ang="0">
                <a:pos x="1049" y="72"/>
              </a:cxn>
              <a:cxn ang="0">
                <a:pos x="1000" y="147"/>
              </a:cxn>
              <a:cxn ang="0">
                <a:pos x="951" y="229"/>
              </a:cxn>
              <a:cxn ang="0">
                <a:pos x="913" y="306"/>
              </a:cxn>
              <a:cxn ang="0">
                <a:pos x="880" y="382"/>
              </a:cxn>
              <a:cxn ang="0">
                <a:pos x="843" y="470"/>
              </a:cxn>
              <a:cxn ang="0">
                <a:pos x="811" y="563"/>
              </a:cxn>
              <a:cxn ang="0">
                <a:pos x="788" y="642"/>
              </a:cxn>
              <a:cxn ang="0">
                <a:pos x="766" y="726"/>
              </a:cxn>
              <a:cxn ang="0">
                <a:pos x="736" y="807"/>
              </a:cxn>
              <a:cxn ang="0">
                <a:pos x="712" y="883"/>
              </a:cxn>
              <a:cxn ang="0">
                <a:pos x="675" y="965"/>
              </a:cxn>
              <a:cxn ang="0">
                <a:pos x="631" y="1057"/>
              </a:cxn>
              <a:cxn ang="0">
                <a:pos x="568" y="1147"/>
              </a:cxn>
              <a:cxn ang="0">
                <a:pos x="503" y="1214"/>
              </a:cxn>
              <a:cxn ang="0">
                <a:pos x="419" y="1269"/>
              </a:cxn>
              <a:cxn ang="0">
                <a:pos x="329" y="1309"/>
              </a:cxn>
              <a:cxn ang="0">
                <a:pos x="253" y="1333"/>
              </a:cxn>
              <a:cxn ang="0">
                <a:pos x="170" y="1364"/>
              </a:cxn>
              <a:cxn ang="0">
                <a:pos x="67" y="1391"/>
              </a:cxn>
              <a:cxn ang="0">
                <a:pos x="2" y="1412"/>
              </a:cxn>
              <a:cxn ang="0">
                <a:pos x="2350" y="1444"/>
              </a:cxn>
              <a:cxn ang="0">
                <a:pos x="2320" y="1408"/>
              </a:cxn>
              <a:cxn ang="0">
                <a:pos x="2239" y="1390"/>
              </a:cxn>
              <a:cxn ang="0">
                <a:pos x="2134" y="1354"/>
              </a:cxn>
              <a:cxn ang="0">
                <a:pos x="2035" y="1318"/>
              </a:cxn>
              <a:cxn ang="0">
                <a:pos x="1945" y="1279"/>
              </a:cxn>
              <a:cxn ang="0">
                <a:pos x="1894" y="1246"/>
              </a:cxn>
              <a:cxn ang="0">
                <a:pos x="1822" y="1198"/>
              </a:cxn>
              <a:cxn ang="0">
                <a:pos x="1762" y="1135"/>
              </a:cxn>
              <a:cxn ang="0">
                <a:pos x="1708" y="1057"/>
              </a:cxn>
              <a:cxn ang="0">
                <a:pos x="1669" y="982"/>
              </a:cxn>
              <a:cxn ang="0">
                <a:pos x="1633" y="910"/>
              </a:cxn>
              <a:cxn ang="0">
                <a:pos x="1603" y="838"/>
              </a:cxn>
              <a:cxn ang="0">
                <a:pos x="1576" y="763"/>
              </a:cxn>
              <a:cxn ang="0">
                <a:pos x="1555" y="670"/>
              </a:cxn>
              <a:cxn ang="0">
                <a:pos x="1530" y="584"/>
              </a:cxn>
              <a:cxn ang="0">
                <a:pos x="1495" y="482"/>
              </a:cxn>
              <a:cxn ang="0">
                <a:pos x="1453" y="381"/>
              </a:cxn>
              <a:cxn ang="0">
                <a:pos x="1417" y="298"/>
              </a:cxn>
              <a:cxn ang="0">
                <a:pos x="1390" y="239"/>
              </a:cxn>
              <a:cxn ang="0">
                <a:pos x="1355" y="175"/>
              </a:cxn>
              <a:cxn ang="0">
                <a:pos x="1328" y="135"/>
              </a:cxn>
              <a:cxn ang="0">
                <a:pos x="1297" y="93"/>
              </a:cxn>
              <a:cxn ang="0">
                <a:pos x="1285" y="80"/>
              </a:cxn>
              <a:cxn ang="0">
                <a:pos x="1239" y="32"/>
              </a:cxn>
              <a:cxn ang="0">
                <a:pos x="1204" y="6"/>
              </a:cxn>
            </a:cxnLst>
            <a:rect l="0" t="0" r="r" b="b"/>
            <a:pathLst>
              <a:path w="2350" h="1450">
                <a:moveTo>
                  <a:pt x="1177" y="0"/>
                </a:moveTo>
                <a:lnTo>
                  <a:pt x="1151" y="0"/>
                </a:lnTo>
                <a:lnTo>
                  <a:pt x="1127" y="6"/>
                </a:lnTo>
                <a:lnTo>
                  <a:pt x="1101" y="23"/>
                </a:lnTo>
                <a:lnTo>
                  <a:pt x="1080" y="41"/>
                </a:lnTo>
                <a:lnTo>
                  <a:pt x="1049" y="72"/>
                </a:lnTo>
                <a:lnTo>
                  <a:pt x="1033" y="96"/>
                </a:lnTo>
                <a:lnTo>
                  <a:pt x="1013" y="122"/>
                </a:lnTo>
                <a:lnTo>
                  <a:pt x="1000" y="147"/>
                </a:lnTo>
                <a:lnTo>
                  <a:pt x="985" y="175"/>
                </a:lnTo>
                <a:lnTo>
                  <a:pt x="968" y="202"/>
                </a:lnTo>
                <a:lnTo>
                  <a:pt x="951" y="229"/>
                </a:lnTo>
                <a:lnTo>
                  <a:pt x="938" y="258"/>
                </a:lnTo>
                <a:lnTo>
                  <a:pt x="924" y="280"/>
                </a:lnTo>
                <a:lnTo>
                  <a:pt x="913" y="306"/>
                </a:lnTo>
                <a:lnTo>
                  <a:pt x="903" y="330"/>
                </a:lnTo>
                <a:lnTo>
                  <a:pt x="890" y="357"/>
                </a:lnTo>
                <a:lnTo>
                  <a:pt x="880" y="382"/>
                </a:lnTo>
                <a:lnTo>
                  <a:pt x="865" y="412"/>
                </a:lnTo>
                <a:lnTo>
                  <a:pt x="853" y="443"/>
                </a:lnTo>
                <a:lnTo>
                  <a:pt x="843" y="470"/>
                </a:lnTo>
                <a:lnTo>
                  <a:pt x="833" y="500"/>
                </a:lnTo>
                <a:lnTo>
                  <a:pt x="823" y="533"/>
                </a:lnTo>
                <a:lnTo>
                  <a:pt x="811" y="563"/>
                </a:lnTo>
                <a:lnTo>
                  <a:pt x="803" y="590"/>
                </a:lnTo>
                <a:lnTo>
                  <a:pt x="793" y="619"/>
                </a:lnTo>
                <a:lnTo>
                  <a:pt x="788" y="642"/>
                </a:lnTo>
                <a:lnTo>
                  <a:pt x="778" y="671"/>
                </a:lnTo>
                <a:lnTo>
                  <a:pt x="771" y="701"/>
                </a:lnTo>
                <a:lnTo>
                  <a:pt x="766" y="726"/>
                </a:lnTo>
                <a:lnTo>
                  <a:pt x="756" y="755"/>
                </a:lnTo>
                <a:lnTo>
                  <a:pt x="746" y="780"/>
                </a:lnTo>
                <a:lnTo>
                  <a:pt x="736" y="807"/>
                </a:lnTo>
                <a:lnTo>
                  <a:pt x="726" y="834"/>
                </a:lnTo>
                <a:lnTo>
                  <a:pt x="715" y="861"/>
                </a:lnTo>
                <a:lnTo>
                  <a:pt x="712" y="883"/>
                </a:lnTo>
                <a:lnTo>
                  <a:pt x="700" y="916"/>
                </a:lnTo>
                <a:lnTo>
                  <a:pt x="688" y="940"/>
                </a:lnTo>
                <a:lnTo>
                  <a:pt x="675" y="965"/>
                </a:lnTo>
                <a:lnTo>
                  <a:pt x="658" y="994"/>
                </a:lnTo>
                <a:lnTo>
                  <a:pt x="646" y="1027"/>
                </a:lnTo>
                <a:lnTo>
                  <a:pt x="631" y="1057"/>
                </a:lnTo>
                <a:lnTo>
                  <a:pt x="610" y="1090"/>
                </a:lnTo>
                <a:lnTo>
                  <a:pt x="586" y="1120"/>
                </a:lnTo>
                <a:lnTo>
                  <a:pt x="568" y="1147"/>
                </a:lnTo>
                <a:lnTo>
                  <a:pt x="547" y="1171"/>
                </a:lnTo>
                <a:lnTo>
                  <a:pt x="526" y="1192"/>
                </a:lnTo>
                <a:lnTo>
                  <a:pt x="503" y="1214"/>
                </a:lnTo>
                <a:lnTo>
                  <a:pt x="482" y="1228"/>
                </a:lnTo>
                <a:lnTo>
                  <a:pt x="458" y="1246"/>
                </a:lnTo>
                <a:lnTo>
                  <a:pt x="419" y="1269"/>
                </a:lnTo>
                <a:lnTo>
                  <a:pt x="381" y="1287"/>
                </a:lnTo>
                <a:lnTo>
                  <a:pt x="352" y="1299"/>
                </a:lnTo>
                <a:lnTo>
                  <a:pt x="329" y="1309"/>
                </a:lnTo>
                <a:lnTo>
                  <a:pt x="303" y="1318"/>
                </a:lnTo>
                <a:lnTo>
                  <a:pt x="273" y="1330"/>
                </a:lnTo>
                <a:lnTo>
                  <a:pt x="253" y="1333"/>
                </a:lnTo>
                <a:lnTo>
                  <a:pt x="219" y="1346"/>
                </a:lnTo>
                <a:lnTo>
                  <a:pt x="197" y="1355"/>
                </a:lnTo>
                <a:lnTo>
                  <a:pt x="170" y="1364"/>
                </a:lnTo>
                <a:lnTo>
                  <a:pt x="133" y="1374"/>
                </a:lnTo>
                <a:lnTo>
                  <a:pt x="95" y="1387"/>
                </a:lnTo>
                <a:lnTo>
                  <a:pt x="67" y="1391"/>
                </a:lnTo>
                <a:lnTo>
                  <a:pt x="40" y="1400"/>
                </a:lnTo>
                <a:lnTo>
                  <a:pt x="17" y="1405"/>
                </a:lnTo>
                <a:lnTo>
                  <a:pt x="2" y="1412"/>
                </a:lnTo>
                <a:lnTo>
                  <a:pt x="0" y="1450"/>
                </a:lnTo>
                <a:lnTo>
                  <a:pt x="0" y="1448"/>
                </a:lnTo>
                <a:lnTo>
                  <a:pt x="2350" y="1444"/>
                </a:lnTo>
                <a:lnTo>
                  <a:pt x="2350" y="1423"/>
                </a:lnTo>
                <a:lnTo>
                  <a:pt x="2341" y="1414"/>
                </a:lnTo>
                <a:lnTo>
                  <a:pt x="2320" y="1408"/>
                </a:lnTo>
                <a:lnTo>
                  <a:pt x="2290" y="1402"/>
                </a:lnTo>
                <a:lnTo>
                  <a:pt x="2263" y="1393"/>
                </a:lnTo>
                <a:lnTo>
                  <a:pt x="2239" y="1390"/>
                </a:lnTo>
                <a:lnTo>
                  <a:pt x="2209" y="1378"/>
                </a:lnTo>
                <a:lnTo>
                  <a:pt x="2173" y="1366"/>
                </a:lnTo>
                <a:lnTo>
                  <a:pt x="2134" y="1354"/>
                </a:lnTo>
                <a:lnTo>
                  <a:pt x="2098" y="1342"/>
                </a:lnTo>
                <a:lnTo>
                  <a:pt x="2068" y="1327"/>
                </a:lnTo>
                <a:lnTo>
                  <a:pt x="2035" y="1318"/>
                </a:lnTo>
                <a:lnTo>
                  <a:pt x="2002" y="1306"/>
                </a:lnTo>
                <a:lnTo>
                  <a:pt x="1972" y="1291"/>
                </a:lnTo>
                <a:lnTo>
                  <a:pt x="1945" y="1279"/>
                </a:lnTo>
                <a:lnTo>
                  <a:pt x="1927" y="1267"/>
                </a:lnTo>
                <a:lnTo>
                  <a:pt x="1912" y="1261"/>
                </a:lnTo>
                <a:lnTo>
                  <a:pt x="1894" y="1246"/>
                </a:lnTo>
                <a:lnTo>
                  <a:pt x="1876" y="1234"/>
                </a:lnTo>
                <a:lnTo>
                  <a:pt x="1852" y="1219"/>
                </a:lnTo>
                <a:lnTo>
                  <a:pt x="1822" y="1198"/>
                </a:lnTo>
                <a:lnTo>
                  <a:pt x="1804" y="1177"/>
                </a:lnTo>
                <a:lnTo>
                  <a:pt x="1783" y="1159"/>
                </a:lnTo>
                <a:lnTo>
                  <a:pt x="1762" y="1135"/>
                </a:lnTo>
                <a:lnTo>
                  <a:pt x="1744" y="1108"/>
                </a:lnTo>
                <a:lnTo>
                  <a:pt x="1726" y="1081"/>
                </a:lnTo>
                <a:lnTo>
                  <a:pt x="1708" y="1057"/>
                </a:lnTo>
                <a:lnTo>
                  <a:pt x="1693" y="1033"/>
                </a:lnTo>
                <a:lnTo>
                  <a:pt x="1678" y="1006"/>
                </a:lnTo>
                <a:lnTo>
                  <a:pt x="1669" y="982"/>
                </a:lnTo>
                <a:lnTo>
                  <a:pt x="1657" y="958"/>
                </a:lnTo>
                <a:lnTo>
                  <a:pt x="1645" y="934"/>
                </a:lnTo>
                <a:lnTo>
                  <a:pt x="1633" y="910"/>
                </a:lnTo>
                <a:lnTo>
                  <a:pt x="1624" y="883"/>
                </a:lnTo>
                <a:lnTo>
                  <a:pt x="1615" y="859"/>
                </a:lnTo>
                <a:lnTo>
                  <a:pt x="1603" y="838"/>
                </a:lnTo>
                <a:lnTo>
                  <a:pt x="1594" y="814"/>
                </a:lnTo>
                <a:lnTo>
                  <a:pt x="1585" y="787"/>
                </a:lnTo>
                <a:lnTo>
                  <a:pt x="1576" y="763"/>
                </a:lnTo>
                <a:lnTo>
                  <a:pt x="1567" y="727"/>
                </a:lnTo>
                <a:lnTo>
                  <a:pt x="1561" y="694"/>
                </a:lnTo>
                <a:lnTo>
                  <a:pt x="1555" y="670"/>
                </a:lnTo>
                <a:lnTo>
                  <a:pt x="1548" y="640"/>
                </a:lnTo>
                <a:lnTo>
                  <a:pt x="1540" y="613"/>
                </a:lnTo>
                <a:lnTo>
                  <a:pt x="1530" y="584"/>
                </a:lnTo>
                <a:lnTo>
                  <a:pt x="1520" y="552"/>
                </a:lnTo>
                <a:lnTo>
                  <a:pt x="1510" y="522"/>
                </a:lnTo>
                <a:lnTo>
                  <a:pt x="1495" y="482"/>
                </a:lnTo>
                <a:lnTo>
                  <a:pt x="1483" y="450"/>
                </a:lnTo>
                <a:lnTo>
                  <a:pt x="1468" y="414"/>
                </a:lnTo>
                <a:lnTo>
                  <a:pt x="1453" y="381"/>
                </a:lnTo>
                <a:lnTo>
                  <a:pt x="1442" y="357"/>
                </a:lnTo>
                <a:lnTo>
                  <a:pt x="1432" y="325"/>
                </a:lnTo>
                <a:lnTo>
                  <a:pt x="1417" y="298"/>
                </a:lnTo>
                <a:lnTo>
                  <a:pt x="1402" y="262"/>
                </a:lnTo>
                <a:lnTo>
                  <a:pt x="1412" y="280"/>
                </a:lnTo>
                <a:lnTo>
                  <a:pt x="1390" y="239"/>
                </a:lnTo>
                <a:lnTo>
                  <a:pt x="1375" y="214"/>
                </a:lnTo>
                <a:lnTo>
                  <a:pt x="1365" y="193"/>
                </a:lnTo>
                <a:lnTo>
                  <a:pt x="1355" y="175"/>
                </a:lnTo>
                <a:lnTo>
                  <a:pt x="1340" y="155"/>
                </a:lnTo>
                <a:lnTo>
                  <a:pt x="1335" y="147"/>
                </a:lnTo>
                <a:lnTo>
                  <a:pt x="1328" y="135"/>
                </a:lnTo>
                <a:lnTo>
                  <a:pt x="1319" y="120"/>
                </a:lnTo>
                <a:lnTo>
                  <a:pt x="1309" y="107"/>
                </a:lnTo>
                <a:lnTo>
                  <a:pt x="1297" y="93"/>
                </a:lnTo>
                <a:lnTo>
                  <a:pt x="1290" y="86"/>
                </a:lnTo>
                <a:lnTo>
                  <a:pt x="1304" y="102"/>
                </a:lnTo>
                <a:lnTo>
                  <a:pt x="1285" y="80"/>
                </a:lnTo>
                <a:lnTo>
                  <a:pt x="1272" y="65"/>
                </a:lnTo>
                <a:lnTo>
                  <a:pt x="1257" y="47"/>
                </a:lnTo>
                <a:lnTo>
                  <a:pt x="1239" y="32"/>
                </a:lnTo>
                <a:lnTo>
                  <a:pt x="1227" y="21"/>
                </a:lnTo>
                <a:lnTo>
                  <a:pt x="1217" y="12"/>
                </a:lnTo>
                <a:lnTo>
                  <a:pt x="1204" y="6"/>
                </a:lnTo>
                <a:lnTo>
                  <a:pt x="1190" y="2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2506" name="Freeform 10"/>
          <p:cNvSpPr>
            <a:spLocks/>
          </p:cNvSpPr>
          <p:nvPr/>
        </p:nvSpPr>
        <p:spPr bwMode="auto">
          <a:xfrm>
            <a:off x="4075113" y="5753100"/>
            <a:ext cx="500062" cy="217488"/>
          </a:xfrm>
          <a:custGeom>
            <a:avLst/>
            <a:gdLst/>
            <a:ahLst/>
            <a:cxnLst>
              <a:cxn ang="0">
                <a:pos x="311" y="0"/>
              </a:cxn>
              <a:cxn ang="0">
                <a:pos x="313" y="2"/>
              </a:cxn>
              <a:cxn ang="0">
                <a:pos x="312" y="18"/>
              </a:cxn>
              <a:cxn ang="0">
                <a:pos x="312" y="31"/>
              </a:cxn>
              <a:cxn ang="0">
                <a:pos x="312" y="50"/>
              </a:cxn>
              <a:cxn ang="0">
                <a:pos x="312" y="64"/>
              </a:cxn>
              <a:cxn ang="0">
                <a:pos x="315" y="81"/>
              </a:cxn>
              <a:cxn ang="0">
                <a:pos x="315" y="109"/>
              </a:cxn>
              <a:cxn ang="0">
                <a:pos x="315" y="135"/>
              </a:cxn>
              <a:cxn ang="0">
                <a:pos x="0" y="137"/>
              </a:cxn>
              <a:cxn ang="0">
                <a:pos x="1" y="88"/>
              </a:cxn>
              <a:cxn ang="0">
                <a:pos x="23" y="86"/>
              </a:cxn>
              <a:cxn ang="0">
                <a:pos x="43" y="80"/>
              </a:cxn>
              <a:cxn ang="0">
                <a:pos x="61" y="76"/>
              </a:cxn>
              <a:cxn ang="0">
                <a:pos x="77" y="72"/>
              </a:cxn>
              <a:cxn ang="0">
                <a:pos x="93" y="65"/>
              </a:cxn>
              <a:cxn ang="0">
                <a:pos x="105" y="61"/>
              </a:cxn>
              <a:cxn ang="0">
                <a:pos x="150" y="51"/>
              </a:cxn>
              <a:cxn ang="0">
                <a:pos x="124" y="57"/>
              </a:cxn>
              <a:cxn ang="0">
                <a:pos x="136" y="54"/>
              </a:cxn>
              <a:cxn ang="0">
                <a:pos x="160" y="48"/>
              </a:cxn>
              <a:cxn ang="0">
                <a:pos x="177" y="44"/>
              </a:cxn>
              <a:cxn ang="0">
                <a:pos x="192" y="39"/>
              </a:cxn>
              <a:cxn ang="0">
                <a:pos x="200" y="38"/>
              </a:cxn>
              <a:cxn ang="0">
                <a:pos x="222" y="31"/>
              </a:cxn>
              <a:cxn ang="0">
                <a:pos x="236" y="27"/>
              </a:cxn>
              <a:cxn ang="0">
                <a:pos x="251" y="22"/>
              </a:cxn>
              <a:cxn ang="0">
                <a:pos x="267" y="16"/>
              </a:cxn>
              <a:cxn ang="0">
                <a:pos x="279" y="12"/>
              </a:cxn>
              <a:cxn ang="0">
                <a:pos x="291" y="8"/>
              </a:cxn>
              <a:cxn ang="0">
                <a:pos x="312" y="8"/>
              </a:cxn>
              <a:cxn ang="0">
                <a:pos x="306" y="10"/>
              </a:cxn>
            </a:cxnLst>
            <a:rect l="0" t="0" r="r" b="b"/>
            <a:pathLst>
              <a:path w="315" h="137">
                <a:moveTo>
                  <a:pt x="311" y="0"/>
                </a:moveTo>
                <a:lnTo>
                  <a:pt x="313" y="2"/>
                </a:lnTo>
                <a:lnTo>
                  <a:pt x="312" y="18"/>
                </a:lnTo>
                <a:lnTo>
                  <a:pt x="312" y="31"/>
                </a:lnTo>
                <a:lnTo>
                  <a:pt x="312" y="50"/>
                </a:lnTo>
                <a:lnTo>
                  <a:pt x="312" y="64"/>
                </a:lnTo>
                <a:lnTo>
                  <a:pt x="315" y="81"/>
                </a:lnTo>
                <a:lnTo>
                  <a:pt x="315" y="109"/>
                </a:lnTo>
                <a:lnTo>
                  <a:pt x="315" y="135"/>
                </a:lnTo>
                <a:lnTo>
                  <a:pt x="0" y="137"/>
                </a:lnTo>
                <a:lnTo>
                  <a:pt x="1" y="88"/>
                </a:lnTo>
                <a:lnTo>
                  <a:pt x="23" y="86"/>
                </a:lnTo>
                <a:lnTo>
                  <a:pt x="43" y="80"/>
                </a:lnTo>
                <a:lnTo>
                  <a:pt x="61" y="76"/>
                </a:lnTo>
                <a:lnTo>
                  <a:pt x="77" y="72"/>
                </a:lnTo>
                <a:lnTo>
                  <a:pt x="93" y="65"/>
                </a:lnTo>
                <a:lnTo>
                  <a:pt x="105" y="61"/>
                </a:lnTo>
                <a:lnTo>
                  <a:pt x="150" y="51"/>
                </a:lnTo>
                <a:lnTo>
                  <a:pt x="124" y="57"/>
                </a:lnTo>
                <a:lnTo>
                  <a:pt x="136" y="54"/>
                </a:lnTo>
                <a:lnTo>
                  <a:pt x="160" y="48"/>
                </a:lnTo>
                <a:lnTo>
                  <a:pt x="177" y="44"/>
                </a:lnTo>
                <a:lnTo>
                  <a:pt x="192" y="39"/>
                </a:lnTo>
                <a:lnTo>
                  <a:pt x="200" y="38"/>
                </a:lnTo>
                <a:lnTo>
                  <a:pt x="222" y="31"/>
                </a:lnTo>
                <a:lnTo>
                  <a:pt x="236" y="27"/>
                </a:lnTo>
                <a:lnTo>
                  <a:pt x="251" y="22"/>
                </a:lnTo>
                <a:lnTo>
                  <a:pt x="267" y="16"/>
                </a:lnTo>
                <a:lnTo>
                  <a:pt x="279" y="12"/>
                </a:lnTo>
                <a:lnTo>
                  <a:pt x="291" y="8"/>
                </a:lnTo>
                <a:lnTo>
                  <a:pt x="312" y="8"/>
                </a:lnTo>
                <a:lnTo>
                  <a:pt x="306" y="10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2507" name="Line 11"/>
          <p:cNvSpPr>
            <a:spLocks noChangeShapeType="1"/>
          </p:cNvSpPr>
          <p:nvPr/>
        </p:nvSpPr>
        <p:spPr bwMode="auto">
          <a:xfrm flipV="1">
            <a:off x="3783013" y="5965825"/>
            <a:ext cx="43751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2508" name="Group 12"/>
          <p:cNvGrpSpPr>
            <a:grpSpLocks/>
          </p:cNvGrpSpPr>
          <p:nvPr/>
        </p:nvGrpSpPr>
        <p:grpSpPr bwMode="auto">
          <a:xfrm>
            <a:off x="3998913" y="3611563"/>
            <a:ext cx="3967162" cy="2222500"/>
            <a:chOff x="2519" y="2347"/>
            <a:chExt cx="2499" cy="1400"/>
          </a:xfrm>
        </p:grpSpPr>
        <p:grpSp>
          <p:nvGrpSpPr>
            <p:cNvPr id="362509" name="Group 13"/>
            <p:cNvGrpSpPr>
              <a:grpSpLocks/>
            </p:cNvGrpSpPr>
            <p:nvPr/>
          </p:nvGrpSpPr>
          <p:grpSpPr bwMode="auto">
            <a:xfrm>
              <a:off x="2519" y="2347"/>
              <a:ext cx="2499" cy="1400"/>
              <a:chOff x="1031" y="1663"/>
              <a:chExt cx="2499" cy="1400"/>
            </a:xfrm>
          </p:grpSpPr>
          <p:sp>
            <p:nvSpPr>
              <p:cNvPr id="362510" name="Arc 14"/>
              <p:cNvSpPr>
                <a:spLocks/>
              </p:cNvSpPr>
              <p:nvPr/>
            </p:nvSpPr>
            <p:spPr bwMode="auto">
              <a:xfrm rot="6300000">
                <a:off x="1704" y="1925"/>
                <a:ext cx="720" cy="201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11" name="Arc 15"/>
              <p:cNvSpPr>
                <a:spLocks/>
              </p:cNvSpPr>
              <p:nvPr/>
            </p:nvSpPr>
            <p:spPr bwMode="auto">
              <a:xfrm rot="16980000">
                <a:off x="1383" y="2484"/>
                <a:ext cx="596" cy="255"/>
              </a:xfrm>
              <a:custGeom>
                <a:avLst/>
                <a:gdLst>
                  <a:gd name="G0" fmla="+- 19433 0 0"/>
                  <a:gd name="G1" fmla="+- 0 0 0"/>
                  <a:gd name="G2" fmla="+- 21600 0 0"/>
                  <a:gd name="T0" fmla="*/ 19433 w 19433"/>
                  <a:gd name="T1" fmla="*/ 21600 h 21600"/>
                  <a:gd name="T2" fmla="*/ 0 w 19433"/>
                  <a:gd name="T3" fmla="*/ 9430 h 21600"/>
                  <a:gd name="T4" fmla="*/ 19433 w 19433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433" h="21600" fill="none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</a:path>
                  <a:path w="19433" h="21600" stroke="0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  <a:lnTo>
                      <a:pt x="1943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12" name="Arc 16"/>
              <p:cNvSpPr>
                <a:spLocks/>
              </p:cNvSpPr>
              <p:nvPr/>
            </p:nvSpPr>
            <p:spPr bwMode="auto">
              <a:xfrm rot="20849150">
                <a:off x="1031" y="2925"/>
                <a:ext cx="580" cy="123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0693 w 20693"/>
                  <a:gd name="T1" fmla="*/ 6194 h 21576"/>
                  <a:gd name="T2" fmla="*/ 1014 w 20693"/>
                  <a:gd name="T3" fmla="*/ 21576 h 21576"/>
                  <a:gd name="T4" fmla="*/ 0 w 20693"/>
                  <a:gd name="T5" fmla="*/ 0 h 2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93" h="21576" fill="none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</a:path>
                  <a:path w="20693" h="21576" stroke="0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13" name="Arc 17"/>
              <p:cNvSpPr>
                <a:spLocks/>
              </p:cNvSpPr>
              <p:nvPr/>
            </p:nvSpPr>
            <p:spPr bwMode="auto">
              <a:xfrm rot="15300000">
                <a:off x="2082" y="1923"/>
                <a:ext cx="721" cy="201"/>
              </a:xfrm>
              <a:custGeom>
                <a:avLst/>
                <a:gdLst>
                  <a:gd name="G0" fmla="+- 0 0 0"/>
                  <a:gd name="G1" fmla="+- 96 0 0"/>
                  <a:gd name="G2" fmla="+- 21600 0 0"/>
                  <a:gd name="T0" fmla="*/ 21600 w 21600"/>
                  <a:gd name="T1" fmla="*/ 0 h 21696"/>
                  <a:gd name="T2" fmla="*/ 0 w 21600"/>
                  <a:gd name="T3" fmla="*/ 21696 h 21696"/>
                  <a:gd name="T4" fmla="*/ 0 w 21600"/>
                  <a:gd name="T5" fmla="*/ 96 h 2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96" fill="none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</a:path>
                  <a:path w="21600" h="21696" stroke="0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  <a:lnTo>
                      <a:pt x="0" y="9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14" name="Arc 18"/>
              <p:cNvSpPr>
                <a:spLocks/>
              </p:cNvSpPr>
              <p:nvPr/>
            </p:nvSpPr>
            <p:spPr bwMode="auto">
              <a:xfrm rot="720000">
                <a:off x="2895" y="2907"/>
                <a:ext cx="635" cy="156"/>
              </a:xfrm>
              <a:custGeom>
                <a:avLst/>
                <a:gdLst>
                  <a:gd name="G0" fmla="+- 20480 0 0"/>
                  <a:gd name="G1" fmla="+- 0 0 0"/>
                  <a:gd name="G2" fmla="+- 21600 0 0"/>
                  <a:gd name="T0" fmla="*/ 18341 w 20480"/>
                  <a:gd name="T1" fmla="*/ 21494 h 21494"/>
                  <a:gd name="T2" fmla="*/ 0 w 20480"/>
                  <a:gd name="T3" fmla="*/ 6865 h 21494"/>
                  <a:gd name="T4" fmla="*/ 20480 w 20480"/>
                  <a:gd name="T5" fmla="*/ 0 h 2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480" h="21494" fill="none" extrusionOk="0">
                    <a:moveTo>
                      <a:pt x="18341" y="21493"/>
                    </a:moveTo>
                    <a:cubicBezTo>
                      <a:pt x="9881" y="20651"/>
                      <a:pt x="2701" y="14925"/>
                      <a:pt x="-1" y="6865"/>
                    </a:cubicBezTo>
                  </a:path>
                  <a:path w="20480" h="21494" stroke="0" extrusionOk="0">
                    <a:moveTo>
                      <a:pt x="18341" y="21493"/>
                    </a:moveTo>
                    <a:cubicBezTo>
                      <a:pt x="9881" y="20651"/>
                      <a:pt x="2701" y="14925"/>
                      <a:pt x="-1" y="6865"/>
                    </a:cubicBezTo>
                    <a:lnTo>
                      <a:pt x="2048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2515" name="Arc 19"/>
            <p:cNvSpPr>
              <a:spLocks/>
            </p:cNvSpPr>
            <p:nvPr/>
          </p:nvSpPr>
          <p:spPr bwMode="auto">
            <a:xfrm rot="4620000" flipH="1">
              <a:off x="4019" y="3164"/>
              <a:ext cx="596" cy="255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2516" name="Line 20"/>
          <p:cNvSpPr>
            <a:spLocks noChangeShapeType="1"/>
          </p:cNvSpPr>
          <p:nvPr/>
        </p:nvSpPr>
        <p:spPr bwMode="auto">
          <a:xfrm>
            <a:off x="5930900" y="5813425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62517" name="Rectangle 21"/>
          <p:cNvSpPr>
            <a:spLocks noChangeArrowheads="1"/>
          </p:cNvSpPr>
          <p:nvPr/>
        </p:nvSpPr>
        <p:spPr bwMode="auto">
          <a:xfrm>
            <a:off x="5700713" y="5970588"/>
            <a:ext cx="4587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m</a:t>
            </a:r>
            <a:r>
              <a:rPr lang="en-US" sz="2400" baseline="-25000">
                <a:effectLst/>
                <a:latin typeface="Book Antiqua" pitchFamily="18" charset="0"/>
              </a:rPr>
              <a:t>a</a:t>
            </a:r>
          </a:p>
        </p:txBody>
      </p:sp>
      <p:graphicFrame>
        <p:nvGraphicFramePr>
          <p:cNvPr id="362518" name="Object 22"/>
          <p:cNvGraphicFramePr>
            <a:graphicFrameLocks noChangeAspect="1"/>
          </p:cNvGraphicFramePr>
          <p:nvPr/>
        </p:nvGraphicFramePr>
        <p:xfrm>
          <a:off x="5411788" y="3211513"/>
          <a:ext cx="2794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4" imgW="126720" imgH="164880" progId="Equation.DSMT4">
                  <p:embed/>
                </p:oleObj>
              </mc:Choice>
              <mc:Fallback>
                <p:oleObj name="Equation" r:id="rId4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3211513"/>
                        <a:ext cx="279400" cy="350837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9" name="Object 23"/>
          <p:cNvGraphicFramePr>
            <a:graphicFrameLocks noChangeAspect="1"/>
          </p:cNvGraphicFramePr>
          <p:nvPr/>
        </p:nvGraphicFramePr>
        <p:xfrm>
          <a:off x="8178800" y="5775325"/>
          <a:ext cx="2794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6" imgW="126720" imgH="164880" progId="Equation.DSMT4">
                  <p:embed/>
                </p:oleObj>
              </mc:Choice>
              <mc:Fallback>
                <p:oleObj name="Equation" r:id="rId6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8800" y="5775325"/>
                        <a:ext cx="279400" cy="350838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2520" name="Group 24"/>
          <p:cNvGrpSpPr>
            <a:grpSpLocks/>
          </p:cNvGrpSpPr>
          <p:nvPr/>
        </p:nvGrpSpPr>
        <p:grpSpPr bwMode="auto">
          <a:xfrm>
            <a:off x="685800" y="1077913"/>
            <a:ext cx="1643063" cy="1793875"/>
            <a:chOff x="348" y="691"/>
            <a:chExt cx="1035" cy="1130"/>
          </a:xfrm>
        </p:grpSpPr>
        <p:sp>
          <p:nvSpPr>
            <p:cNvPr id="362521" name="Rectangle 25"/>
            <p:cNvSpPr>
              <a:spLocks noChangeArrowheads="1"/>
            </p:cNvSpPr>
            <p:nvPr/>
          </p:nvSpPr>
          <p:spPr bwMode="auto">
            <a:xfrm>
              <a:off x="348" y="691"/>
              <a:ext cx="1035" cy="1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/>
                  <a:latin typeface="Book Antiqua" pitchFamily="18" charset="0"/>
                </a:rPr>
                <a:t>  </a:t>
              </a:r>
              <a:r>
                <a:rPr lang="en-US">
                  <a:effectLst/>
                  <a:latin typeface="Book Antiqua" pitchFamily="18" charset="0"/>
                </a:rPr>
                <a:t>Sampling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distribution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 of     when</a:t>
              </a:r>
            </a:p>
            <a:p>
              <a:r>
                <a:rPr lang="en-US" i="1">
                  <a:effectLst/>
                  <a:latin typeface="Book Antiqua" pitchFamily="18" charset="0"/>
                </a:rPr>
                <a:t>H</a:t>
              </a:r>
              <a:r>
                <a:rPr lang="en-US" baseline="-25000">
                  <a:effectLst/>
                  <a:latin typeface="Book Antiqua" pitchFamily="18" charset="0"/>
                </a:rPr>
                <a:t>0</a:t>
              </a:r>
              <a:r>
                <a:rPr lang="en-US">
                  <a:effectLst/>
                  <a:latin typeface="Book Antiqua" pitchFamily="18" charset="0"/>
                </a:rPr>
                <a:t> is true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and </a:t>
              </a:r>
              <a:r>
                <a:rPr lang="en-US" i="1">
                  <a:effectLst/>
                  <a:latin typeface="Symbol" pitchFamily="18" charset="2"/>
                </a:rPr>
                <a:t>m</a:t>
              </a:r>
              <a:r>
                <a:rPr lang="en-US">
                  <a:effectLst/>
                  <a:latin typeface="Book Antiqua" pitchFamily="18" charset="0"/>
                </a:rPr>
                <a:t> = </a:t>
              </a:r>
              <a:r>
                <a:rPr lang="en-US" i="1">
                  <a:effectLst/>
                  <a:latin typeface="Symbol" pitchFamily="18" charset="2"/>
                </a:rPr>
                <a:t>m</a:t>
              </a:r>
              <a:r>
                <a:rPr lang="en-US" baseline="-25000">
                  <a:effectLst/>
                  <a:latin typeface="Book Antiqua" pitchFamily="18" charset="0"/>
                </a:rPr>
                <a:t>0</a:t>
              </a:r>
            </a:p>
          </p:txBody>
        </p:sp>
        <p:graphicFrame>
          <p:nvGraphicFramePr>
            <p:cNvPr id="362522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5442034"/>
                </p:ext>
              </p:extLst>
            </p:nvPr>
          </p:nvGraphicFramePr>
          <p:xfrm>
            <a:off x="584" y="1083"/>
            <a:ext cx="17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2" name="Equation" r:id="rId8" imgW="126720" imgH="164880" progId="Equation.DSMT4">
                    <p:embed/>
                  </p:oleObj>
                </mc:Choice>
                <mc:Fallback>
                  <p:oleObj name="Equation" r:id="rId8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1083"/>
                          <a:ext cx="176" cy="22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2523" name="Group 27"/>
          <p:cNvGrpSpPr>
            <a:grpSpLocks/>
          </p:cNvGrpSpPr>
          <p:nvPr/>
        </p:nvGrpSpPr>
        <p:grpSpPr bwMode="auto">
          <a:xfrm>
            <a:off x="6823075" y="3638550"/>
            <a:ext cx="1643063" cy="1793875"/>
            <a:chOff x="4370" y="2304"/>
            <a:chExt cx="1035" cy="1130"/>
          </a:xfrm>
        </p:grpSpPr>
        <p:sp>
          <p:nvSpPr>
            <p:cNvPr id="362524" name="Rectangle 28"/>
            <p:cNvSpPr>
              <a:spLocks noChangeArrowheads="1"/>
            </p:cNvSpPr>
            <p:nvPr/>
          </p:nvSpPr>
          <p:spPr bwMode="auto">
            <a:xfrm>
              <a:off x="4370" y="2304"/>
              <a:ext cx="1035" cy="1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/>
                  <a:latin typeface="Book Antiqua" pitchFamily="18" charset="0"/>
                </a:rPr>
                <a:t>  </a:t>
              </a:r>
              <a:r>
                <a:rPr lang="en-US">
                  <a:effectLst/>
                  <a:latin typeface="Book Antiqua" pitchFamily="18" charset="0"/>
                </a:rPr>
                <a:t>Sampling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distribution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 of     when</a:t>
              </a:r>
            </a:p>
            <a:p>
              <a:r>
                <a:rPr lang="en-US" i="1">
                  <a:effectLst/>
                  <a:latin typeface="Book Antiqua" pitchFamily="18" charset="0"/>
                </a:rPr>
                <a:t>H</a:t>
              </a:r>
              <a:r>
                <a:rPr lang="en-US" baseline="-25000">
                  <a:effectLst/>
                  <a:latin typeface="Book Antiqua" pitchFamily="18" charset="0"/>
                </a:rPr>
                <a:t>0</a:t>
              </a:r>
              <a:r>
                <a:rPr lang="en-US">
                  <a:effectLst/>
                  <a:latin typeface="Book Antiqua" pitchFamily="18" charset="0"/>
                </a:rPr>
                <a:t> is false</a:t>
              </a:r>
            </a:p>
            <a:p>
              <a:r>
                <a:rPr lang="en-US">
                  <a:effectLst/>
                  <a:latin typeface="Book Antiqua" pitchFamily="18" charset="0"/>
                </a:rPr>
                <a:t>and </a:t>
              </a:r>
              <a:r>
                <a:rPr lang="en-US" i="1">
                  <a:effectLst/>
                  <a:latin typeface="Symbol" pitchFamily="18" charset="2"/>
                </a:rPr>
                <a:t>m</a:t>
              </a:r>
              <a:r>
                <a:rPr lang="en-US" baseline="-25000">
                  <a:effectLst/>
                  <a:latin typeface="Book Antiqua" pitchFamily="18" charset="0"/>
                </a:rPr>
                <a:t>a</a:t>
              </a:r>
              <a:r>
                <a:rPr lang="en-US">
                  <a:effectLst/>
                  <a:latin typeface="Book Antiqua" pitchFamily="18" charset="0"/>
                </a:rPr>
                <a:t> &gt; </a:t>
              </a:r>
              <a:r>
                <a:rPr lang="en-US" i="1">
                  <a:effectLst/>
                  <a:latin typeface="Symbol" pitchFamily="18" charset="2"/>
                </a:rPr>
                <a:t>m</a:t>
              </a:r>
              <a:r>
                <a:rPr lang="en-US" baseline="-25000">
                  <a:effectLst/>
                  <a:latin typeface="Book Antiqua" pitchFamily="18" charset="0"/>
                </a:rPr>
                <a:t>0</a:t>
              </a:r>
            </a:p>
          </p:txBody>
        </p:sp>
        <p:graphicFrame>
          <p:nvGraphicFramePr>
            <p:cNvPr id="36252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2373936"/>
                </p:ext>
              </p:extLst>
            </p:nvPr>
          </p:nvGraphicFramePr>
          <p:xfrm>
            <a:off x="4636" y="2716"/>
            <a:ext cx="17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3" name="Equation" r:id="rId10" imgW="126720" imgH="164880" progId="Equation.DSMT4">
                    <p:embed/>
                  </p:oleObj>
                </mc:Choice>
                <mc:Fallback>
                  <p:oleObj name="Equation" r:id="rId10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6" y="2716"/>
                          <a:ext cx="176" cy="22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2526" name="Rectangle 30"/>
          <p:cNvSpPr>
            <a:spLocks noChangeArrowheads="1"/>
          </p:cNvSpPr>
          <p:nvPr/>
        </p:nvSpPr>
        <p:spPr bwMode="auto">
          <a:xfrm>
            <a:off x="5072063" y="1817688"/>
            <a:ext cx="1296987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effectLst/>
                <a:latin typeface="Book Antiqua" pitchFamily="18" charset="0"/>
              </a:rPr>
              <a:t>Reject </a:t>
            </a:r>
            <a:r>
              <a:rPr lang="en-US" i="1">
                <a:effectLst/>
                <a:latin typeface="Book Antiqua" pitchFamily="18" charset="0"/>
              </a:rPr>
              <a:t>H</a:t>
            </a:r>
            <a:r>
              <a:rPr lang="en-US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362527" name="Freeform 31"/>
          <p:cNvSpPr>
            <a:spLocks/>
          </p:cNvSpPr>
          <p:nvPr/>
        </p:nvSpPr>
        <p:spPr bwMode="auto">
          <a:xfrm>
            <a:off x="4584700" y="3203575"/>
            <a:ext cx="482600" cy="19367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2"/>
              </a:cxn>
              <a:cxn ang="0">
                <a:pos x="2" y="12"/>
              </a:cxn>
              <a:cxn ang="0">
                <a:pos x="3" y="27"/>
              </a:cxn>
              <a:cxn ang="0">
                <a:pos x="3" y="44"/>
              </a:cxn>
              <a:cxn ang="0">
                <a:pos x="3" y="57"/>
              </a:cxn>
              <a:cxn ang="0">
                <a:pos x="0" y="72"/>
              </a:cxn>
              <a:cxn ang="0">
                <a:pos x="0" y="96"/>
              </a:cxn>
              <a:cxn ang="0">
                <a:pos x="0" y="119"/>
              </a:cxn>
              <a:cxn ang="0">
                <a:pos x="304" y="122"/>
              </a:cxn>
              <a:cxn ang="0">
                <a:pos x="304" y="88"/>
              </a:cxn>
              <a:cxn ang="0">
                <a:pos x="280" y="82"/>
              </a:cxn>
              <a:cxn ang="0">
                <a:pos x="260" y="76"/>
              </a:cxn>
              <a:cxn ang="0">
                <a:pos x="240" y="74"/>
              </a:cxn>
              <a:cxn ang="0">
                <a:pos x="226" y="70"/>
              </a:cxn>
              <a:cxn ang="0">
                <a:pos x="210" y="64"/>
              </a:cxn>
              <a:cxn ang="0">
                <a:pos x="196" y="62"/>
              </a:cxn>
              <a:cxn ang="0">
                <a:pos x="160" y="52"/>
              </a:cxn>
              <a:cxn ang="0">
                <a:pos x="184" y="58"/>
              </a:cxn>
              <a:cxn ang="0">
                <a:pos x="172" y="54"/>
              </a:cxn>
              <a:cxn ang="0">
                <a:pos x="146" y="48"/>
              </a:cxn>
              <a:cxn ang="0">
                <a:pos x="132" y="44"/>
              </a:cxn>
              <a:cxn ang="0">
                <a:pos x="104" y="34"/>
              </a:cxn>
              <a:cxn ang="0">
                <a:pos x="120" y="40"/>
              </a:cxn>
              <a:cxn ang="0">
                <a:pos x="89" y="27"/>
              </a:cxn>
              <a:cxn ang="0">
                <a:pos x="76" y="24"/>
              </a:cxn>
              <a:cxn ang="0">
                <a:pos x="62" y="19"/>
              </a:cxn>
              <a:cxn ang="0">
                <a:pos x="46" y="14"/>
              </a:cxn>
              <a:cxn ang="0">
                <a:pos x="35" y="11"/>
              </a:cxn>
              <a:cxn ang="0">
                <a:pos x="23" y="7"/>
              </a:cxn>
              <a:cxn ang="0">
                <a:pos x="12" y="2"/>
              </a:cxn>
              <a:cxn ang="0">
                <a:pos x="2" y="2"/>
              </a:cxn>
            </a:cxnLst>
            <a:rect l="0" t="0" r="r" b="b"/>
            <a:pathLst>
              <a:path w="304" h="122">
                <a:moveTo>
                  <a:pt x="4" y="0"/>
                </a:moveTo>
                <a:lnTo>
                  <a:pt x="2" y="2"/>
                </a:lnTo>
                <a:lnTo>
                  <a:pt x="2" y="12"/>
                </a:lnTo>
                <a:lnTo>
                  <a:pt x="3" y="27"/>
                </a:lnTo>
                <a:lnTo>
                  <a:pt x="3" y="44"/>
                </a:lnTo>
                <a:lnTo>
                  <a:pt x="3" y="57"/>
                </a:lnTo>
                <a:lnTo>
                  <a:pt x="0" y="72"/>
                </a:lnTo>
                <a:lnTo>
                  <a:pt x="0" y="96"/>
                </a:lnTo>
                <a:lnTo>
                  <a:pt x="0" y="119"/>
                </a:lnTo>
                <a:lnTo>
                  <a:pt x="304" y="122"/>
                </a:lnTo>
                <a:lnTo>
                  <a:pt x="304" y="88"/>
                </a:lnTo>
                <a:lnTo>
                  <a:pt x="280" y="82"/>
                </a:lnTo>
                <a:lnTo>
                  <a:pt x="260" y="76"/>
                </a:lnTo>
                <a:lnTo>
                  <a:pt x="240" y="74"/>
                </a:lnTo>
                <a:lnTo>
                  <a:pt x="226" y="70"/>
                </a:lnTo>
                <a:lnTo>
                  <a:pt x="210" y="64"/>
                </a:lnTo>
                <a:lnTo>
                  <a:pt x="196" y="62"/>
                </a:lnTo>
                <a:lnTo>
                  <a:pt x="160" y="52"/>
                </a:lnTo>
                <a:lnTo>
                  <a:pt x="184" y="58"/>
                </a:lnTo>
                <a:lnTo>
                  <a:pt x="172" y="54"/>
                </a:lnTo>
                <a:lnTo>
                  <a:pt x="146" y="48"/>
                </a:lnTo>
                <a:lnTo>
                  <a:pt x="132" y="44"/>
                </a:lnTo>
                <a:lnTo>
                  <a:pt x="104" y="34"/>
                </a:lnTo>
                <a:lnTo>
                  <a:pt x="120" y="40"/>
                </a:lnTo>
                <a:lnTo>
                  <a:pt x="89" y="27"/>
                </a:lnTo>
                <a:lnTo>
                  <a:pt x="76" y="24"/>
                </a:lnTo>
                <a:lnTo>
                  <a:pt x="62" y="19"/>
                </a:lnTo>
                <a:lnTo>
                  <a:pt x="46" y="14"/>
                </a:lnTo>
                <a:lnTo>
                  <a:pt x="35" y="11"/>
                </a:lnTo>
                <a:lnTo>
                  <a:pt x="23" y="7"/>
                </a:lnTo>
                <a:lnTo>
                  <a:pt x="12" y="2"/>
                </a:lnTo>
                <a:lnTo>
                  <a:pt x="2" y="2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2528" name="Line 32"/>
          <p:cNvSpPr>
            <a:spLocks noChangeShapeType="1"/>
          </p:cNvSpPr>
          <p:nvPr/>
        </p:nvSpPr>
        <p:spPr bwMode="auto">
          <a:xfrm rot="3434871">
            <a:off x="3963194" y="5596732"/>
            <a:ext cx="496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529" name="Rectangle 33"/>
          <p:cNvSpPr>
            <a:spLocks noChangeArrowheads="1"/>
          </p:cNvSpPr>
          <p:nvPr/>
        </p:nvSpPr>
        <p:spPr bwMode="auto">
          <a:xfrm>
            <a:off x="3802063" y="5019675"/>
            <a:ext cx="4238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b</a:t>
            </a:r>
            <a:r>
              <a:rPr lang="en-US" sz="2400">
                <a:effectLst/>
                <a:latin typeface="Book Antiqua" pitchFamily="18" charset="0"/>
              </a:rPr>
              <a:t> 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362530" name="Line 34"/>
          <p:cNvSpPr>
            <a:spLocks noChangeShapeType="1"/>
          </p:cNvSpPr>
          <p:nvPr/>
        </p:nvSpPr>
        <p:spPr bwMode="auto">
          <a:xfrm flipV="1">
            <a:off x="1030288" y="3394075"/>
            <a:ext cx="43751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2531" name="Group 35"/>
          <p:cNvGrpSpPr>
            <a:grpSpLocks/>
          </p:cNvGrpSpPr>
          <p:nvPr/>
        </p:nvGrpSpPr>
        <p:grpSpPr bwMode="auto">
          <a:xfrm>
            <a:off x="1246188" y="1039813"/>
            <a:ext cx="3967162" cy="2222500"/>
            <a:chOff x="725" y="727"/>
            <a:chExt cx="2499" cy="1400"/>
          </a:xfrm>
        </p:grpSpPr>
        <p:sp>
          <p:nvSpPr>
            <p:cNvPr id="362532" name="Arc 36"/>
            <p:cNvSpPr>
              <a:spLocks/>
            </p:cNvSpPr>
            <p:nvPr/>
          </p:nvSpPr>
          <p:spPr bwMode="auto">
            <a:xfrm rot="4620000" flipH="1">
              <a:off x="2225" y="1544"/>
              <a:ext cx="596" cy="255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2533" name="Group 37"/>
            <p:cNvGrpSpPr>
              <a:grpSpLocks/>
            </p:cNvGrpSpPr>
            <p:nvPr/>
          </p:nvGrpSpPr>
          <p:grpSpPr bwMode="auto">
            <a:xfrm>
              <a:off x="725" y="727"/>
              <a:ext cx="2499" cy="1400"/>
              <a:chOff x="1031" y="1663"/>
              <a:chExt cx="2499" cy="1400"/>
            </a:xfrm>
          </p:grpSpPr>
          <p:sp>
            <p:nvSpPr>
              <p:cNvPr id="362534" name="Arc 38"/>
              <p:cNvSpPr>
                <a:spLocks/>
              </p:cNvSpPr>
              <p:nvPr/>
            </p:nvSpPr>
            <p:spPr bwMode="auto">
              <a:xfrm rot="6300000">
                <a:off x="1704" y="1925"/>
                <a:ext cx="720" cy="201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35" name="Arc 39"/>
              <p:cNvSpPr>
                <a:spLocks/>
              </p:cNvSpPr>
              <p:nvPr/>
            </p:nvSpPr>
            <p:spPr bwMode="auto">
              <a:xfrm rot="16980000">
                <a:off x="1383" y="2484"/>
                <a:ext cx="596" cy="255"/>
              </a:xfrm>
              <a:custGeom>
                <a:avLst/>
                <a:gdLst>
                  <a:gd name="G0" fmla="+- 19433 0 0"/>
                  <a:gd name="G1" fmla="+- 0 0 0"/>
                  <a:gd name="G2" fmla="+- 21600 0 0"/>
                  <a:gd name="T0" fmla="*/ 19433 w 19433"/>
                  <a:gd name="T1" fmla="*/ 21600 h 21600"/>
                  <a:gd name="T2" fmla="*/ 0 w 19433"/>
                  <a:gd name="T3" fmla="*/ 9430 h 21600"/>
                  <a:gd name="T4" fmla="*/ 19433 w 19433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433" h="21600" fill="none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</a:path>
                  <a:path w="19433" h="21600" stroke="0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  <a:lnTo>
                      <a:pt x="1943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36" name="Arc 40"/>
              <p:cNvSpPr>
                <a:spLocks/>
              </p:cNvSpPr>
              <p:nvPr/>
            </p:nvSpPr>
            <p:spPr bwMode="auto">
              <a:xfrm rot="20849150">
                <a:off x="1031" y="2925"/>
                <a:ext cx="580" cy="123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0693 w 20693"/>
                  <a:gd name="T1" fmla="*/ 6194 h 21576"/>
                  <a:gd name="T2" fmla="*/ 1014 w 20693"/>
                  <a:gd name="T3" fmla="*/ 21576 h 21576"/>
                  <a:gd name="T4" fmla="*/ 0 w 20693"/>
                  <a:gd name="T5" fmla="*/ 0 h 2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93" h="21576" fill="none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</a:path>
                  <a:path w="20693" h="21576" stroke="0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37" name="Arc 41"/>
              <p:cNvSpPr>
                <a:spLocks/>
              </p:cNvSpPr>
              <p:nvPr/>
            </p:nvSpPr>
            <p:spPr bwMode="auto">
              <a:xfrm rot="15300000">
                <a:off x="2082" y="1923"/>
                <a:ext cx="721" cy="201"/>
              </a:xfrm>
              <a:custGeom>
                <a:avLst/>
                <a:gdLst>
                  <a:gd name="G0" fmla="+- 0 0 0"/>
                  <a:gd name="G1" fmla="+- 96 0 0"/>
                  <a:gd name="G2" fmla="+- 21600 0 0"/>
                  <a:gd name="T0" fmla="*/ 21600 w 21600"/>
                  <a:gd name="T1" fmla="*/ 0 h 21696"/>
                  <a:gd name="T2" fmla="*/ 0 w 21600"/>
                  <a:gd name="T3" fmla="*/ 21696 h 21696"/>
                  <a:gd name="T4" fmla="*/ 0 w 21600"/>
                  <a:gd name="T5" fmla="*/ 96 h 2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96" fill="none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</a:path>
                  <a:path w="21600" h="21696" stroke="0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  <a:lnTo>
                      <a:pt x="0" y="9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38" name="Arc 42"/>
              <p:cNvSpPr>
                <a:spLocks/>
              </p:cNvSpPr>
              <p:nvPr/>
            </p:nvSpPr>
            <p:spPr bwMode="auto">
              <a:xfrm rot="720000">
                <a:off x="2895" y="2907"/>
                <a:ext cx="635" cy="156"/>
              </a:xfrm>
              <a:custGeom>
                <a:avLst/>
                <a:gdLst>
                  <a:gd name="G0" fmla="+- 20480 0 0"/>
                  <a:gd name="G1" fmla="+- 0 0 0"/>
                  <a:gd name="G2" fmla="+- 21600 0 0"/>
                  <a:gd name="T0" fmla="*/ 18341 w 20480"/>
                  <a:gd name="T1" fmla="*/ 21494 h 21494"/>
                  <a:gd name="T2" fmla="*/ 0 w 20480"/>
                  <a:gd name="T3" fmla="*/ 6865 h 21494"/>
                  <a:gd name="T4" fmla="*/ 20480 w 20480"/>
                  <a:gd name="T5" fmla="*/ 0 h 2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480" h="21494" fill="none" extrusionOk="0">
                    <a:moveTo>
                      <a:pt x="18341" y="21493"/>
                    </a:moveTo>
                    <a:cubicBezTo>
                      <a:pt x="9881" y="20651"/>
                      <a:pt x="2701" y="14925"/>
                      <a:pt x="-1" y="6865"/>
                    </a:cubicBezTo>
                  </a:path>
                  <a:path w="20480" h="21494" stroke="0" extrusionOk="0">
                    <a:moveTo>
                      <a:pt x="18341" y="21493"/>
                    </a:moveTo>
                    <a:cubicBezTo>
                      <a:pt x="9881" y="20651"/>
                      <a:pt x="2701" y="14925"/>
                      <a:pt x="-1" y="6865"/>
                    </a:cubicBezTo>
                    <a:lnTo>
                      <a:pt x="2048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62539" name="Line 43"/>
          <p:cNvSpPr>
            <a:spLocks noChangeShapeType="1"/>
          </p:cNvSpPr>
          <p:nvPr/>
        </p:nvSpPr>
        <p:spPr bwMode="auto">
          <a:xfrm rot="18165129" flipH="1">
            <a:off x="4706144" y="3005932"/>
            <a:ext cx="496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2540" name="Group 44"/>
          <p:cNvGrpSpPr>
            <a:grpSpLocks/>
          </p:cNvGrpSpPr>
          <p:nvPr/>
        </p:nvGrpSpPr>
        <p:grpSpPr bwMode="auto">
          <a:xfrm>
            <a:off x="4394200" y="1385888"/>
            <a:ext cx="338138" cy="4972050"/>
            <a:chOff x="2768" y="945"/>
            <a:chExt cx="213" cy="3132"/>
          </a:xfrm>
        </p:grpSpPr>
        <p:sp>
          <p:nvSpPr>
            <p:cNvPr id="362541" name="Line 45"/>
            <p:cNvSpPr>
              <a:spLocks noChangeShapeType="1"/>
            </p:cNvSpPr>
            <p:nvPr/>
          </p:nvSpPr>
          <p:spPr bwMode="auto">
            <a:xfrm>
              <a:off x="2881" y="1230"/>
              <a:ext cx="0" cy="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42" name="Text Box 46"/>
            <p:cNvSpPr txBox="1">
              <a:spLocks noChangeArrowheads="1"/>
            </p:cNvSpPr>
            <p:nvPr/>
          </p:nvSpPr>
          <p:spPr bwMode="auto">
            <a:xfrm>
              <a:off x="2768" y="945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</a:t>
              </a:r>
            </a:p>
          </p:txBody>
        </p:sp>
        <p:sp>
          <p:nvSpPr>
            <p:cNvPr id="362543" name="Text Box 47"/>
            <p:cNvSpPr txBox="1">
              <a:spLocks noChangeArrowheads="1"/>
            </p:cNvSpPr>
            <p:nvPr/>
          </p:nvSpPr>
          <p:spPr bwMode="auto">
            <a:xfrm>
              <a:off x="2780" y="3789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c</a:t>
              </a:r>
            </a:p>
          </p:txBody>
        </p:sp>
      </p:grpSp>
      <p:grpSp>
        <p:nvGrpSpPr>
          <p:cNvPr id="362544" name="Group 48"/>
          <p:cNvGrpSpPr>
            <a:grpSpLocks/>
          </p:cNvGrpSpPr>
          <p:nvPr/>
        </p:nvGrpSpPr>
        <p:grpSpPr bwMode="auto">
          <a:xfrm>
            <a:off x="6705600" y="1485900"/>
            <a:ext cx="1828800" cy="1143000"/>
            <a:chOff x="4248" y="756"/>
            <a:chExt cx="1152" cy="720"/>
          </a:xfrm>
        </p:grpSpPr>
        <p:sp>
          <p:nvSpPr>
            <p:cNvPr id="362545" name="Oval 49"/>
            <p:cNvSpPr>
              <a:spLocks noChangeArrowheads="1"/>
            </p:cNvSpPr>
            <p:nvPr/>
          </p:nvSpPr>
          <p:spPr bwMode="auto">
            <a:xfrm>
              <a:off x="4248" y="756"/>
              <a:ext cx="1152" cy="72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46" name="Text Box 50"/>
            <p:cNvSpPr txBox="1">
              <a:spLocks noChangeArrowheads="1"/>
            </p:cNvSpPr>
            <p:nvPr/>
          </p:nvSpPr>
          <p:spPr bwMode="auto">
            <a:xfrm>
              <a:off x="4371" y="862"/>
              <a:ext cx="892" cy="4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 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</a:t>
              </a:r>
              <a:r>
                <a:rPr lang="en-US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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0</a:t>
              </a:r>
            </a:p>
            <a:p>
              <a:pPr algn="l"/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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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m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0</a:t>
              </a:r>
            </a:p>
          </p:txBody>
        </p:sp>
      </p:grpSp>
      <p:grpSp>
        <p:nvGrpSpPr>
          <p:cNvPr id="362547" name="Group 51"/>
          <p:cNvGrpSpPr>
            <a:grpSpLocks/>
          </p:cNvGrpSpPr>
          <p:nvPr/>
        </p:nvGrpSpPr>
        <p:grpSpPr bwMode="auto">
          <a:xfrm>
            <a:off x="800100" y="4286250"/>
            <a:ext cx="2247900" cy="1143000"/>
            <a:chOff x="504" y="2772"/>
            <a:chExt cx="1416" cy="720"/>
          </a:xfrm>
        </p:grpSpPr>
        <p:sp>
          <p:nvSpPr>
            <p:cNvPr id="362548" name="Oval 52"/>
            <p:cNvSpPr>
              <a:spLocks noChangeArrowheads="1"/>
            </p:cNvSpPr>
            <p:nvPr/>
          </p:nvSpPr>
          <p:spPr bwMode="auto">
            <a:xfrm>
              <a:off x="504" y="2772"/>
              <a:ext cx="1416" cy="72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62549" name="Object 5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12" y="2880"/>
            <a:ext cx="697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4" name="Equation" r:id="rId12" imgW="545760" imgH="368280" progId="Equation.DSMT4">
                    <p:embed/>
                  </p:oleObj>
                </mc:Choice>
                <mc:Fallback>
                  <p:oleObj name="Equation" r:id="rId12" imgW="545760" imgH="3682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2880"/>
                          <a:ext cx="697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2550" name="Text Box 54"/>
            <p:cNvSpPr txBox="1">
              <a:spLocks noChangeArrowheads="1"/>
            </p:cNvSpPr>
            <p:nvPr/>
          </p:nvSpPr>
          <p:spPr bwMode="auto">
            <a:xfrm>
              <a:off x="571" y="2964"/>
              <a:ext cx="543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Note:</a:t>
              </a:r>
            </a:p>
          </p:txBody>
        </p:sp>
      </p:grpSp>
      <p:sp>
        <p:nvSpPr>
          <p:cNvPr id="362551" name="Rectangle 55"/>
          <p:cNvSpPr>
            <a:spLocks noChangeArrowheads="1"/>
          </p:cNvSpPr>
          <p:nvPr/>
        </p:nvSpPr>
        <p:spPr bwMode="auto">
          <a:xfrm>
            <a:off x="476250" y="152400"/>
            <a:ext cx="81915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129703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ChangeArrowheads="1"/>
          </p:cNvSpPr>
          <p:nvPr/>
        </p:nvSpPr>
        <p:spPr bwMode="auto">
          <a:xfrm>
            <a:off x="687388" y="2466975"/>
            <a:ext cx="7772400" cy="2871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 providing an area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in the tail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 providing an area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in the tail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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population standard deviation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value of the population mean in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value of the population mean used for the		        Type II error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3316288" y="1289050"/>
            <a:ext cx="2427287" cy="11874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352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13138" y="1447800"/>
          <a:ext cx="208438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4" imgW="2082600" imgH="927000" progId="Equation.DSMT4">
                  <p:embed/>
                </p:oleObj>
              </mc:Choice>
              <mc:Fallback>
                <p:oleObj name="Equation" r:id="rId4" imgW="2082600" imgH="927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1447800"/>
                        <a:ext cx="208438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476250" y="152400"/>
            <a:ext cx="81915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936625" y="5310188"/>
            <a:ext cx="7231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Note:  In a two-tailed hypothesis test, 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not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363527" name="AutoShape 7"/>
          <p:cNvSpPr>
            <a:spLocks noChangeArrowheads="1"/>
          </p:cNvSpPr>
          <p:nvPr/>
        </p:nvSpPr>
        <p:spPr bwMode="auto">
          <a:xfrm rot="5400000">
            <a:off x="2946400" y="1822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43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Relationship Among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and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687388" y="1095375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Once two of the three values are known, the other can be computed.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a given level of significance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increasing the sample size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will reduce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a given sample size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decreasing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will increase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whereas increasing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will decrease b.</a:t>
            </a:r>
          </a:p>
        </p:txBody>
      </p:sp>
    </p:spTree>
    <p:extLst>
      <p:ext uri="{BB962C8B-B14F-4D97-AF65-F5344CB8AC3E}">
        <p14:creationId xmlns:p14="http://schemas.microsoft.com/office/powerpoint/2010/main" val="219097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570" name="Group 2"/>
          <p:cNvGrpSpPr>
            <a:grpSpLocks/>
          </p:cNvGrpSpPr>
          <p:nvPr/>
        </p:nvGrpSpPr>
        <p:grpSpPr bwMode="auto">
          <a:xfrm>
            <a:off x="7186613" y="534988"/>
            <a:ext cx="1733550" cy="887412"/>
            <a:chOff x="2223" y="1871"/>
            <a:chExt cx="1608" cy="979"/>
          </a:xfrm>
        </p:grpSpPr>
        <p:sp>
          <p:nvSpPr>
            <p:cNvPr id="365571" name="Freeform 3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72" name="Freeform 4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73" name="Freeform 5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74" name="Freeform 6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75" name="Freeform 7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76" name="Freeform 8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77" name="Freeform 9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78" name="Freeform 10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79" name="Freeform 11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80" name="Freeform 12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81" name="Freeform 13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82" name="Freeform 14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83" name="Freeform 15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84" name="Freeform 16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85" name="Freeform 17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86" name="Freeform 18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87" name="Freeform 19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88" name="Freeform 20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89" name="Freeform 21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90" name="Freeform 22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91" name="Freeform 23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92" name="Freeform 24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93" name="Freeform 25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94" name="Freeform 26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95" name="Freeform 27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96" name="Freeform 28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97" name="Freeform 29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98" name="Freeform 30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599" name="Freeform 31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00" name="Freeform 32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01" name="Freeform 33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02" name="Freeform 34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03" name="Freeform 35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04" name="Freeform 36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05" name="Freeform 37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06" name="Freeform 38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07" name="Freeform 39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08" name="Freeform 40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09" name="Freeform 41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10" name="Freeform 42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11" name="Freeform 43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12" name="Freeform 44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13" name="Freeform 45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14" name="Freeform 46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15" name="Freeform 47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16" name="Freeform 48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17" name="Freeform 49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18" name="Freeform 50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19" name="Freeform 51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20" name="Freeform 52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21" name="Freeform 53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22" name="Freeform 54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23" name="Freeform 55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24" name="Freeform 56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25" name="Freeform 57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26" name="Freeform 58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27" name="Freeform 59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28" name="Freeform 60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29" name="Freeform 61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30" name="Freeform 62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31" name="Freeform 63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32" name="Freeform 64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33" name="Freeform 65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34" name="Freeform 66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35" name="Freeform 67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36" name="Freeform 68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37" name="Freeform 69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38" name="Freeform 70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39" name="Freeform 71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40" name="Freeform 72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41" name="Freeform 73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42" name="Freeform 74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43" name="Freeform 75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44" name="Freeform 76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45" name="Freeform 77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46" name="Freeform 78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47" name="Freeform 79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48" name="Freeform 80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49" name="Freeform 81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50" name="Freeform 82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51" name="Freeform 83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52" name="Freeform 84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53" name="Freeform 85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54" name="Freeform 86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55" name="Freeform 87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56" name="Freeform 88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57" name="Freeform 89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58" name="Freeform 90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59" name="Freeform 91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60" name="Freeform 92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61" name="Freeform 93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62" name="Freeform 94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63" name="Freeform 95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64" name="Freeform 96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65" name="Freeform 97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66" name="Freeform 98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67" name="Freeform 99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68" name="Freeform 100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69" name="Freeform 101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70" name="Freeform 102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671" name="Freeform 103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5672" name="Rectangle 104"/>
          <p:cNvSpPr>
            <a:spLocks noChangeArrowheads="1"/>
          </p:cNvSpPr>
          <p:nvPr/>
        </p:nvSpPr>
        <p:spPr bwMode="auto">
          <a:xfrm>
            <a:off x="476250" y="152400"/>
            <a:ext cx="81915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  <p:sp>
        <p:nvSpPr>
          <p:cNvPr id="365673" name="Rectangle 105"/>
          <p:cNvSpPr>
            <a:spLocks noChangeArrowheads="1"/>
          </p:cNvSpPr>
          <p:nvPr/>
        </p:nvSpPr>
        <p:spPr bwMode="auto">
          <a:xfrm>
            <a:off x="687388" y="1133475"/>
            <a:ext cx="7772400" cy="1709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Let’s assume that the director of medical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services makes the following statements about the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	 allowable probabilities for the Type I and Type II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errors:</a:t>
            </a:r>
          </a:p>
        </p:txBody>
      </p:sp>
      <p:sp>
        <p:nvSpPr>
          <p:cNvPr id="365674" name="Text Box 106"/>
          <p:cNvSpPr txBox="1">
            <a:spLocks noChangeArrowheads="1"/>
          </p:cNvSpPr>
          <p:nvPr/>
        </p:nvSpPr>
        <p:spPr bwMode="auto">
          <a:xfrm>
            <a:off x="1069975" y="2754313"/>
            <a:ext cx="76739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the mean response time is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 minutes, I am willing to risk 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.05 probability of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65675" name="AutoShape 107"/>
          <p:cNvSpPr>
            <a:spLocks noChangeArrowheads="1"/>
          </p:cNvSpPr>
          <p:nvPr/>
        </p:nvSpPr>
        <p:spPr bwMode="auto">
          <a:xfrm rot="5400000">
            <a:off x="4476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76" name="AutoShape 108"/>
          <p:cNvSpPr>
            <a:spLocks noChangeArrowheads="1"/>
          </p:cNvSpPr>
          <p:nvPr/>
        </p:nvSpPr>
        <p:spPr bwMode="auto">
          <a:xfrm rot="5400000">
            <a:off x="695325" y="2889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77" name="AutoShape 109"/>
          <p:cNvSpPr>
            <a:spLocks noChangeArrowheads="1"/>
          </p:cNvSpPr>
          <p:nvPr/>
        </p:nvSpPr>
        <p:spPr bwMode="auto">
          <a:xfrm rot="5400000">
            <a:off x="695325" y="376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78" name="Text Box 110"/>
          <p:cNvSpPr txBox="1">
            <a:spLocks noChangeArrowheads="1"/>
          </p:cNvSpPr>
          <p:nvPr/>
        </p:nvSpPr>
        <p:spPr bwMode="auto">
          <a:xfrm>
            <a:off x="1050925" y="3630613"/>
            <a:ext cx="76739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the mean response time is 0.75 minutes over the specification 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12.75), I am willing to risk a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.10 probability of not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627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ChangeArrowheads="1"/>
          </p:cNvSpPr>
          <p:nvPr/>
        </p:nvSpPr>
        <p:spPr bwMode="auto">
          <a:xfrm>
            <a:off x="476250" y="152400"/>
            <a:ext cx="81915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Determining the Sample Size for a Hypothesis Test About a Population Mean</a:t>
            </a:r>
          </a:p>
        </p:txBody>
      </p:sp>
      <p:grpSp>
        <p:nvGrpSpPr>
          <p:cNvPr id="366595" name="Group 3"/>
          <p:cNvGrpSpPr>
            <a:grpSpLocks/>
          </p:cNvGrpSpPr>
          <p:nvPr/>
        </p:nvGrpSpPr>
        <p:grpSpPr bwMode="auto">
          <a:xfrm>
            <a:off x="7186613" y="534988"/>
            <a:ext cx="1733550" cy="887412"/>
            <a:chOff x="2223" y="1871"/>
            <a:chExt cx="1608" cy="979"/>
          </a:xfrm>
        </p:grpSpPr>
        <p:sp>
          <p:nvSpPr>
            <p:cNvPr id="366596" name="Freeform 4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597" name="Freeform 5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598" name="Freeform 6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599" name="Freeform 7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00" name="Freeform 8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01" name="Freeform 9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02" name="Freeform 10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03" name="Freeform 11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04" name="Freeform 12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05" name="Freeform 13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06" name="Freeform 14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07" name="Freeform 15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08" name="Freeform 16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09" name="Freeform 17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10" name="Freeform 18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11" name="Freeform 19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12" name="Freeform 20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13" name="Freeform 21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14" name="Freeform 22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15" name="Freeform 23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16" name="Freeform 24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17" name="Freeform 25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18" name="Freeform 26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19" name="Freeform 27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20" name="Freeform 28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21" name="Freeform 29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22" name="Freeform 30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23" name="Freeform 31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24" name="Freeform 32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25" name="Freeform 33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26" name="Freeform 34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27" name="Freeform 35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28" name="Freeform 36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29" name="Freeform 37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30" name="Freeform 38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31" name="Freeform 39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32" name="Freeform 40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33" name="Freeform 41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34" name="Freeform 42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35" name="Freeform 43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36" name="Freeform 44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37" name="Freeform 45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38" name="Freeform 46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39" name="Freeform 47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40" name="Freeform 48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41" name="Freeform 49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42" name="Freeform 50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43" name="Freeform 51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44" name="Freeform 52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45" name="Freeform 53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46" name="Freeform 54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47" name="Freeform 55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48" name="Freeform 56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49" name="Freeform 57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50" name="Freeform 58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51" name="Freeform 59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52" name="Freeform 60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53" name="Freeform 61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54" name="Freeform 62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55" name="Freeform 63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56" name="Freeform 64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57" name="Freeform 65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58" name="Freeform 66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59" name="Freeform 67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60" name="Freeform 68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61" name="Freeform 69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62" name="Freeform 70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63" name="Freeform 71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64" name="Freeform 72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65" name="Freeform 73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66" name="Freeform 74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67" name="Freeform 75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68" name="Freeform 76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69" name="Freeform 77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70" name="Freeform 78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71" name="Freeform 79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72" name="Freeform 80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73" name="Freeform 81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74" name="Freeform 82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75" name="Freeform 83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76" name="Freeform 84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77" name="Freeform 85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78" name="Freeform 86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79" name="Freeform 87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80" name="Freeform 88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81" name="Freeform 89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82" name="Freeform 90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83" name="Freeform 91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84" name="Freeform 92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85" name="Freeform 93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86" name="Freeform 94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87" name="Freeform 95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88" name="Freeform 96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89" name="Freeform 97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90" name="Freeform 98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91" name="Freeform 99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92" name="Freeform 100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93" name="Freeform 101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94" name="Freeform 102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95" name="Freeform 103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696" name="Freeform 104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6697" name="Rectangle 105"/>
          <p:cNvSpPr>
            <a:spLocks noChangeArrowheads="1"/>
          </p:cNvSpPr>
          <p:nvPr/>
        </p:nvSpPr>
        <p:spPr bwMode="auto">
          <a:xfrm>
            <a:off x="687388" y="1095375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.10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1.645,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1.28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12,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12.75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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3.2</a:t>
            </a:r>
          </a:p>
        </p:txBody>
      </p:sp>
      <p:graphicFrame>
        <p:nvGraphicFramePr>
          <p:cNvPr id="366698" name="Object 10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82738" y="3298825"/>
          <a:ext cx="60420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4" imgW="3466800" imgH="469800" progId="Equation.DSMT4">
                  <p:embed/>
                </p:oleObj>
              </mc:Choice>
              <mc:Fallback>
                <p:oleObj name="Equation" r:id="rId4" imgW="3466800" imgH="469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298825"/>
                        <a:ext cx="60420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99" name="Oval 107"/>
          <p:cNvSpPr>
            <a:spLocks noChangeArrowheads="1"/>
          </p:cNvSpPr>
          <p:nvPr/>
        </p:nvSpPr>
        <p:spPr bwMode="auto">
          <a:xfrm>
            <a:off x="7029450" y="3543300"/>
            <a:ext cx="742950" cy="4572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700" name="AutoShape 108"/>
          <p:cNvSpPr>
            <a:spLocks noChangeArrowheads="1"/>
          </p:cNvSpPr>
          <p:nvPr/>
        </p:nvSpPr>
        <p:spPr bwMode="auto">
          <a:xfrm rot="5400000">
            <a:off x="1171575" y="3689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55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57356" y="2210088"/>
            <a:ext cx="521497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9600" b="1" cap="all" spc="0" dirty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 &amp; A</a:t>
            </a:r>
            <a:endParaRPr lang="zh-CN" altLang="en-US" sz="9600" b="1" cap="all" spc="0" dirty="0">
              <a:ln>
                <a:solidFill>
                  <a:srgbClr val="FFC000"/>
                </a:solidFill>
              </a:ln>
              <a:solidFill>
                <a:srgbClr val="FFFF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18791" name="Picture 7" descr="C:\Documents and Settings\James Chen\Local Settings\Temporary Internet Files\Content.IE5\0BJAWBPH\MC90034559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30" y="4040318"/>
            <a:ext cx="2071670" cy="27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627784" y="3779748"/>
            <a:ext cx="33123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+mj-lt"/>
              </a:rPr>
              <a:t>c w b @ w h u . e d u . c n</a:t>
            </a:r>
            <a:endParaRPr lang="zh-CN" altLang="en-US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108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AutoShape 2"/>
          <p:cNvSpPr>
            <a:spLocks noChangeArrowheads="1"/>
          </p:cNvSpPr>
          <p:nvPr/>
        </p:nvSpPr>
        <p:spPr bwMode="auto">
          <a:xfrm rot="5400000">
            <a:off x="46672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7" name="AutoShape 3"/>
          <p:cNvSpPr>
            <a:spLocks noChangeArrowheads="1"/>
          </p:cNvSpPr>
          <p:nvPr/>
        </p:nvSpPr>
        <p:spPr bwMode="auto">
          <a:xfrm rot="5400000">
            <a:off x="466725" y="2089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8" name="AutoShape 4"/>
          <p:cNvSpPr>
            <a:spLocks noChangeArrowheads="1"/>
          </p:cNvSpPr>
          <p:nvPr/>
        </p:nvSpPr>
        <p:spPr bwMode="auto">
          <a:xfrm rot="10800000">
            <a:off x="2619375" y="3613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9" name="AutoShape 5"/>
          <p:cNvSpPr>
            <a:spLocks noChangeArrowheads="1"/>
          </p:cNvSpPr>
          <p:nvPr/>
        </p:nvSpPr>
        <p:spPr bwMode="auto">
          <a:xfrm rot="10800000">
            <a:off x="4543425" y="3613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0" name="AutoShape 6"/>
          <p:cNvSpPr>
            <a:spLocks noChangeArrowheads="1"/>
          </p:cNvSpPr>
          <p:nvPr/>
        </p:nvSpPr>
        <p:spPr bwMode="auto">
          <a:xfrm rot="10800000">
            <a:off x="6486525" y="3613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704850" y="1104900"/>
            <a:ext cx="7524750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equality part of the hypotheses always appears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 the null hypothesis.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28712" name="Rectangle 8"/>
          <p:cNvSpPr>
            <a:spLocks noChangeArrowheads="1"/>
          </p:cNvSpPr>
          <p:nvPr/>
        </p:nvSpPr>
        <p:spPr bwMode="auto">
          <a:xfrm>
            <a:off x="685800" y="2019300"/>
            <a:ext cx="7524750" cy="154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general, a hypothesis test about the value of a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population proportion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must take one of the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following three forms (where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hypothesized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value of the population proportion).</a:t>
            </a:r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Summary of Forms for Null and Alternative Hypotheses About a Population Proportion</a:t>
            </a:r>
          </a:p>
        </p:txBody>
      </p:sp>
      <p:sp>
        <p:nvSpPr>
          <p:cNvPr id="328714" name="Rectangle 10"/>
          <p:cNvSpPr>
            <a:spLocks noChangeArrowheads="1"/>
          </p:cNvSpPr>
          <p:nvPr/>
        </p:nvSpPr>
        <p:spPr bwMode="auto">
          <a:xfrm>
            <a:off x="3743325" y="3881438"/>
            <a:ext cx="1822450" cy="1192212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5" name="Rectangle 11"/>
          <p:cNvSpPr>
            <a:spLocks noChangeArrowheads="1"/>
          </p:cNvSpPr>
          <p:nvPr/>
        </p:nvSpPr>
        <p:spPr bwMode="auto">
          <a:xfrm>
            <a:off x="5686425" y="3881438"/>
            <a:ext cx="1822450" cy="1192212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6" name="Rectangle 12"/>
          <p:cNvSpPr>
            <a:spLocks noChangeArrowheads="1"/>
          </p:cNvSpPr>
          <p:nvPr/>
        </p:nvSpPr>
        <p:spPr bwMode="auto">
          <a:xfrm>
            <a:off x="1800225" y="3870325"/>
            <a:ext cx="1822450" cy="1203325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1836738" y="5138738"/>
            <a:ext cx="16700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(lower tail)</a:t>
            </a: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3778250" y="5138738"/>
            <a:ext cx="170973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(upper tail)</a:t>
            </a: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767388" y="5138738"/>
            <a:ext cx="1655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</a:t>
            </a:r>
          </a:p>
        </p:txBody>
      </p:sp>
      <p:graphicFrame>
        <p:nvGraphicFramePr>
          <p:cNvPr id="328720" name="Object 16"/>
          <p:cNvGraphicFramePr>
            <a:graphicFrameLocks noChangeAspect="1"/>
          </p:cNvGraphicFramePr>
          <p:nvPr/>
        </p:nvGraphicFramePr>
        <p:xfrm>
          <a:off x="2019300" y="4033838"/>
          <a:ext cx="14176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4" imgW="1485720" imgH="419040" progId="Equation.DSMT4">
                  <p:embed/>
                </p:oleObj>
              </mc:Choice>
              <mc:Fallback>
                <p:oleObj name="Equation" r:id="rId4" imgW="1485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4033838"/>
                        <a:ext cx="1417638" cy="4000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21" name="Object 17"/>
          <p:cNvGraphicFramePr>
            <a:graphicFrameLocks noChangeAspect="1"/>
          </p:cNvGraphicFramePr>
          <p:nvPr/>
        </p:nvGraphicFramePr>
        <p:xfrm>
          <a:off x="3962400" y="4510088"/>
          <a:ext cx="14176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6" imgW="1485720" imgH="419040" progId="Equation.DSMT4">
                  <p:embed/>
                </p:oleObj>
              </mc:Choice>
              <mc:Fallback>
                <p:oleObj name="Equation" r:id="rId6" imgW="1485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10088"/>
                        <a:ext cx="1417638" cy="4000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22" name="Object 18"/>
          <p:cNvGraphicFramePr>
            <a:graphicFrameLocks noChangeAspect="1"/>
          </p:cNvGraphicFramePr>
          <p:nvPr/>
        </p:nvGraphicFramePr>
        <p:xfrm>
          <a:off x="2019300" y="4510088"/>
          <a:ext cx="14176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Equation" r:id="rId8" imgW="1485720" imgH="419040" progId="Equation.DSMT4">
                  <p:embed/>
                </p:oleObj>
              </mc:Choice>
              <mc:Fallback>
                <p:oleObj name="Equation" r:id="rId8" imgW="1485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4510088"/>
                        <a:ext cx="1417638" cy="4000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23" name="Object 19"/>
          <p:cNvGraphicFramePr>
            <a:graphicFrameLocks noChangeAspect="1"/>
          </p:cNvGraphicFramePr>
          <p:nvPr/>
        </p:nvGraphicFramePr>
        <p:xfrm>
          <a:off x="3962400" y="4019550"/>
          <a:ext cx="14176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10" imgW="1485720" imgH="419040" progId="Equation.DSMT4">
                  <p:embed/>
                </p:oleObj>
              </mc:Choice>
              <mc:Fallback>
                <p:oleObj name="Equation" r:id="rId10" imgW="1485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019550"/>
                        <a:ext cx="1417638" cy="4000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24" name="Object 20"/>
          <p:cNvGraphicFramePr>
            <a:graphicFrameLocks noChangeAspect="1"/>
          </p:cNvGraphicFramePr>
          <p:nvPr/>
        </p:nvGraphicFramePr>
        <p:xfrm>
          <a:off x="5881688" y="4019550"/>
          <a:ext cx="1428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12" imgW="1498320" imgH="419040" progId="Equation.DSMT4">
                  <p:embed/>
                </p:oleObj>
              </mc:Choice>
              <mc:Fallback>
                <p:oleObj name="Equation" r:id="rId12" imgW="1498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4019550"/>
                        <a:ext cx="1428750" cy="4000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25" name="Object 21"/>
          <p:cNvGraphicFramePr>
            <a:graphicFrameLocks noChangeAspect="1"/>
          </p:cNvGraphicFramePr>
          <p:nvPr/>
        </p:nvGraphicFramePr>
        <p:xfrm>
          <a:off x="5907088" y="4510088"/>
          <a:ext cx="14160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14" imgW="1485720" imgH="419040" progId="Equation.DSMT4">
                  <p:embed/>
                </p:oleObj>
              </mc:Choice>
              <mc:Fallback>
                <p:oleObj name="Equation" r:id="rId14" imgW="1485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4510088"/>
                        <a:ext cx="1416050" cy="4000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84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3292475" y="3175000"/>
            <a:ext cx="2636838" cy="12001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3694113" y="1554163"/>
            <a:ext cx="1809750" cy="1095375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681038" y="1096963"/>
            <a:ext cx="7900987" cy="59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 Statistic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graphicFrame>
        <p:nvGraphicFramePr>
          <p:cNvPr id="32973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81450" y="1676400"/>
          <a:ext cx="12969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4" imgW="1268280" imgH="811080" progId="EQUATION">
                  <p:embed/>
                </p:oleObj>
              </mc:Choice>
              <mc:Fallback>
                <p:oleObj name="Equation" r:id="rId4" imgW="1268280" imgH="811080" progId="EQUATION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1676400"/>
                        <a:ext cx="129698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17900" y="3402013"/>
          <a:ext cx="220503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6" imgW="2157120" imgH="734760" progId="EQUATION">
                  <p:embed/>
                </p:oleObj>
              </mc:Choice>
              <mc:Fallback>
                <p:oleObj name="Equation" r:id="rId6" imgW="2157120" imgH="734760" progId="EQUATION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402013"/>
                        <a:ext cx="2205038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5" name="Rectangle 7"/>
          <p:cNvSpPr>
            <a:spLocks noChangeArrowheads="1"/>
          </p:cNvSpPr>
          <p:nvPr/>
        </p:nvSpPr>
        <p:spPr bwMode="auto">
          <a:xfrm>
            <a:off x="690563" y="936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Tests About a 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29736" name="AutoShape 8"/>
          <p:cNvSpPr>
            <a:spLocks noChangeArrowheads="1"/>
          </p:cNvSpPr>
          <p:nvPr/>
        </p:nvSpPr>
        <p:spPr bwMode="auto">
          <a:xfrm rot="5400000">
            <a:off x="3362325" y="1993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37" name="AutoShape 9"/>
          <p:cNvSpPr>
            <a:spLocks noChangeArrowheads="1"/>
          </p:cNvSpPr>
          <p:nvPr/>
        </p:nvSpPr>
        <p:spPr bwMode="auto">
          <a:xfrm rot="5400000">
            <a:off x="2962275" y="3689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2209800" y="2700338"/>
            <a:ext cx="1104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</p:txBody>
      </p:sp>
      <p:sp>
        <p:nvSpPr>
          <p:cNvPr id="329739" name="Text Box 11"/>
          <p:cNvSpPr txBox="1">
            <a:spLocks noChangeArrowheads="1"/>
          </p:cNvSpPr>
          <p:nvPr/>
        </p:nvSpPr>
        <p:spPr bwMode="auto">
          <a:xfrm>
            <a:off x="2306638" y="4700588"/>
            <a:ext cx="451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assuming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5 and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(1 –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36960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2057400" y="2743200"/>
            <a:ext cx="1866900" cy="5334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690563" y="109696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252663" y="2754313"/>
            <a:ext cx="147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4049713" y="2776538"/>
            <a:ext cx="24526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4037013" y="3462338"/>
            <a:ext cx="2554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4037013" y="4110038"/>
            <a:ext cx="427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2057400" y="3409950"/>
            <a:ext cx="1866900" cy="5334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2057400" y="4076700"/>
            <a:ext cx="1866900" cy="5334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2271713" y="3421063"/>
            <a:ext cx="147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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330763" name="Text Box 11"/>
          <p:cNvSpPr txBox="1">
            <a:spLocks noChangeArrowheads="1"/>
          </p:cNvSpPr>
          <p:nvPr/>
        </p:nvSpPr>
        <p:spPr bwMode="auto">
          <a:xfrm>
            <a:off x="2271713" y="4087813"/>
            <a:ext cx="147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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330764" name="AutoShape 12"/>
          <p:cNvSpPr>
            <a:spLocks noChangeArrowheads="1"/>
          </p:cNvSpPr>
          <p:nvPr/>
        </p:nvSpPr>
        <p:spPr bwMode="auto">
          <a:xfrm rot="5400000">
            <a:off x="1704975" y="2908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5" name="AutoShape 13"/>
          <p:cNvSpPr>
            <a:spLocks noChangeArrowheads="1"/>
          </p:cNvSpPr>
          <p:nvPr/>
        </p:nvSpPr>
        <p:spPr bwMode="auto">
          <a:xfrm rot="5400000">
            <a:off x="170497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6" name="AutoShape 14"/>
          <p:cNvSpPr>
            <a:spLocks noChangeArrowheads="1"/>
          </p:cNvSpPr>
          <p:nvPr/>
        </p:nvSpPr>
        <p:spPr bwMode="auto">
          <a:xfrm rot="5400000">
            <a:off x="1704975" y="4241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7" name="Rectangle 15"/>
          <p:cNvSpPr>
            <a:spLocks noChangeArrowheads="1"/>
          </p:cNvSpPr>
          <p:nvPr/>
        </p:nvSpPr>
        <p:spPr bwMode="auto">
          <a:xfrm>
            <a:off x="690563" y="936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Tests About a 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30768" name="Text Box 16"/>
          <p:cNvSpPr txBox="1">
            <a:spLocks noChangeArrowheads="1"/>
          </p:cNvSpPr>
          <p:nvPr/>
        </p:nvSpPr>
        <p:spPr bwMode="auto">
          <a:xfrm>
            <a:off x="2890838" y="1573213"/>
            <a:ext cx="33702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endParaRPr lang="en-US" sz="2400" i="1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690563" y="218281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330770" name="AutoShape 18"/>
          <p:cNvSpPr>
            <a:spLocks noChangeArrowheads="1"/>
          </p:cNvSpPr>
          <p:nvPr/>
        </p:nvSpPr>
        <p:spPr bwMode="auto">
          <a:xfrm rot="5400000">
            <a:off x="409575" y="2317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71" name="AutoShape 19"/>
          <p:cNvSpPr>
            <a:spLocks noChangeArrowheads="1"/>
          </p:cNvSpPr>
          <p:nvPr/>
        </p:nvSpPr>
        <p:spPr bwMode="auto">
          <a:xfrm rot="5400000">
            <a:off x="4095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0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ChangeArrowheads="1"/>
          </p:cNvSpPr>
          <p:nvPr/>
        </p:nvSpPr>
        <p:spPr bwMode="auto">
          <a:xfrm>
            <a:off x="687388" y="1104900"/>
            <a:ext cx="6408737" cy="566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National Safety Council (NSC)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331779" name="Group 3"/>
          <p:cNvGrpSpPr>
            <a:grpSpLocks/>
          </p:cNvGrpSpPr>
          <p:nvPr/>
        </p:nvGrpSpPr>
        <p:grpSpPr bwMode="auto">
          <a:xfrm>
            <a:off x="5641975" y="2084388"/>
            <a:ext cx="3330575" cy="2273300"/>
            <a:chOff x="3350" y="1745"/>
            <a:chExt cx="2098" cy="1432"/>
          </a:xfrm>
        </p:grpSpPr>
        <p:grpSp>
          <p:nvGrpSpPr>
            <p:cNvPr id="331780" name="Group 4"/>
            <p:cNvGrpSpPr>
              <a:grpSpLocks/>
            </p:cNvGrpSpPr>
            <p:nvPr/>
          </p:nvGrpSpPr>
          <p:grpSpPr bwMode="auto">
            <a:xfrm>
              <a:off x="3902" y="1745"/>
              <a:ext cx="922" cy="857"/>
              <a:chOff x="2033" y="1637"/>
              <a:chExt cx="571" cy="571"/>
            </a:xfrm>
          </p:grpSpPr>
          <p:sp>
            <p:nvSpPr>
              <p:cNvPr id="331781" name="Freeform 5"/>
              <p:cNvSpPr>
                <a:spLocks/>
              </p:cNvSpPr>
              <p:nvPr/>
            </p:nvSpPr>
            <p:spPr bwMode="auto">
              <a:xfrm>
                <a:off x="2033" y="1637"/>
                <a:ext cx="571" cy="571"/>
              </a:xfrm>
              <a:custGeom>
                <a:avLst/>
                <a:gdLst/>
                <a:ahLst/>
                <a:cxnLst>
                  <a:cxn ang="0">
                    <a:pos x="672" y="107"/>
                  </a:cxn>
                  <a:cxn ang="0">
                    <a:pos x="802" y="156"/>
                  </a:cxn>
                  <a:cxn ang="0">
                    <a:pos x="912" y="237"/>
                  </a:cxn>
                  <a:cxn ang="0">
                    <a:pos x="993" y="348"/>
                  </a:cxn>
                  <a:cxn ang="0">
                    <a:pos x="1042" y="478"/>
                  </a:cxn>
                  <a:cxn ang="0">
                    <a:pos x="1049" y="623"/>
                  </a:cxn>
                  <a:cxn ang="0">
                    <a:pos x="1014" y="759"/>
                  </a:cxn>
                  <a:cxn ang="0">
                    <a:pos x="943" y="877"/>
                  </a:cxn>
                  <a:cxn ang="0">
                    <a:pos x="841" y="968"/>
                  </a:cxn>
                  <a:cxn ang="0">
                    <a:pos x="717" y="1028"/>
                  </a:cxn>
                  <a:cxn ang="0">
                    <a:pos x="576" y="1050"/>
                  </a:cxn>
                  <a:cxn ang="0">
                    <a:pos x="434" y="1028"/>
                  </a:cxn>
                  <a:cxn ang="0">
                    <a:pos x="309" y="968"/>
                  </a:cxn>
                  <a:cxn ang="0">
                    <a:pos x="207" y="877"/>
                  </a:cxn>
                  <a:cxn ang="0">
                    <a:pos x="136" y="759"/>
                  </a:cxn>
                  <a:cxn ang="0">
                    <a:pos x="101" y="623"/>
                  </a:cxn>
                  <a:cxn ang="0">
                    <a:pos x="108" y="478"/>
                  </a:cxn>
                  <a:cxn ang="0">
                    <a:pos x="157" y="348"/>
                  </a:cxn>
                  <a:cxn ang="0">
                    <a:pos x="239" y="237"/>
                  </a:cxn>
                  <a:cxn ang="0">
                    <a:pos x="349" y="156"/>
                  </a:cxn>
                  <a:cxn ang="0">
                    <a:pos x="479" y="107"/>
                  </a:cxn>
                  <a:cxn ang="0">
                    <a:pos x="572" y="0"/>
                  </a:cxn>
                  <a:cxn ang="0">
                    <a:pos x="401" y="25"/>
                  </a:cxn>
                  <a:cxn ang="0">
                    <a:pos x="252" y="98"/>
                  </a:cxn>
                  <a:cxn ang="0">
                    <a:pos x="130" y="207"/>
                  </a:cxn>
                  <a:cxn ang="0">
                    <a:pos x="45" y="349"/>
                  </a:cxn>
                  <a:cxn ang="0">
                    <a:pos x="3" y="513"/>
                  </a:cxn>
                  <a:cxn ang="0">
                    <a:pos x="12" y="687"/>
                  </a:cxn>
                  <a:cxn ang="0">
                    <a:pos x="69" y="844"/>
                  </a:cxn>
                  <a:cxn ang="0">
                    <a:pos x="167" y="975"/>
                  </a:cxn>
                  <a:cxn ang="0">
                    <a:pos x="300" y="1073"/>
                  </a:cxn>
                  <a:cxn ang="0">
                    <a:pos x="456" y="1130"/>
                  </a:cxn>
                  <a:cxn ang="0">
                    <a:pos x="630" y="1139"/>
                  </a:cxn>
                  <a:cxn ang="0">
                    <a:pos x="794" y="1097"/>
                  </a:cxn>
                  <a:cxn ang="0">
                    <a:pos x="935" y="1012"/>
                  </a:cxn>
                  <a:cxn ang="0">
                    <a:pos x="1044" y="891"/>
                  </a:cxn>
                  <a:cxn ang="0">
                    <a:pos x="1117" y="741"/>
                  </a:cxn>
                  <a:cxn ang="0">
                    <a:pos x="1142" y="572"/>
                  </a:cxn>
                  <a:cxn ang="0">
                    <a:pos x="1117" y="401"/>
                  </a:cxn>
                  <a:cxn ang="0">
                    <a:pos x="1044" y="252"/>
                  </a:cxn>
                  <a:cxn ang="0">
                    <a:pos x="935" y="130"/>
                  </a:cxn>
                  <a:cxn ang="0">
                    <a:pos x="794" y="45"/>
                  </a:cxn>
                  <a:cxn ang="0">
                    <a:pos x="630" y="3"/>
                  </a:cxn>
                </a:cxnLst>
                <a:rect l="0" t="0" r="r" b="b"/>
                <a:pathLst>
                  <a:path w="1142" h="1142">
                    <a:moveTo>
                      <a:pt x="576" y="98"/>
                    </a:moveTo>
                    <a:lnTo>
                      <a:pt x="625" y="100"/>
                    </a:lnTo>
                    <a:lnTo>
                      <a:pt x="672" y="107"/>
                    </a:lnTo>
                    <a:lnTo>
                      <a:pt x="717" y="120"/>
                    </a:lnTo>
                    <a:lnTo>
                      <a:pt x="761" y="135"/>
                    </a:lnTo>
                    <a:lnTo>
                      <a:pt x="802" y="156"/>
                    </a:lnTo>
                    <a:lnTo>
                      <a:pt x="841" y="180"/>
                    </a:lnTo>
                    <a:lnTo>
                      <a:pt x="878" y="206"/>
                    </a:lnTo>
                    <a:lnTo>
                      <a:pt x="912" y="237"/>
                    </a:lnTo>
                    <a:lnTo>
                      <a:pt x="943" y="272"/>
                    </a:lnTo>
                    <a:lnTo>
                      <a:pt x="969" y="308"/>
                    </a:lnTo>
                    <a:lnTo>
                      <a:pt x="993" y="348"/>
                    </a:lnTo>
                    <a:lnTo>
                      <a:pt x="1014" y="390"/>
                    </a:lnTo>
                    <a:lnTo>
                      <a:pt x="1029" y="433"/>
                    </a:lnTo>
                    <a:lnTo>
                      <a:pt x="1042" y="478"/>
                    </a:lnTo>
                    <a:lnTo>
                      <a:pt x="1049" y="527"/>
                    </a:lnTo>
                    <a:lnTo>
                      <a:pt x="1051" y="575"/>
                    </a:lnTo>
                    <a:lnTo>
                      <a:pt x="1049" y="623"/>
                    </a:lnTo>
                    <a:lnTo>
                      <a:pt x="1042" y="671"/>
                    </a:lnTo>
                    <a:lnTo>
                      <a:pt x="1029" y="716"/>
                    </a:lnTo>
                    <a:lnTo>
                      <a:pt x="1014" y="759"/>
                    </a:lnTo>
                    <a:lnTo>
                      <a:pt x="993" y="801"/>
                    </a:lnTo>
                    <a:lnTo>
                      <a:pt x="969" y="840"/>
                    </a:lnTo>
                    <a:lnTo>
                      <a:pt x="943" y="877"/>
                    </a:lnTo>
                    <a:lnTo>
                      <a:pt x="912" y="910"/>
                    </a:lnTo>
                    <a:lnTo>
                      <a:pt x="878" y="941"/>
                    </a:lnTo>
                    <a:lnTo>
                      <a:pt x="841" y="968"/>
                    </a:lnTo>
                    <a:lnTo>
                      <a:pt x="802" y="992"/>
                    </a:lnTo>
                    <a:lnTo>
                      <a:pt x="761" y="1013"/>
                    </a:lnTo>
                    <a:lnTo>
                      <a:pt x="717" y="1028"/>
                    </a:lnTo>
                    <a:lnTo>
                      <a:pt x="672" y="1041"/>
                    </a:lnTo>
                    <a:lnTo>
                      <a:pt x="625" y="1048"/>
                    </a:lnTo>
                    <a:lnTo>
                      <a:pt x="576" y="1050"/>
                    </a:lnTo>
                    <a:lnTo>
                      <a:pt x="528" y="1048"/>
                    </a:lnTo>
                    <a:lnTo>
                      <a:pt x="479" y="1041"/>
                    </a:lnTo>
                    <a:lnTo>
                      <a:pt x="434" y="1028"/>
                    </a:lnTo>
                    <a:lnTo>
                      <a:pt x="391" y="1013"/>
                    </a:lnTo>
                    <a:lnTo>
                      <a:pt x="349" y="992"/>
                    </a:lnTo>
                    <a:lnTo>
                      <a:pt x="309" y="968"/>
                    </a:lnTo>
                    <a:lnTo>
                      <a:pt x="273" y="941"/>
                    </a:lnTo>
                    <a:lnTo>
                      <a:pt x="239" y="910"/>
                    </a:lnTo>
                    <a:lnTo>
                      <a:pt x="207" y="877"/>
                    </a:lnTo>
                    <a:lnTo>
                      <a:pt x="181" y="840"/>
                    </a:lnTo>
                    <a:lnTo>
                      <a:pt x="157" y="801"/>
                    </a:lnTo>
                    <a:lnTo>
                      <a:pt x="136" y="759"/>
                    </a:lnTo>
                    <a:lnTo>
                      <a:pt x="121" y="716"/>
                    </a:lnTo>
                    <a:lnTo>
                      <a:pt x="108" y="671"/>
                    </a:lnTo>
                    <a:lnTo>
                      <a:pt x="101" y="623"/>
                    </a:lnTo>
                    <a:lnTo>
                      <a:pt x="99" y="575"/>
                    </a:lnTo>
                    <a:lnTo>
                      <a:pt x="101" y="527"/>
                    </a:lnTo>
                    <a:lnTo>
                      <a:pt x="108" y="478"/>
                    </a:lnTo>
                    <a:lnTo>
                      <a:pt x="121" y="433"/>
                    </a:lnTo>
                    <a:lnTo>
                      <a:pt x="136" y="390"/>
                    </a:lnTo>
                    <a:lnTo>
                      <a:pt x="157" y="348"/>
                    </a:lnTo>
                    <a:lnTo>
                      <a:pt x="181" y="308"/>
                    </a:lnTo>
                    <a:lnTo>
                      <a:pt x="207" y="272"/>
                    </a:lnTo>
                    <a:lnTo>
                      <a:pt x="239" y="237"/>
                    </a:lnTo>
                    <a:lnTo>
                      <a:pt x="273" y="206"/>
                    </a:lnTo>
                    <a:lnTo>
                      <a:pt x="309" y="180"/>
                    </a:lnTo>
                    <a:lnTo>
                      <a:pt x="349" y="156"/>
                    </a:lnTo>
                    <a:lnTo>
                      <a:pt x="391" y="135"/>
                    </a:lnTo>
                    <a:lnTo>
                      <a:pt x="434" y="120"/>
                    </a:lnTo>
                    <a:lnTo>
                      <a:pt x="479" y="107"/>
                    </a:lnTo>
                    <a:lnTo>
                      <a:pt x="528" y="100"/>
                    </a:lnTo>
                    <a:lnTo>
                      <a:pt x="576" y="98"/>
                    </a:lnTo>
                    <a:lnTo>
                      <a:pt x="572" y="0"/>
                    </a:lnTo>
                    <a:lnTo>
                      <a:pt x="513" y="3"/>
                    </a:lnTo>
                    <a:lnTo>
                      <a:pt x="456" y="12"/>
                    </a:lnTo>
                    <a:lnTo>
                      <a:pt x="401" y="25"/>
                    </a:lnTo>
                    <a:lnTo>
                      <a:pt x="349" y="45"/>
                    </a:lnTo>
                    <a:lnTo>
                      <a:pt x="300" y="69"/>
                    </a:lnTo>
                    <a:lnTo>
                      <a:pt x="252" y="98"/>
                    </a:lnTo>
                    <a:lnTo>
                      <a:pt x="207" y="130"/>
                    </a:lnTo>
                    <a:lnTo>
                      <a:pt x="167" y="167"/>
                    </a:lnTo>
                    <a:lnTo>
                      <a:pt x="130" y="207"/>
                    </a:lnTo>
                    <a:lnTo>
                      <a:pt x="98" y="252"/>
                    </a:lnTo>
                    <a:lnTo>
                      <a:pt x="69" y="300"/>
                    </a:lnTo>
                    <a:lnTo>
                      <a:pt x="45" y="349"/>
                    </a:lnTo>
                    <a:lnTo>
                      <a:pt x="25" y="401"/>
                    </a:lnTo>
                    <a:lnTo>
                      <a:pt x="12" y="456"/>
                    </a:lnTo>
                    <a:lnTo>
                      <a:pt x="3" y="513"/>
                    </a:lnTo>
                    <a:lnTo>
                      <a:pt x="0" y="572"/>
                    </a:lnTo>
                    <a:lnTo>
                      <a:pt x="3" y="630"/>
                    </a:lnTo>
                    <a:lnTo>
                      <a:pt x="12" y="687"/>
                    </a:lnTo>
                    <a:lnTo>
                      <a:pt x="25" y="741"/>
                    </a:lnTo>
                    <a:lnTo>
                      <a:pt x="45" y="794"/>
                    </a:lnTo>
                    <a:lnTo>
                      <a:pt x="69" y="844"/>
                    </a:lnTo>
                    <a:lnTo>
                      <a:pt x="98" y="891"/>
                    </a:lnTo>
                    <a:lnTo>
                      <a:pt x="130" y="935"/>
                    </a:lnTo>
                    <a:lnTo>
                      <a:pt x="167" y="975"/>
                    </a:lnTo>
                    <a:lnTo>
                      <a:pt x="207" y="1012"/>
                    </a:lnTo>
                    <a:lnTo>
                      <a:pt x="252" y="1044"/>
                    </a:lnTo>
                    <a:lnTo>
                      <a:pt x="300" y="1073"/>
                    </a:lnTo>
                    <a:lnTo>
                      <a:pt x="349" y="1097"/>
                    </a:lnTo>
                    <a:lnTo>
                      <a:pt x="401" y="1117"/>
                    </a:lnTo>
                    <a:lnTo>
                      <a:pt x="456" y="1130"/>
                    </a:lnTo>
                    <a:lnTo>
                      <a:pt x="513" y="1139"/>
                    </a:lnTo>
                    <a:lnTo>
                      <a:pt x="572" y="1142"/>
                    </a:lnTo>
                    <a:lnTo>
                      <a:pt x="630" y="1139"/>
                    </a:lnTo>
                    <a:lnTo>
                      <a:pt x="687" y="1130"/>
                    </a:lnTo>
                    <a:lnTo>
                      <a:pt x="741" y="1117"/>
                    </a:lnTo>
                    <a:lnTo>
                      <a:pt x="794" y="1097"/>
                    </a:lnTo>
                    <a:lnTo>
                      <a:pt x="844" y="1073"/>
                    </a:lnTo>
                    <a:lnTo>
                      <a:pt x="891" y="1044"/>
                    </a:lnTo>
                    <a:lnTo>
                      <a:pt x="935" y="1012"/>
                    </a:lnTo>
                    <a:lnTo>
                      <a:pt x="975" y="975"/>
                    </a:lnTo>
                    <a:lnTo>
                      <a:pt x="1012" y="935"/>
                    </a:lnTo>
                    <a:lnTo>
                      <a:pt x="1044" y="891"/>
                    </a:lnTo>
                    <a:lnTo>
                      <a:pt x="1073" y="844"/>
                    </a:lnTo>
                    <a:lnTo>
                      <a:pt x="1097" y="794"/>
                    </a:lnTo>
                    <a:lnTo>
                      <a:pt x="1117" y="741"/>
                    </a:lnTo>
                    <a:lnTo>
                      <a:pt x="1130" y="687"/>
                    </a:lnTo>
                    <a:lnTo>
                      <a:pt x="1139" y="630"/>
                    </a:lnTo>
                    <a:lnTo>
                      <a:pt x="1142" y="572"/>
                    </a:lnTo>
                    <a:lnTo>
                      <a:pt x="1139" y="513"/>
                    </a:lnTo>
                    <a:lnTo>
                      <a:pt x="1130" y="456"/>
                    </a:lnTo>
                    <a:lnTo>
                      <a:pt x="1117" y="401"/>
                    </a:lnTo>
                    <a:lnTo>
                      <a:pt x="1097" y="349"/>
                    </a:lnTo>
                    <a:lnTo>
                      <a:pt x="1073" y="300"/>
                    </a:lnTo>
                    <a:lnTo>
                      <a:pt x="1044" y="252"/>
                    </a:lnTo>
                    <a:lnTo>
                      <a:pt x="1012" y="207"/>
                    </a:lnTo>
                    <a:lnTo>
                      <a:pt x="975" y="167"/>
                    </a:lnTo>
                    <a:lnTo>
                      <a:pt x="935" y="130"/>
                    </a:lnTo>
                    <a:lnTo>
                      <a:pt x="891" y="98"/>
                    </a:lnTo>
                    <a:lnTo>
                      <a:pt x="844" y="69"/>
                    </a:lnTo>
                    <a:lnTo>
                      <a:pt x="794" y="45"/>
                    </a:lnTo>
                    <a:lnTo>
                      <a:pt x="741" y="25"/>
                    </a:lnTo>
                    <a:lnTo>
                      <a:pt x="687" y="12"/>
                    </a:lnTo>
                    <a:lnTo>
                      <a:pt x="630" y="3"/>
                    </a:lnTo>
                    <a:lnTo>
                      <a:pt x="572" y="0"/>
                    </a:lnTo>
                    <a:lnTo>
                      <a:pt x="576" y="98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782" name="Freeform 6"/>
              <p:cNvSpPr>
                <a:spLocks/>
              </p:cNvSpPr>
              <p:nvPr/>
            </p:nvSpPr>
            <p:spPr bwMode="auto">
              <a:xfrm>
                <a:off x="2253" y="1696"/>
                <a:ext cx="240" cy="405"/>
              </a:xfrm>
              <a:custGeom>
                <a:avLst/>
                <a:gdLst/>
                <a:ahLst/>
                <a:cxnLst>
                  <a:cxn ang="0">
                    <a:pos x="416" y="152"/>
                  </a:cxn>
                  <a:cxn ang="0">
                    <a:pos x="421" y="360"/>
                  </a:cxn>
                  <a:cxn ang="0">
                    <a:pos x="398" y="574"/>
                  </a:cxn>
                  <a:cxn ang="0">
                    <a:pos x="411" y="779"/>
                  </a:cxn>
                  <a:cxn ang="0">
                    <a:pos x="288" y="810"/>
                  </a:cxn>
                  <a:cxn ang="0">
                    <a:pos x="116" y="802"/>
                  </a:cxn>
                  <a:cxn ang="0">
                    <a:pos x="62" y="765"/>
                  </a:cxn>
                  <a:cxn ang="0">
                    <a:pos x="48" y="552"/>
                  </a:cxn>
                  <a:cxn ang="0">
                    <a:pos x="67" y="325"/>
                  </a:cxn>
                  <a:cxn ang="0">
                    <a:pos x="53" y="156"/>
                  </a:cxn>
                  <a:cxn ang="0">
                    <a:pos x="17" y="144"/>
                  </a:cxn>
                  <a:cxn ang="0">
                    <a:pos x="0" y="85"/>
                  </a:cxn>
                  <a:cxn ang="0">
                    <a:pos x="38" y="31"/>
                  </a:cxn>
                  <a:cxn ang="0">
                    <a:pos x="92" y="55"/>
                  </a:cxn>
                  <a:cxn ang="0">
                    <a:pos x="141" y="20"/>
                  </a:cxn>
                  <a:cxn ang="0">
                    <a:pos x="188" y="38"/>
                  </a:cxn>
                  <a:cxn ang="0">
                    <a:pos x="258" y="0"/>
                  </a:cxn>
                  <a:cxn ang="0">
                    <a:pos x="307" y="3"/>
                  </a:cxn>
                  <a:cxn ang="0">
                    <a:pos x="334" y="45"/>
                  </a:cxn>
                  <a:cxn ang="0">
                    <a:pos x="371" y="31"/>
                  </a:cxn>
                  <a:cxn ang="0">
                    <a:pos x="420" y="7"/>
                  </a:cxn>
                  <a:cxn ang="0">
                    <a:pos x="477" y="34"/>
                  </a:cxn>
                  <a:cxn ang="0">
                    <a:pos x="481" y="85"/>
                  </a:cxn>
                  <a:cxn ang="0">
                    <a:pos x="460" y="137"/>
                  </a:cxn>
                  <a:cxn ang="0">
                    <a:pos x="416" y="152"/>
                  </a:cxn>
                </a:cxnLst>
                <a:rect l="0" t="0" r="r" b="b"/>
                <a:pathLst>
                  <a:path w="481" h="810">
                    <a:moveTo>
                      <a:pt x="416" y="152"/>
                    </a:moveTo>
                    <a:lnTo>
                      <a:pt x="421" y="360"/>
                    </a:lnTo>
                    <a:lnTo>
                      <a:pt x="398" y="574"/>
                    </a:lnTo>
                    <a:lnTo>
                      <a:pt x="411" y="779"/>
                    </a:lnTo>
                    <a:lnTo>
                      <a:pt x="288" y="810"/>
                    </a:lnTo>
                    <a:lnTo>
                      <a:pt x="116" y="802"/>
                    </a:lnTo>
                    <a:lnTo>
                      <a:pt x="62" y="765"/>
                    </a:lnTo>
                    <a:lnTo>
                      <a:pt x="48" y="552"/>
                    </a:lnTo>
                    <a:lnTo>
                      <a:pt x="67" y="325"/>
                    </a:lnTo>
                    <a:lnTo>
                      <a:pt x="53" y="156"/>
                    </a:lnTo>
                    <a:lnTo>
                      <a:pt x="17" y="144"/>
                    </a:lnTo>
                    <a:lnTo>
                      <a:pt x="0" y="85"/>
                    </a:lnTo>
                    <a:lnTo>
                      <a:pt x="38" y="31"/>
                    </a:lnTo>
                    <a:lnTo>
                      <a:pt x="92" y="55"/>
                    </a:lnTo>
                    <a:lnTo>
                      <a:pt x="141" y="20"/>
                    </a:lnTo>
                    <a:lnTo>
                      <a:pt x="188" y="38"/>
                    </a:lnTo>
                    <a:lnTo>
                      <a:pt x="258" y="0"/>
                    </a:lnTo>
                    <a:lnTo>
                      <a:pt x="307" y="3"/>
                    </a:lnTo>
                    <a:lnTo>
                      <a:pt x="334" y="45"/>
                    </a:lnTo>
                    <a:lnTo>
                      <a:pt x="371" y="31"/>
                    </a:lnTo>
                    <a:lnTo>
                      <a:pt x="420" y="7"/>
                    </a:lnTo>
                    <a:lnTo>
                      <a:pt x="477" y="34"/>
                    </a:lnTo>
                    <a:lnTo>
                      <a:pt x="481" y="85"/>
                    </a:lnTo>
                    <a:lnTo>
                      <a:pt x="460" y="137"/>
                    </a:lnTo>
                    <a:lnTo>
                      <a:pt x="416" y="1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783" name="Freeform 7"/>
              <p:cNvSpPr>
                <a:spLocks/>
              </p:cNvSpPr>
              <p:nvPr/>
            </p:nvSpPr>
            <p:spPr bwMode="auto">
              <a:xfrm>
                <a:off x="2467" y="1804"/>
                <a:ext cx="100" cy="15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63" y="0"/>
                  </a:cxn>
                  <a:cxn ang="0">
                    <a:pos x="159" y="32"/>
                  </a:cxn>
                  <a:cxn ang="0">
                    <a:pos x="199" y="155"/>
                  </a:cxn>
                  <a:cxn ang="0">
                    <a:pos x="154" y="250"/>
                  </a:cxn>
                  <a:cxn ang="0">
                    <a:pos x="72" y="310"/>
                  </a:cxn>
                  <a:cxn ang="0">
                    <a:pos x="4" y="301"/>
                  </a:cxn>
                  <a:cxn ang="0">
                    <a:pos x="26" y="219"/>
                  </a:cxn>
                  <a:cxn ang="0">
                    <a:pos x="105" y="219"/>
                  </a:cxn>
                  <a:cxn ang="0">
                    <a:pos x="140" y="132"/>
                  </a:cxn>
                  <a:cxn ang="0">
                    <a:pos x="100" y="54"/>
                  </a:cxn>
                  <a:cxn ang="0">
                    <a:pos x="0" y="45"/>
                  </a:cxn>
                </a:cxnLst>
                <a:rect l="0" t="0" r="r" b="b"/>
                <a:pathLst>
                  <a:path w="199" h="310">
                    <a:moveTo>
                      <a:pt x="0" y="45"/>
                    </a:moveTo>
                    <a:lnTo>
                      <a:pt x="63" y="0"/>
                    </a:lnTo>
                    <a:lnTo>
                      <a:pt x="159" y="32"/>
                    </a:lnTo>
                    <a:lnTo>
                      <a:pt x="199" y="155"/>
                    </a:lnTo>
                    <a:lnTo>
                      <a:pt x="154" y="250"/>
                    </a:lnTo>
                    <a:lnTo>
                      <a:pt x="72" y="310"/>
                    </a:lnTo>
                    <a:lnTo>
                      <a:pt x="4" y="301"/>
                    </a:lnTo>
                    <a:lnTo>
                      <a:pt x="26" y="219"/>
                    </a:lnTo>
                    <a:lnTo>
                      <a:pt x="105" y="219"/>
                    </a:lnTo>
                    <a:lnTo>
                      <a:pt x="140" y="132"/>
                    </a:lnTo>
                    <a:lnTo>
                      <a:pt x="100" y="54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784" name="Freeform 8"/>
              <p:cNvSpPr>
                <a:spLocks/>
              </p:cNvSpPr>
              <p:nvPr/>
            </p:nvSpPr>
            <p:spPr bwMode="auto">
              <a:xfrm>
                <a:off x="2270" y="1714"/>
                <a:ext cx="211" cy="69"/>
              </a:xfrm>
              <a:custGeom>
                <a:avLst/>
                <a:gdLst/>
                <a:ahLst/>
                <a:cxnLst>
                  <a:cxn ang="0">
                    <a:pos x="61" y="51"/>
                  </a:cxn>
                  <a:cxn ang="0">
                    <a:pos x="13" y="30"/>
                  </a:cxn>
                  <a:cxn ang="0">
                    <a:pos x="0" y="54"/>
                  </a:cxn>
                  <a:cxn ang="0">
                    <a:pos x="24" y="96"/>
                  </a:cxn>
                  <a:cxn ang="0">
                    <a:pos x="68" y="122"/>
                  </a:cxn>
                  <a:cxn ang="0">
                    <a:pos x="109" y="103"/>
                  </a:cxn>
                  <a:cxn ang="0">
                    <a:pos x="162" y="122"/>
                  </a:cxn>
                  <a:cxn ang="0">
                    <a:pos x="204" y="106"/>
                  </a:cxn>
                  <a:cxn ang="0">
                    <a:pos x="244" y="133"/>
                  </a:cxn>
                  <a:cxn ang="0">
                    <a:pos x="292" y="140"/>
                  </a:cxn>
                  <a:cxn ang="0">
                    <a:pos x="317" y="99"/>
                  </a:cxn>
                  <a:cxn ang="0">
                    <a:pos x="367" y="96"/>
                  </a:cxn>
                  <a:cxn ang="0">
                    <a:pos x="411" y="82"/>
                  </a:cxn>
                  <a:cxn ang="0">
                    <a:pos x="421" y="18"/>
                  </a:cxn>
                  <a:cxn ang="0">
                    <a:pos x="371" y="18"/>
                  </a:cxn>
                  <a:cxn ang="0">
                    <a:pos x="310" y="48"/>
                  </a:cxn>
                  <a:cxn ang="0">
                    <a:pos x="265" y="21"/>
                  </a:cxn>
                  <a:cxn ang="0">
                    <a:pos x="234" y="0"/>
                  </a:cxn>
                  <a:cxn ang="0">
                    <a:pos x="193" y="34"/>
                  </a:cxn>
                  <a:cxn ang="0">
                    <a:pos x="139" y="24"/>
                  </a:cxn>
                  <a:cxn ang="0">
                    <a:pos x="106" y="14"/>
                  </a:cxn>
                  <a:cxn ang="0">
                    <a:pos x="61" y="51"/>
                  </a:cxn>
                </a:cxnLst>
                <a:rect l="0" t="0" r="r" b="b"/>
                <a:pathLst>
                  <a:path w="421" h="140">
                    <a:moveTo>
                      <a:pt x="61" y="51"/>
                    </a:moveTo>
                    <a:lnTo>
                      <a:pt x="13" y="30"/>
                    </a:lnTo>
                    <a:lnTo>
                      <a:pt x="0" y="54"/>
                    </a:lnTo>
                    <a:lnTo>
                      <a:pt x="24" y="96"/>
                    </a:lnTo>
                    <a:lnTo>
                      <a:pt x="68" y="122"/>
                    </a:lnTo>
                    <a:lnTo>
                      <a:pt x="109" y="103"/>
                    </a:lnTo>
                    <a:lnTo>
                      <a:pt x="162" y="122"/>
                    </a:lnTo>
                    <a:lnTo>
                      <a:pt x="204" y="106"/>
                    </a:lnTo>
                    <a:lnTo>
                      <a:pt x="244" y="133"/>
                    </a:lnTo>
                    <a:lnTo>
                      <a:pt x="292" y="140"/>
                    </a:lnTo>
                    <a:lnTo>
                      <a:pt x="317" y="99"/>
                    </a:lnTo>
                    <a:lnTo>
                      <a:pt x="367" y="96"/>
                    </a:lnTo>
                    <a:lnTo>
                      <a:pt x="411" y="82"/>
                    </a:lnTo>
                    <a:lnTo>
                      <a:pt x="421" y="18"/>
                    </a:lnTo>
                    <a:lnTo>
                      <a:pt x="371" y="18"/>
                    </a:lnTo>
                    <a:lnTo>
                      <a:pt x="310" y="48"/>
                    </a:lnTo>
                    <a:lnTo>
                      <a:pt x="265" y="21"/>
                    </a:lnTo>
                    <a:lnTo>
                      <a:pt x="234" y="0"/>
                    </a:lnTo>
                    <a:lnTo>
                      <a:pt x="193" y="34"/>
                    </a:lnTo>
                    <a:lnTo>
                      <a:pt x="139" y="24"/>
                    </a:lnTo>
                    <a:lnTo>
                      <a:pt x="106" y="14"/>
                    </a:lnTo>
                    <a:lnTo>
                      <a:pt x="61" y="51"/>
                    </a:lnTo>
                    <a:close/>
                  </a:path>
                </a:pathLst>
              </a:custGeom>
              <a:solidFill>
                <a:srgbClr val="F9F4E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785" name="Freeform 9"/>
              <p:cNvSpPr>
                <a:spLocks/>
              </p:cNvSpPr>
              <p:nvPr/>
            </p:nvSpPr>
            <p:spPr bwMode="auto">
              <a:xfrm>
                <a:off x="2295" y="1789"/>
                <a:ext cx="153" cy="295"/>
              </a:xfrm>
              <a:custGeom>
                <a:avLst/>
                <a:gdLst/>
                <a:ahLst/>
                <a:cxnLst>
                  <a:cxn ang="0">
                    <a:pos x="4" y="7"/>
                  </a:cxn>
                  <a:cxn ang="0">
                    <a:pos x="56" y="10"/>
                  </a:cxn>
                  <a:cxn ang="0">
                    <a:pos x="116" y="38"/>
                  </a:cxn>
                  <a:cxn ang="0">
                    <a:pos x="143" y="0"/>
                  </a:cxn>
                  <a:cxn ang="0">
                    <a:pos x="215" y="28"/>
                  </a:cxn>
                  <a:cxn ang="0">
                    <a:pos x="286" y="4"/>
                  </a:cxn>
                  <a:cxn ang="0">
                    <a:pos x="307" y="55"/>
                  </a:cxn>
                  <a:cxn ang="0">
                    <a:pos x="303" y="151"/>
                  </a:cxn>
                  <a:cxn ang="0">
                    <a:pos x="290" y="287"/>
                  </a:cxn>
                  <a:cxn ang="0">
                    <a:pos x="290" y="372"/>
                  </a:cxn>
                  <a:cxn ang="0">
                    <a:pos x="267" y="420"/>
                  </a:cxn>
                  <a:cxn ang="0">
                    <a:pos x="296" y="531"/>
                  </a:cxn>
                  <a:cxn ang="0">
                    <a:pos x="267" y="569"/>
                  </a:cxn>
                  <a:cxn ang="0">
                    <a:pos x="194" y="583"/>
                  </a:cxn>
                  <a:cxn ang="0">
                    <a:pos x="140" y="562"/>
                  </a:cxn>
                  <a:cxn ang="0">
                    <a:pos x="73" y="590"/>
                  </a:cxn>
                  <a:cxn ang="0">
                    <a:pos x="14" y="559"/>
                  </a:cxn>
                  <a:cxn ang="0">
                    <a:pos x="4" y="481"/>
                  </a:cxn>
                  <a:cxn ang="0">
                    <a:pos x="21" y="388"/>
                  </a:cxn>
                  <a:cxn ang="0">
                    <a:pos x="0" y="335"/>
                  </a:cxn>
                  <a:cxn ang="0">
                    <a:pos x="14" y="209"/>
                  </a:cxn>
                  <a:cxn ang="0">
                    <a:pos x="7" y="110"/>
                  </a:cxn>
                  <a:cxn ang="0">
                    <a:pos x="25" y="48"/>
                  </a:cxn>
                  <a:cxn ang="0">
                    <a:pos x="4" y="7"/>
                  </a:cxn>
                </a:cxnLst>
                <a:rect l="0" t="0" r="r" b="b"/>
                <a:pathLst>
                  <a:path w="307" h="590">
                    <a:moveTo>
                      <a:pt x="4" y="7"/>
                    </a:moveTo>
                    <a:lnTo>
                      <a:pt x="56" y="10"/>
                    </a:lnTo>
                    <a:lnTo>
                      <a:pt x="116" y="38"/>
                    </a:lnTo>
                    <a:lnTo>
                      <a:pt x="143" y="0"/>
                    </a:lnTo>
                    <a:lnTo>
                      <a:pt x="215" y="28"/>
                    </a:lnTo>
                    <a:lnTo>
                      <a:pt x="286" y="4"/>
                    </a:lnTo>
                    <a:lnTo>
                      <a:pt x="307" y="55"/>
                    </a:lnTo>
                    <a:lnTo>
                      <a:pt x="303" y="151"/>
                    </a:lnTo>
                    <a:lnTo>
                      <a:pt x="290" y="287"/>
                    </a:lnTo>
                    <a:lnTo>
                      <a:pt x="290" y="372"/>
                    </a:lnTo>
                    <a:lnTo>
                      <a:pt x="267" y="420"/>
                    </a:lnTo>
                    <a:lnTo>
                      <a:pt x="296" y="531"/>
                    </a:lnTo>
                    <a:lnTo>
                      <a:pt x="267" y="569"/>
                    </a:lnTo>
                    <a:lnTo>
                      <a:pt x="194" y="583"/>
                    </a:lnTo>
                    <a:lnTo>
                      <a:pt x="140" y="562"/>
                    </a:lnTo>
                    <a:lnTo>
                      <a:pt x="73" y="590"/>
                    </a:lnTo>
                    <a:lnTo>
                      <a:pt x="14" y="559"/>
                    </a:lnTo>
                    <a:lnTo>
                      <a:pt x="4" y="481"/>
                    </a:lnTo>
                    <a:lnTo>
                      <a:pt x="21" y="388"/>
                    </a:lnTo>
                    <a:lnTo>
                      <a:pt x="0" y="335"/>
                    </a:lnTo>
                    <a:lnTo>
                      <a:pt x="14" y="209"/>
                    </a:lnTo>
                    <a:lnTo>
                      <a:pt x="7" y="110"/>
                    </a:lnTo>
                    <a:lnTo>
                      <a:pt x="25" y="48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EAD38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786" name="Freeform 10"/>
              <p:cNvSpPr>
                <a:spLocks/>
              </p:cNvSpPr>
              <p:nvPr/>
            </p:nvSpPr>
            <p:spPr bwMode="auto">
              <a:xfrm>
                <a:off x="2328" y="1811"/>
                <a:ext cx="33" cy="247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33" y="0"/>
                  </a:cxn>
                  <a:cxn ang="0">
                    <a:pos x="56" y="33"/>
                  </a:cxn>
                  <a:cxn ang="0">
                    <a:pos x="67" y="96"/>
                  </a:cxn>
                  <a:cxn ang="0">
                    <a:pos x="63" y="245"/>
                  </a:cxn>
                  <a:cxn ang="0">
                    <a:pos x="60" y="429"/>
                  </a:cxn>
                  <a:cxn ang="0">
                    <a:pos x="40" y="493"/>
                  </a:cxn>
                  <a:cxn ang="0">
                    <a:pos x="33" y="381"/>
                  </a:cxn>
                  <a:cxn ang="0">
                    <a:pos x="53" y="146"/>
                  </a:cxn>
                  <a:cxn ang="0">
                    <a:pos x="37" y="47"/>
                  </a:cxn>
                  <a:cxn ang="0">
                    <a:pos x="0" y="23"/>
                  </a:cxn>
                </a:cxnLst>
                <a:rect l="0" t="0" r="r" b="b"/>
                <a:pathLst>
                  <a:path w="67" h="493">
                    <a:moveTo>
                      <a:pt x="0" y="23"/>
                    </a:moveTo>
                    <a:lnTo>
                      <a:pt x="33" y="0"/>
                    </a:lnTo>
                    <a:lnTo>
                      <a:pt x="56" y="33"/>
                    </a:lnTo>
                    <a:lnTo>
                      <a:pt x="67" y="96"/>
                    </a:lnTo>
                    <a:lnTo>
                      <a:pt x="63" y="245"/>
                    </a:lnTo>
                    <a:lnTo>
                      <a:pt x="60" y="429"/>
                    </a:lnTo>
                    <a:lnTo>
                      <a:pt x="40" y="493"/>
                    </a:lnTo>
                    <a:lnTo>
                      <a:pt x="33" y="381"/>
                    </a:lnTo>
                    <a:lnTo>
                      <a:pt x="53" y="146"/>
                    </a:lnTo>
                    <a:lnTo>
                      <a:pt x="37" y="4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787" name="Freeform 11"/>
              <p:cNvSpPr>
                <a:spLocks/>
              </p:cNvSpPr>
              <p:nvPr/>
            </p:nvSpPr>
            <p:spPr bwMode="auto">
              <a:xfrm>
                <a:off x="2372" y="1809"/>
                <a:ext cx="41" cy="242"/>
              </a:xfrm>
              <a:custGeom>
                <a:avLst/>
                <a:gdLst/>
                <a:ahLst/>
                <a:cxnLst>
                  <a:cxn ang="0">
                    <a:pos x="10" y="24"/>
                  </a:cxn>
                  <a:cxn ang="0">
                    <a:pos x="36" y="0"/>
                  </a:cxn>
                  <a:cxn ang="0">
                    <a:pos x="71" y="17"/>
                  </a:cxn>
                  <a:cxn ang="0">
                    <a:pos x="81" y="68"/>
                  </a:cxn>
                  <a:cxn ang="0">
                    <a:pos x="81" y="180"/>
                  </a:cxn>
                  <a:cxn ang="0">
                    <a:pos x="68" y="334"/>
                  </a:cxn>
                  <a:cxn ang="0">
                    <a:pos x="81" y="442"/>
                  </a:cxn>
                  <a:cxn ang="0">
                    <a:pos x="50" y="484"/>
                  </a:cxn>
                  <a:cxn ang="0">
                    <a:pos x="54" y="177"/>
                  </a:cxn>
                  <a:cxn ang="0">
                    <a:pos x="64" y="68"/>
                  </a:cxn>
                  <a:cxn ang="0">
                    <a:pos x="36" y="26"/>
                  </a:cxn>
                  <a:cxn ang="0">
                    <a:pos x="0" y="47"/>
                  </a:cxn>
                  <a:cxn ang="0">
                    <a:pos x="10" y="24"/>
                  </a:cxn>
                </a:cxnLst>
                <a:rect l="0" t="0" r="r" b="b"/>
                <a:pathLst>
                  <a:path w="81" h="484">
                    <a:moveTo>
                      <a:pt x="10" y="24"/>
                    </a:moveTo>
                    <a:lnTo>
                      <a:pt x="36" y="0"/>
                    </a:lnTo>
                    <a:lnTo>
                      <a:pt x="71" y="17"/>
                    </a:lnTo>
                    <a:lnTo>
                      <a:pt x="81" y="68"/>
                    </a:lnTo>
                    <a:lnTo>
                      <a:pt x="81" y="180"/>
                    </a:lnTo>
                    <a:lnTo>
                      <a:pt x="68" y="334"/>
                    </a:lnTo>
                    <a:lnTo>
                      <a:pt x="81" y="442"/>
                    </a:lnTo>
                    <a:lnTo>
                      <a:pt x="50" y="484"/>
                    </a:lnTo>
                    <a:lnTo>
                      <a:pt x="54" y="177"/>
                    </a:lnTo>
                    <a:lnTo>
                      <a:pt x="64" y="68"/>
                    </a:lnTo>
                    <a:lnTo>
                      <a:pt x="36" y="26"/>
                    </a:lnTo>
                    <a:lnTo>
                      <a:pt x="0" y="47"/>
                    </a:lnTo>
                    <a:lnTo>
                      <a:pt x="1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788" name="Freeform 12"/>
              <p:cNvSpPr>
                <a:spLocks/>
              </p:cNvSpPr>
              <p:nvPr/>
            </p:nvSpPr>
            <p:spPr bwMode="auto">
              <a:xfrm>
                <a:off x="2085" y="1741"/>
                <a:ext cx="234" cy="404"/>
              </a:xfrm>
              <a:custGeom>
                <a:avLst/>
                <a:gdLst/>
                <a:ahLst/>
                <a:cxnLst>
                  <a:cxn ang="0">
                    <a:pos x="68" y="380"/>
                  </a:cxn>
                  <a:cxn ang="0">
                    <a:pos x="227" y="484"/>
                  </a:cxn>
                  <a:cxn ang="0">
                    <a:pos x="237" y="589"/>
                  </a:cxn>
                  <a:cxn ang="0">
                    <a:pos x="229" y="708"/>
                  </a:cxn>
                  <a:cxn ang="0">
                    <a:pos x="152" y="716"/>
                  </a:cxn>
                  <a:cxn ang="0">
                    <a:pos x="71" y="754"/>
                  </a:cxn>
                  <a:cxn ang="0">
                    <a:pos x="189" y="809"/>
                  </a:cxn>
                  <a:cxn ang="0">
                    <a:pos x="315" y="807"/>
                  </a:cxn>
                  <a:cxn ang="0">
                    <a:pos x="390" y="773"/>
                  </a:cxn>
                  <a:cxn ang="0">
                    <a:pos x="418" y="731"/>
                  </a:cxn>
                  <a:cxn ang="0">
                    <a:pos x="279" y="705"/>
                  </a:cxn>
                  <a:cxn ang="0">
                    <a:pos x="269" y="473"/>
                  </a:cxn>
                  <a:cxn ang="0">
                    <a:pos x="381" y="361"/>
                  </a:cxn>
                  <a:cxn ang="0">
                    <a:pos x="468" y="227"/>
                  </a:cxn>
                  <a:cxn ang="0">
                    <a:pos x="356" y="226"/>
                  </a:cxn>
                  <a:cxn ang="0">
                    <a:pos x="455" y="0"/>
                  </a:cxn>
                  <a:cxn ang="0">
                    <a:pos x="328" y="227"/>
                  </a:cxn>
                  <a:cxn ang="0">
                    <a:pos x="0" y="227"/>
                  </a:cxn>
                  <a:cxn ang="0">
                    <a:pos x="68" y="380"/>
                  </a:cxn>
                </a:cxnLst>
                <a:rect l="0" t="0" r="r" b="b"/>
                <a:pathLst>
                  <a:path w="468" h="809">
                    <a:moveTo>
                      <a:pt x="68" y="380"/>
                    </a:moveTo>
                    <a:lnTo>
                      <a:pt x="227" y="484"/>
                    </a:lnTo>
                    <a:lnTo>
                      <a:pt x="237" y="589"/>
                    </a:lnTo>
                    <a:lnTo>
                      <a:pt x="229" y="708"/>
                    </a:lnTo>
                    <a:lnTo>
                      <a:pt x="152" y="716"/>
                    </a:lnTo>
                    <a:lnTo>
                      <a:pt x="71" y="754"/>
                    </a:lnTo>
                    <a:lnTo>
                      <a:pt x="189" y="809"/>
                    </a:lnTo>
                    <a:lnTo>
                      <a:pt x="315" y="807"/>
                    </a:lnTo>
                    <a:lnTo>
                      <a:pt x="390" y="773"/>
                    </a:lnTo>
                    <a:lnTo>
                      <a:pt x="418" y="731"/>
                    </a:lnTo>
                    <a:lnTo>
                      <a:pt x="279" y="705"/>
                    </a:lnTo>
                    <a:lnTo>
                      <a:pt x="269" y="473"/>
                    </a:lnTo>
                    <a:lnTo>
                      <a:pt x="381" y="361"/>
                    </a:lnTo>
                    <a:lnTo>
                      <a:pt x="468" y="227"/>
                    </a:lnTo>
                    <a:lnTo>
                      <a:pt x="356" y="226"/>
                    </a:lnTo>
                    <a:lnTo>
                      <a:pt x="455" y="0"/>
                    </a:lnTo>
                    <a:lnTo>
                      <a:pt x="328" y="227"/>
                    </a:lnTo>
                    <a:lnTo>
                      <a:pt x="0" y="227"/>
                    </a:lnTo>
                    <a:lnTo>
                      <a:pt x="68" y="38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789" name="Freeform 13"/>
              <p:cNvSpPr>
                <a:spLocks/>
              </p:cNvSpPr>
              <p:nvPr/>
            </p:nvSpPr>
            <p:spPr bwMode="auto">
              <a:xfrm>
                <a:off x="2111" y="1863"/>
                <a:ext cx="184" cy="100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3" y="41"/>
                  </a:cxn>
                  <a:cxn ang="0">
                    <a:pos x="31" y="87"/>
                  </a:cxn>
                  <a:cxn ang="0">
                    <a:pos x="115" y="159"/>
                  </a:cxn>
                  <a:cxn ang="0">
                    <a:pos x="193" y="198"/>
                  </a:cxn>
                  <a:cxn ang="0">
                    <a:pos x="248" y="137"/>
                  </a:cxn>
                  <a:cxn ang="0">
                    <a:pos x="316" y="87"/>
                  </a:cxn>
                  <a:cxn ang="0">
                    <a:pos x="345" y="43"/>
                  </a:cxn>
                  <a:cxn ang="0">
                    <a:pos x="367" y="0"/>
                  </a:cxn>
                  <a:cxn ang="0">
                    <a:pos x="291" y="6"/>
                  </a:cxn>
                  <a:cxn ang="0">
                    <a:pos x="263" y="7"/>
                  </a:cxn>
                  <a:cxn ang="0">
                    <a:pos x="174" y="13"/>
                  </a:cxn>
                  <a:cxn ang="0">
                    <a:pos x="0" y="7"/>
                  </a:cxn>
                </a:cxnLst>
                <a:rect l="0" t="0" r="r" b="b"/>
                <a:pathLst>
                  <a:path w="367" h="198">
                    <a:moveTo>
                      <a:pt x="0" y="7"/>
                    </a:moveTo>
                    <a:lnTo>
                      <a:pt x="13" y="41"/>
                    </a:lnTo>
                    <a:lnTo>
                      <a:pt x="31" y="87"/>
                    </a:lnTo>
                    <a:lnTo>
                      <a:pt x="115" y="159"/>
                    </a:lnTo>
                    <a:lnTo>
                      <a:pt x="193" y="198"/>
                    </a:lnTo>
                    <a:lnTo>
                      <a:pt x="248" y="137"/>
                    </a:lnTo>
                    <a:lnTo>
                      <a:pt x="316" y="87"/>
                    </a:lnTo>
                    <a:lnTo>
                      <a:pt x="345" y="43"/>
                    </a:lnTo>
                    <a:lnTo>
                      <a:pt x="367" y="0"/>
                    </a:lnTo>
                    <a:lnTo>
                      <a:pt x="291" y="6"/>
                    </a:lnTo>
                    <a:lnTo>
                      <a:pt x="263" y="7"/>
                    </a:lnTo>
                    <a:lnTo>
                      <a:pt x="174" y="13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790" name="Freeform 14"/>
              <p:cNvSpPr>
                <a:spLocks/>
              </p:cNvSpPr>
              <p:nvPr/>
            </p:nvSpPr>
            <p:spPr bwMode="auto">
              <a:xfrm>
                <a:off x="2118" y="1884"/>
                <a:ext cx="166" cy="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46"/>
                  </a:cxn>
                  <a:cxn ang="0">
                    <a:pos x="102" y="118"/>
                  </a:cxn>
                  <a:cxn ang="0">
                    <a:pos x="180" y="157"/>
                  </a:cxn>
                  <a:cxn ang="0">
                    <a:pos x="235" y="96"/>
                  </a:cxn>
                  <a:cxn ang="0">
                    <a:pos x="303" y="46"/>
                  </a:cxn>
                  <a:cxn ang="0">
                    <a:pos x="332" y="2"/>
                  </a:cxn>
                  <a:cxn ang="0">
                    <a:pos x="0" y="0"/>
                  </a:cxn>
                </a:cxnLst>
                <a:rect l="0" t="0" r="r" b="b"/>
                <a:pathLst>
                  <a:path w="332" h="157">
                    <a:moveTo>
                      <a:pt x="0" y="0"/>
                    </a:moveTo>
                    <a:lnTo>
                      <a:pt x="18" y="46"/>
                    </a:lnTo>
                    <a:lnTo>
                      <a:pt x="102" y="118"/>
                    </a:lnTo>
                    <a:lnTo>
                      <a:pt x="180" y="157"/>
                    </a:lnTo>
                    <a:lnTo>
                      <a:pt x="235" y="96"/>
                    </a:lnTo>
                    <a:lnTo>
                      <a:pt x="303" y="46"/>
                    </a:lnTo>
                    <a:lnTo>
                      <a:pt x="33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791" name="Freeform 15"/>
              <p:cNvSpPr>
                <a:spLocks/>
              </p:cNvSpPr>
              <p:nvPr/>
            </p:nvSpPr>
            <p:spPr bwMode="auto">
              <a:xfrm>
                <a:off x="2205" y="1866"/>
                <a:ext cx="52" cy="78"/>
              </a:xfrm>
              <a:custGeom>
                <a:avLst/>
                <a:gdLst/>
                <a:ahLst/>
                <a:cxnLst>
                  <a:cxn ang="0">
                    <a:pos x="104" y="0"/>
                  </a:cxn>
                  <a:cxn ang="0">
                    <a:pos x="76" y="1"/>
                  </a:cxn>
                  <a:cxn ang="0">
                    <a:pos x="0" y="154"/>
                  </a:cxn>
                  <a:cxn ang="0">
                    <a:pos x="21" y="154"/>
                  </a:cxn>
                  <a:cxn ang="0">
                    <a:pos x="104" y="0"/>
                  </a:cxn>
                </a:cxnLst>
                <a:rect l="0" t="0" r="r" b="b"/>
                <a:pathLst>
                  <a:path w="104" h="154">
                    <a:moveTo>
                      <a:pt x="104" y="0"/>
                    </a:moveTo>
                    <a:lnTo>
                      <a:pt x="76" y="1"/>
                    </a:lnTo>
                    <a:lnTo>
                      <a:pt x="0" y="154"/>
                    </a:lnTo>
                    <a:lnTo>
                      <a:pt x="21" y="154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792" name="Freeform 16"/>
              <p:cNvSpPr>
                <a:spLocks/>
              </p:cNvSpPr>
              <p:nvPr/>
            </p:nvSpPr>
            <p:spPr bwMode="auto">
              <a:xfrm>
                <a:off x="2150" y="2104"/>
                <a:ext cx="120" cy="29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0" y="27"/>
                  </a:cxn>
                  <a:cxn ang="0">
                    <a:pos x="53" y="53"/>
                  </a:cxn>
                  <a:cxn ang="0">
                    <a:pos x="154" y="59"/>
                  </a:cxn>
                  <a:cxn ang="0">
                    <a:pos x="241" y="23"/>
                  </a:cxn>
                  <a:cxn ang="0">
                    <a:pos x="121" y="0"/>
                  </a:cxn>
                </a:cxnLst>
                <a:rect l="0" t="0" r="r" b="b"/>
                <a:pathLst>
                  <a:path w="241" h="59">
                    <a:moveTo>
                      <a:pt x="121" y="0"/>
                    </a:moveTo>
                    <a:lnTo>
                      <a:pt x="0" y="27"/>
                    </a:lnTo>
                    <a:lnTo>
                      <a:pt x="53" y="53"/>
                    </a:lnTo>
                    <a:lnTo>
                      <a:pt x="154" y="59"/>
                    </a:lnTo>
                    <a:lnTo>
                      <a:pt x="241" y="23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793" name="Freeform 17"/>
              <p:cNvSpPr>
                <a:spLocks/>
              </p:cNvSpPr>
              <p:nvPr/>
            </p:nvSpPr>
            <p:spPr bwMode="auto">
              <a:xfrm>
                <a:off x="2183" y="1916"/>
                <a:ext cx="45" cy="38"/>
              </a:xfrm>
              <a:custGeom>
                <a:avLst/>
                <a:gdLst/>
                <a:ahLst/>
                <a:cxnLst>
                  <a:cxn ang="0">
                    <a:pos x="79" y="3"/>
                  </a:cxn>
                  <a:cxn ang="0">
                    <a:pos x="51" y="0"/>
                  </a:cxn>
                  <a:cxn ang="0">
                    <a:pos x="26" y="7"/>
                  </a:cxn>
                  <a:cxn ang="0">
                    <a:pos x="8" y="28"/>
                  </a:cxn>
                  <a:cxn ang="0">
                    <a:pos x="0" y="49"/>
                  </a:cxn>
                  <a:cxn ang="0">
                    <a:pos x="11" y="70"/>
                  </a:cxn>
                  <a:cxn ang="0">
                    <a:pos x="40" y="76"/>
                  </a:cxn>
                  <a:cxn ang="0">
                    <a:pos x="64" y="66"/>
                  </a:cxn>
                  <a:cxn ang="0">
                    <a:pos x="85" y="43"/>
                  </a:cxn>
                  <a:cxn ang="0">
                    <a:pos x="90" y="18"/>
                  </a:cxn>
                  <a:cxn ang="0">
                    <a:pos x="79" y="3"/>
                  </a:cxn>
                </a:cxnLst>
                <a:rect l="0" t="0" r="r" b="b"/>
                <a:pathLst>
                  <a:path w="90" h="76">
                    <a:moveTo>
                      <a:pt x="79" y="3"/>
                    </a:moveTo>
                    <a:lnTo>
                      <a:pt x="51" y="0"/>
                    </a:lnTo>
                    <a:lnTo>
                      <a:pt x="26" y="7"/>
                    </a:lnTo>
                    <a:lnTo>
                      <a:pt x="8" y="28"/>
                    </a:lnTo>
                    <a:lnTo>
                      <a:pt x="0" y="49"/>
                    </a:lnTo>
                    <a:lnTo>
                      <a:pt x="11" y="70"/>
                    </a:lnTo>
                    <a:lnTo>
                      <a:pt x="40" y="76"/>
                    </a:lnTo>
                    <a:lnTo>
                      <a:pt x="64" y="66"/>
                    </a:lnTo>
                    <a:lnTo>
                      <a:pt x="85" y="43"/>
                    </a:lnTo>
                    <a:lnTo>
                      <a:pt x="90" y="18"/>
                    </a:lnTo>
                    <a:lnTo>
                      <a:pt x="79" y="3"/>
                    </a:lnTo>
                    <a:close/>
                  </a:path>
                </a:pathLst>
              </a:custGeom>
              <a:solidFill>
                <a:srgbClr val="3F9E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794" name="Freeform 18"/>
              <p:cNvSpPr>
                <a:spLocks/>
              </p:cNvSpPr>
              <p:nvPr/>
            </p:nvSpPr>
            <p:spPr bwMode="auto">
              <a:xfrm>
                <a:off x="2213" y="1922"/>
                <a:ext cx="11" cy="1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"/>
                  </a:cxn>
                  <a:cxn ang="0">
                    <a:pos x="4" y="12"/>
                  </a:cxn>
                  <a:cxn ang="0">
                    <a:pos x="14" y="22"/>
                  </a:cxn>
                  <a:cxn ang="0">
                    <a:pos x="22" y="14"/>
                  </a:cxn>
                  <a:cxn ang="0">
                    <a:pos x="9" y="0"/>
                  </a:cxn>
                </a:cxnLst>
                <a:rect l="0" t="0" r="r" b="b"/>
                <a:pathLst>
                  <a:path w="22" h="22">
                    <a:moveTo>
                      <a:pt x="9" y="0"/>
                    </a:moveTo>
                    <a:lnTo>
                      <a:pt x="0" y="1"/>
                    </a:lnTo>
                    <a:lnTo>
                      <a:pt x="4" y="12"/>
                    </a:lnTo>
                    <a:lnTo>
                      <a:pt x="14" y="22"/>
                    </a:lnTo>
                    <a:lnTo>
                      <a:pt x="22" y="1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795" name="Freeform 19"/>
              <p:cNvSpPr>
                <a:spLocks/>
              </p:cNvSpPr>
              <p:nvPr/>
            </p:nvSpPr>
            <p:spPr bwMode="auto">
              <a:xfrm>
                <a:off x="2189" y="1689"/>
                <a:ext cx="274" cy="467"/>
              </a:xfrm>
              <a:custGeom>
                <a:avLst/>
                <a:gdLst/>
                <a:ahLst/>
                <a:cxnLst>
                  <a:cxn ang="0">
                    <a:pos x="548" y="889"/>
                  </a:cxn>
                  <a:cxn ang="0">
                    <a:pos x="67" y="0"/>
                  </a:cxn>
                  <a:cxn ang="0">
                    <a:pos x="0" y="37"/>
                  </a:cxn>
                  <a:cxn ang="0">
                    <a:pos x="480" y="932"/>
                  </a:cxn>
                  <a:cxn ang="0">
                    <a:pos x="548" y="889"/>
                  </a:cxn>
                </a:cxnLst>
                <a:rect l="0" t="0" r="r" b="b"/>
                <a:pathLst>
                  <a:path w="548" h="932">
                    <a:moveTo>
                      <a:pt x="548" y="889"/>
                    </a:moveTo>
                    <a:lnTo>
                      <a:pt x="67" y="0"/>
                    </a:lnTo>
                    <a:lnTo>
                      <a:pt x="0" y="37"/>
                    </a:lnTo>
                    <a:lnTo>
                      <a:pt x="480" y="932"/>
                    </a:lnTo>
                    <a:lnTo>
                      <a:pt x="548" y="889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1796" name="Group 20"/>
            <p:cNvGrpSpPr>
              <a:grpSpLocks/>
            </p:cNvGrpSpPr>
            <p:nvPr/>
          </p:nvGrpSpPr>
          <p:grpSpPr bwMode="auto">
            <a:xfrm>
              <a:off x="3350" y="2435"/>
              <a:ext cx="2098" cy="742"/>
              <a:chOff x="3386" y="2495"/>
              <a:chExt cx="1918" cy="670"/>
            </a:xfrm>
          </p:grpSpPr>
          <p:sp>
            <p:nvSpPr>
              <p:cNvPr id="331797" name="Freeform 21"/>
              <p:cNvSpPr>
                <a:spLocks/>
              </p:cNvSpPr>
              <p:nvPr/>
            </p:nvSpPr>
            <p:spPr bwMode="auto">
              <a:xfrm>
                <a:off x="4487" y="2976"/>
                <a:ext cx="817" cy="189"/>
              </a:xfrm>
              <a:custGeom>
                <a:avLst/>
                <a:gdLst/>
                <a:ahLst/>
                <a:cxnLst>
                  <a:cxn ang="0">
                    <a:pos x="94" y="15"/>
                  </a:cxn>
                  <a:cxn ang="0">
                    <a:pos x="0" y="48"/>
                  </a:cxn>
                  <a:cxn ang="0">
                    <a:pos x="141" y="48"/>
                  </a:cxn>
                  <a:cxn ang="0">
                    <a:pos x="56" y="148"/>
                  </a:cxn>
                  <a:cxn ang="0">
                    <a:pos x="227" y="83"/>
                  </a:cxn>
                  <a:cxn ang="0">
                    <a:pos x="217" y="152"/>
                  </a:cxn>
                  <a:cxn ang="0">
                    <a:pos x="373" y="88"/>
                  </a:cxn>
                  <a:cxn ang="0">
                    <a:pos x="356" y="168"/>
                  </a:cxn>
                  <a:cxn ang="0">
                    <a:pos x="457" y="95"/>
                  </a:cxn>
                  <a:cxn ang="0">
                    <a:pos x="505" y="174"/>
                  </a:cxn>
                  <a:cxn ang="0">
                    <a:pos x="520" y="95"/>
                  </a:cxn>
                  <a:cxn ang="0">
                    <a:pos x="603" y="222"/>
                  </a:cxn>
                  <a:cxn ang="0">
                    <a:pos x="609" y="107"/>
                  </a:cxn>
                  <a:cxn ang="0">
                    <a:pos x="758" y="206"/>
                  </a:cxn>
                  <a:cxn ang="0">
                    <a:pos x="736" y="110"/>
                  </a:cxn>
                  <a:cxn ang="0">
                    <a:pos x="979" y="177"/>
                  </a:cxn>
                  <a:cxn ang="0">
                    <a:pos x="745" y="57"/>
                  </a:cxn>
                  <a:cxn ang="0">
                    <a:pos x="290" y="0"/>
                  </a:cxn>
                  <a:cxn ang="0">
                    <a:pos x="91" y="4"/>
                  </a:cxn>
                  <a:cxn ang="0">
                    <a:pos x="94" y="15"/>
                  </a:cxn>
                </a:cxnLst>
                <a:rect l="0" t="0" r="r" b="b"/>
                <a:pathLst>
                  <a:path w="979" h="222">
                    <a:moveTo>
                      <a:pt x="94" y="15"/>
                    </a:moveTo>
                    <a:lnTo>
                      <a:pt x="0" y="48"/>
                    </a:lnTo>
                    <a:lnTo>
                      <a:pt x="141" y="48"/>
                    </a:lnTo>
                    <a:lnTo>
                      <a:pt x="56" y="148"/>
                    </a:lnTo>
                    <a:lnTo>
                      <a:pt x="227" y="83"/>
                    </a:lnTo>
                    <a:lnTo>
                      <a:pt x="217" y="152"/>
                    </a:lnTo>
                    <a:lnTo>
                      <a:pt x="373" y="88"/>
                    </a:lnTo>
                    <a:lnTo>
                      <a:pt x="356" y="168"/>
                    </a:lnTo>
                    <a:lnTo>
                      <a:pt x="457" y="95"/>
                    </a:lnTo>
                    <a:lnTo>
                      <a:pt x="505" y="174"/>
                    </a:lnTo>
                    <a:lnTo>
                      <a:pt x="520" y="95"/>
                    </a:lnTo>
                    <a:lnTo>
                      <a:pt x="603" y="222"/>
                    </a:lnTo>
                    <a:lnTo>
                      <a:pt x="609" y="107"/>
                    </a:lnTo>
                    <a:lnTo>
                      <a:pt x="758" y="206"/>
                    </a:lnTo>
                    <a:lnTo>
                      <a:pt x="736" y="110"/>
                    </a:lnTo>
                    <a:lnTo>
                      <a:pt x="979" y="177"/>
                    </a:lnTo>
                    <a:lnTo>
                      <a:pt x="745" y="57"/>
                    </a:lnTo>
                    <a:lnTo>
                      <a:pt x="290" y="0"/>
                    </a:lnTo>
                    <a:lnTo>
                      <a:pt x="91" y="4"/>
                    </a:lnTo>
                    <a:lnTo>
                      <a:pt x="94" y="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/>
                  </a:gs>
                  <a:gs pos="50000">
                    <a:srgbClr val="FFFF00">
                      <a:gamma/>
                      <a:shade val="46275"/>
                      <a:invGamma/>
                    </a:srgbClr>
                  </a:gs>
                  <a:gs pos="100000">
                    <a:srgbClr val="FFF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798" name="Freeform 22"/>
              <p:cNvSpPr>
                <a:spLocks/>
              </p:cNvSpPr>
              <p:nvPr/>
            </p:nvSpPr>
            <p:spPr bwMode="auto">
              <a:xfrm>
                <a:off x="3396" y="2858"/>
                <a:ext cx="1110" cy="206"/>
              </a:xfrm>
              <a:custGeom>
                <a:avLst/>
                <a:gdLst/>
                <a:ahLst/>
                <a:cxnLst>
                  <a:cxn ang="0">
                    <a:pos x="72" y="78"/>
                  </a:cxn>
                  <a:cxn ang="0">
                    <a:pos x="0" y="126"/>
                  </a:cxn>
                  <a:cxn ang="0">
                    <a:pos x="167" y="109"/>
                  </a:cxn>
                  <a:cxn ang="0">
                    <a:pos x="94" y="163"/>
                  </a:cxn>
                  <a:cxn ang="0">
                    <a:pos x="268" y="132"/>
                  </a:cxn>
                  <a:cxn ang="0">
                    <a:pos x="223" y="176"/>
                  </a:cxn>
                  <a:cxn ang="0">
                    <a:pos x="346" y="152"/>
                  </a:cxn>
                  <a:cxn ang="0">
                    <a:pos x="328" y="207"/>
                  </a:cxn>
                  <a:cxn ang="0">
                    <a:pos x="477" y="135"/>
                  </a:cxn>
                  <a:cxn ang="0">
                    <a:pos x="455" y="207"/>
                  </a:cxn>
                  <a:cxn ang="0">
                    <a:pos x="546" y="145"/>
                  </a:cxn>
                  <a:cxn ang="0">
                    <a:pos x="575" y="225"/>
                  </a:cxn>
                  <a:cxn ang="0">
                    <a:pos x="594" y="158"/>
                  </a:cxn>
                  <a:cxn ang="0">
                    <a:pos x="660" y="232"/>
                  </a:cxn>
                  <a:cxn ang="0">
                    <a:pos x="676" y="158"/>
                  </a:cxn>
                  <a:cxn ang="0">
                    <a:pos x="807" y="238"/>
                  </a:cxn>
                  <a:cxn ang="0">
                    <a:pos x="818" y="192"/>
                  </a:cxn>
                  <a:cxn ang="0">
                    <a:pos x="905" y="225"/>
                  </a:cxn>
                  <a:cxn ang="0">
                    <a:pos x="919" y="160"/>
                  </a:cxn>
                  <a:cxn ang="0">
                    <a:pos x="1016" y="242"/>
                  </a:cxn>
                  <a:cxn ang="0">
                    <a:pos x="1030" y="174"/>
                  </a:cxn>
                  <a:cxn ang="0">
                    <a:pos x="1146" y="222"/>
                  </a:cxn>
                  <a:cxn ang="0">
                    <a:pos x="1143" y="160"/>
                  </a:cxn>
                  <a:cxn ang="0">
                    <a:pos x="1239" y="194"/>
                  </a:cxn>
                  <a:cxn ang="0">
                    <a:pos x="1227" y="154"/>
                  </a:cxn>
                  <a:cxn ang="0">
                    <a:pos x="1270" y="170"/>
                  </a:cxn>
                  <a:cxn ang="0">
                    <a:pos x="1249" y="145"/>
                  </a:cxn>
                  <a:cxn ang="0">
                    <a:pos x="1332" y="113"/>
                  </a:cxn>
                  <a:cxn ang="0">
                    <a:pos x="1032" y="15"/>
                  </a:cxn>
                  <a:cxn ang="0">
                    <a:pos x="382" y="22"/>
                  </a:cxn>
                  <a:cxn ang="0">
                    <a:pos x="126" y="0"/>
                  </a:cxn>
                  <a:cxn ang="0">
                    <a:pos x="72" y="78"/>
                  </a:cxn>
                  <a:cxn ang="0">
                    <a:pos x="72" y="78"/>
                  </a:cxn>
                </a:cxnLst>
                <a:rect l="0" t="0" r="r" b="b"/>
                <a:pathLst>
                  <a:path w="1332" h="242">
                    <a:moveTo>
                      <a:pt x="72" y="78"/>
                    </a:moveTo>
                    <a:lnTo>
                      <a:pt x="0" y="126"/>
                    </a:lnTo>
                    <a:lnTo>
                      <a:pt x="167" y="109"/>
                    </a:lnTo>
                    <a:lnTo>
                      <a:pt x="94" y="163"/>
                    </a:lnTo>
                    <a:lnTo>
                      <a:pt x="268" y="132"/>
                    </a:lnTo>
                    <a:lnTo>
                      <a:pt x="223" y="176"/>
                    </a:lnTo>
                    <a:lnTo>
                      <a:pt x="346" y="152"/>
                    </a:lnTo>
                    <a:lnTo>
                      <a:pt x="328" y="207"/>
                    </a:lnTo>
                    <a:lnTo>
                      <a:pt x="477" y="135"/>
                    </a:lnTo>
                    <a:lnTo>
                      <a:pt x="455" y="207"/>
                    </a:lnTo>
                    <a:lnTo>
                      <a:pt x="546" y="145"/>
                    </a:lnTo>
                    <a:lnTo>
                      <a:pt x="575" y="225"/>
                    </a:lnTo>
                    <a:lnTo>
                      <a:pt x="594" y="158"/>
                    </a:lnTo>
                    <a:lnTo>
                      <a:pt x="660" y="232"/>
                    </a:lnTo>
                    <a:lnTo>
                      <a:pt x="676" y="158"/>
                    </a:lnTo>
                    <a:lnTo>
                      <a:pt x="807" y="238"/>
                    </a:lnTo>
                    <a:lnTo>
                      <a:pt x="818" y="192"/>
                    </a:lnTo>
                    <a:lnTo>
                      <a:pt x="905" y="225"/>
                    </a:lnTo>
                    <a:lnTo>
                      <a:pt x="919" y="160"/>
                    </a:lnTo>
                    <a:lnTo>
                      <a:pt x="1016" y="242"/>
                    </a:lnTo>
                    <a:lnTo>
                      <a:pt x="1030" y="174"/>
                    </a:lnTo>
                    <a:lnTo>
                      <a:pt x="1146" y="222"/>
                    </a:lnTo>
                    <a:lnTo>
                      <a:pt x="1143" y="160"/>
                    </a:lnTo>
                    <a:lnTo>
                      <a:pt x="1239" y="194"/>
                    </a:lnTo>
                    <a:lnTo>
                      <a:pt x="1227" y="154"/>
                    </a:lnTo>
                    <a:lnTo>
                      <a:pt x="1270" y="170"/>
                    </a:lnTo>
                    <a:lnTo>
                      <a:pt x="1249" y="145"/>
                    </a:lnTo>
                    <a:lnTo>
                      <a:pt x="1332" y="113"/>
                    </a:lnTo>
                    <a:lnTo>
                      <a:pt x="1032" y="15"/>
                    </a:lnTo>
                    <a:lnTo>
                      <a:pt x="382" y="22"/>
                    </a:lnTo>
                    <a:lnTo>
                      <a:pt x="126" y="0"/>
                    </a:lnTo>
                    <a:lnTo>
                      <a:pt x="72" y="78"/>
                    </a:lnTo>
                    <a:lnTo>
                      <a:pt x="72" y="7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100000">
                    <a:srgbClr val="FFFF00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799" name="Freeform 23"/>
              <p:cNvSpPr>
                <a:spLocks/>
              </p:cNvSpPr>
              <p:nvPr/>
            </p:nvSpPr>
            <p:spPr bwMode="auto">
              <a:xfrm>
                <a:off x="3386" y="2565"/>
                <a:ext cx="1808" cy="520"/>
              </a:xfrm>
              <a:custGeom>
                <a:avLst/>
                <a:gdLst/>
                <a:ahLst/>
                <a:cxnLst>
                  <a:cxn ang="0">
                    <a:pos x="2170" y="479"/>
                  </a:cxn>
                  <a:cxn ang="0">
                    <a:pos x="2077" y="259"/>
                  </a:cxn>
                  <a:cxn ang="0">
                    <a:pos x="1938" y="69"/>
                  </a:cxn>
                  <a:cxn ang="0">
                    <a:pos x="1495" y="25"/>
                  </a:cxn>
                  <a:cxn ang="0">
                    <a:pos x="1376" y="31"/>
                  </a:cxn>
                  <a:cxn ang="0">
                    <a:pos x="1278" y="179"/>
                  </a:cxn>
                  <a:cxn ang="0">
                    <a:pos x="1188" y="135"/>
                  </a:cxn>
                  <a:cxn ang="0">
                    <a:pos x="1099" y="188"/>
                  </a:cxn>
                  <a:cxn ang="0">
                    <a:pos x="881" y="81"/>
                  </a:cxn>
                  <a:cxn ang="0">
                    <a:pos x="325" y="36"/>
                  </a:cxn>
                  <a:cxn ang="0">
                    <a:pos x="0" y="306"/>
                  </a:cxn>
                  <a:cxn ang="0">
                    <a:pos x="56" y="413"/>
                  </a:cxn>
                  <a:cxn ang="0">
                    <a:pos x="101" y="412"/>
                  </a:cxn>
                  <a:cxn ang="0">
                    <a:pos x="136" y="409"/>
                  </a:cxn>
                  <a:cxn ang="0">
                    <a:pos x="166" y="409"/>
                  </a:cxn>
                  <a:cxn ang="0">
                    <a:pos x="197" y="413"/>
                  </a:cxn>
                  <a:cxn ang="0">
                    <a:pos x="234" y="422"/>
                  </a:cxn>
                  <a:cxn ang="0">
                    <a:pos x="250" y="477"/>
                  </a:cxn>
                  <a:cxn ang="0">
                    <a:pos x="304" y="513"/>
                  </a:cxn>
                  <a:cxn ang="0">
                    <a:pos x="378" y="522"/>
                  </a:cxn>
                  <a:cxn ang="0">
                    <a:pos x="452" y="502"/>
                  </a:cxn>
                  <a:cxn ang="0">
                    <a:pos x="506" y="447"/>
                  </a:cxn>
                  <a:cxn ang="0">
                    <a:pos x="586" y="429"/>
                  </a:cxn>
                  <a:cxn ang="0">
                    <a:pos x="687" y="435"/>
                  </a:cxn>
                  <a:cxn ang="0">
                    <a:pos x="787" y="437"/>
                  </a:cxn>
                  <a:cxn ang="0">
                    <a:pos x="886" y="441"/>
                  </a:cxn>
                  <a:cxn ang="0">
                    <a:pos x="986" y="446"/>
                  </a:cxn>
                  <a:cxn ang="0">
                    <a:pos x="1083" y="521"/>
                  </a:cxn>
                  <a:cxn ang="0">
                    <a:pos x="1123" y="521"/>
                  </a:cxn>
                  <a:cxn ang="0">
                    <a:pos x="1176" y="520"/>
                  </a:cxn>
                  <a:cxn ang="0">
                    <a:pos x="1230" y="515"/>
                  </a:cxn>
                  <a:cxn ang="0">
                    <a:pos x="1274" y="503"/>
                  </a:cxn>
                  <a:cxn ang="0">
                    <a:pos x="1295" y="476"/>
                  </a:cxn>
                  <a:cxn ang="0">
                    <a:pos x="1320" y="435"/>
                  </a:cxn>
                  <a:cxn ang="0">
                    <a:pos x="1438" y="472"/>
                  </a:cxn>
                  <a:cxn ang="0">
                    <a:pos x="1490" y="533"/>
                  </a:cxn>
                  <a:cxn ang="0">
                    <a:pos x="1570" y="531"/>
                  </a:cxn>
                  <a:cxn ang="0">
                    <a:pos x="1941" y="559"/>
                  </a:cxn>
                  <a:cxn ang="0">
                    <a:pos x="2008" y="606"/>
                  </a:cxn>
                  <a:cxn ang="0">
                    <a:pos x="2061" y="599"/>
                  </a:cxn>
                  <a:cxn ang="0">
                    <a:pos x="2098" y="574"/>
                  </a:cxn>
                  <a:cxn ang="0">
                    <a:pos x="2128" y="574"/>
                  </a:cxn>
                  <a:cxn ang="0">
                    <a:pos x="2152" y="565"/>
                  </a:cxn>
                </a:cxnLst>
                <a:rect l="0" t="0" r="r" b="b"/>
                <a:pathLst>
                  <a:path w="2170" h="609">
                    <a:moveTo>
                      <a:pt x="2155" y="554"/>
                    </a:moveTo>
                    <a:lnTo>
                      <a:pt x="2157" y="485"/>
                    </a:lnTo>
                    <a:lnTo>
                      <a:pt x="2170" y="479"/>
                    </a:lnTo>
                    <a:lnTo>
                      <a:pt x="2166" y="355"/>
                    </a:lnTo>
                    <a:lnTo>
                      <a:pt x="2043" y="264"/>
                    </a:lnTo>
                    <a:lnTo>
                      <a:pt x="2077" y="259"/>
                    </a:lnTo>
                    <a:lnTo>
                      <a:pt x="2077" y="214"/>
                    </a:lnTo>
                    <a:lnTo>
                      <a:pt x="2005" y="205"/>
                    </a:lnTo>
                    <a:lnTo>
                      <a:pt x="1938" y="69"/>
                    </a:lnTo>
                    <a:lnTo>
                      <a:pt x="1606" y="9"/>
                    </a:lnTo>
                    <a:lnTo>
                      <a:pt x="1546" y="0"/>
                    </a:lnTo>
                    <a:lnTo>
                      <a:pt x="1495" y="25"/>
                    </a:lnTo>
                    <a:lnTo>
                      <a:pt x="1468" y="22"/>
                    </a:lnTo>
                    <a:lnTo>
                      <a:pt x="1414" y="31"/>
                    </a:lnTo>
                    <a:lnTo>
                      <a:pt x="1376" y="31"/>
                    </a:lnTo>
                    <a:lnTo>
                      <a:pt x="1316" y="125"/>
                    </a:lnTo>
                    <a:lnTo>
                      <a:pt x="1283" y="147"/>
                    </a:lnTo>
                    <a:lnTo>
                      <a:pt x="1278" y="179"/>
                    </a:lnTo>
                    <a:lnTo>
                      <a:pt x="1250" y="147"/>
                    </a:lnTo>
                    <a:lnTo>
                      <a:pt x="1209" y="192"/>
                    </a:lnTo>
                    <a:lnTo>
                      <a:pt x="1188" y="135"/>
                    </a:lnTo>
                    <a:lnTo>
                      <a:pt x="1165" y="154"/>
                    </a:lnTo>
                    <a:lnTo>
                      <a:pt x="1143" y="135"/>
                    </a:lnTo>
                    <a:lnTo>
                      <a:pt x="1099" y="188"/>
                    </a:lnTo>
                    <a:lnTo>
                      <a:pt x="1074" y="157"/>
                    </a:lnTo>
                    <a:lnTo>
                      <a:pt x="1017" y="172"/>
                    </a:lnTo>
                    <a:lnTo>
                      <a:pt x="881" y="81"/>
                    </a:lnTo>
                    <a:lnTo>
                      <a:pt x="868" y="56"/>
                    </a:lnTo>
                    <a:lnTo>
                      <a:pt x="433" y="22"/>
                    </a:lnTo>
                    <a:lnTo>
                      <a:pt x="325" y="36"/>
                    </a:lnTo>
                    <a:lnTo>
                      <a:pt x="252" y="147"/>
                    </a:lnTo>
                    <a:lnTo>
                      <a:pt x="82" y="135"/>
                    </a:lnTo>
                    <a:lnTo>
                      <a:pt x="0" y="306"/>
                    </a:lnTo>
                    <a:lnTo>
                      <a:pt x="24" y="346"/>
                    </a:lnTo>
                    <a:lnTo>
                      <a:pt x="38" y="413"/>
                    </a:lnTo>
                    <a:lnTo>
                      <a:pt x="56" y="413"/>
                    </a:lnTo>
                    <a:lnTo>
                      <a:pt x="73" y="413"/>
                    </a:lnTo>
                    <a:lnTo>
                      <a:pt x="88" y="412"/>
                    </a:lnTo>
                    <a:lnTo>
                      <a:pt x="101" y="412"/>
                    </a:lnTo>
                    <a:lnTo>
                      <a:pt x="114" y="411"/>
                    </a:lnTo>
                    <a:lnTo>
                      <a:pt x="126" y="411"/>
                    </a:lnTo>
                    <a:lnTo>
                      <a:pt x="136" y="409"/>
                    </a:lnTo>
                    <a:lnTo>
                      <a:pt x="146" y="409"/>
                    </a:lnTo>
                    <a:lnTo>
                      <a:pt x="157" y="409"/>
                    </a:lnTo>
                    <a:lnTo>
                      <a:pt x="166" y="409"/>
                    </a:lnTo>
                    <a:lnTo>
                      <a:pt x="176" y="411"/>
                    </a:lnTo>
                    <a:lnTo>
                      <a:pt x="187" y="412"/>
                    </a:lnTo>
                    <a:lnTo>
                      <a:pt x="197" y="413"/>
                    </a:lnTo>
                    <a:lnTo>
                      <a:pt x="209" y="415"/>
                    </a:lnTo>
                    <a:lnTo>
                      <a:pt x="220" y="419"/>
                    </a:lnTo>
                    <a:lnTo>
                      <a:pt x="234" y="422"/>
                    </a:lnTo>
                    <a:lnTo>
                      <a:pt x="234" y="443"/>
                    </a:lnTo>
                    <a:lnTo>
                      <a:pt x="240" y="461"/>
                    </a:lnTo>
                    <a:lnTo>
                      <a:pt x="250" y="477"/>
                    </a:lnTo>
                    <a:lnTo>
                      <a:pt x="265" y="492"/>
                    </a:lnTo>
                    <a:lnTo>
                      <a:pt x="283" y="504"/>
                    </a:lnTo>
                    <a:lnTo>
                      <a:pt x="304" y="513"/>
                    </a:lnTo>
                    <a:lnTo>
                      <a:pt x="327" y="519"/>
                    </a:lnTo>
                    <a:lnTo>
                      <a:pt x="353" y="522"/>
                    </a:lnTo>
                    <a:lnTo>
                      <a:pt x="378" y="522"/>
                    </a:lnTo>
                    <a:lnTo>
                      <a:pt x="403" y="519"/>
                    </a:lnTo>
                    <a:lnTo>
                      <a:pt x="427" y="512"/>
                    </a:lnTo>
                    <a:lnTo>
                      <a:pt x="452" y="502"/>
                    </a:lnTo>
                    <a:lnTo>
                      <a:pt x="472" y="488"/>
                    </a:lnTo>
                    <a:lnTo>
                      <a:pt x="491" y="469"/>
                    </a:lnTo>
                    <a:lnTo>
                      <a:pt x="506" y="447"/>
                    </a:lnTo>
                    <a:lnTo>
                      <a:pt x="517" y="421"/>
                    </a:lnTo>
                    <a:lnTo>
                      <a:pt x="552" y="426"/>
                    </a:lnTo>
                    <a:lnTo>
                      <a:pt x="586" y="429"/>
                    </a:lnTo>
                    <a:lnTo>
                      <a:pt x="620" y="431"/>
                    </a:lnTo>
                    <a:lnTo>
                      <a:pt x="654" y="434"/>
                    </a:lnTo>
                    <a:lnTo>
                      <a:pt x="687" y="435"/>
                    </a:lnTo>
                    <a:lnTo>
                      <a:pt x="720" y="436"/>
                    </a:lnTo>
                    <a:lnTo>
                      <a:pt x="754" y="437"/>
                    </a:lnTo>
                    <a:lnTo>
                      <a:pt x="787" y="437"/>
                    </a:lnTo>
                    <a:lnTo>
                      <a:pt x="819" y="438"/>
                    </a:lnTo>
                    <a:lnTo>
                      <a:pt x="853" y="439"/>
                    </a:lnTo>
                    <a:lnTo>
                      <a:pt x="886" y="441"/>
                    </a:lnTo>
                    <a:lnTo>
                      <a:pt x="918" y="442"/>
                    </a:lnTo>
                    <a:lnTo>
                      <a:pt x="953" y="444"/>
                    </a:lnTo>
                    <a:lnTo>
                      <a:pt x="986" y="446"/>
                    </a:lnTo>
                    <a:lnTo>
                      <a:pt x="1021" y="449"/>
                    </a:lnTo>
                    <a:lnTo>
                      <a:pt x="1055" y="453"/>
                    </a:lnTo>
                    <a:lnTo>
                      <a:pt x="1083" y="521"/>
                    </a:lnTo>
                    <a:lnTo>
                      <a:pt x="1095" y="521"/>
                    </a:lnTo>
                    <a:lnTo>
                      <a:pt x="1107" y="521"/>
                    </a:lnTo>
                    <a:lnTo>
                      <a:pt x="1123" y="521"/>
                    </a:lnTo>
                    <a:lnTo>
                      <a:pt x="1139" y="521"/>
                    </a:lnTo>
                    <a:lnTo>
                      <a:pt x="1158" y="521"/>
                    </a:lnTo>
                    <a:lnTo>
                      <a:pt x="1176" y="520"/>
                    </a:lnTo>
                    <a:lnTo>
                      <a:pt x="1195" y="519"/>
                    </a:lnTo>
                    <a:lnTo>
                      <a:pt x="1213" y="518"/>
                    </a:lnTo>
                    <a:lnTo>
                      <a:pt x="1230" y="515"/>
                    </a:lnTo>
                    <a:lnTo>
                      <a:pt x="1247" y="512"/>
                    </a:lnTo>
                    <a:lnTo>
                      <a:pt x="1262" y="507"/>
                    </a:lnTo>
                    <a:lnTo>
                      <a:pt x="1274" y="503"/>
                    </a:lnTo>
                    <a:lnTo>
                      <a:pt x="1285" y="495"/>
                    </a:lnTo>
                    <a:lnTo>
                      <a:pt x="1292" y="487"/>
                    </a:lnTo>
                    <a:lnTo>
                      <a:pt x="1295" y="476"/>
                    </a:lnTo>
                    <a:lnTo>
                      <a:pt x="1295" y="464"/>
                    </a:lnTo>
                    <a:lnTo>
                      <a:pt x="1350" y="464"/>
                    </a:lnTo>
                    <a:lnTo>
                      <a:pt x="1320" y="435"/>
                    </a:lnTo>
                    <a:lnTo>
                      <a:pt x="1376" y="369"/>
                    </a:lnTo>
                    <a:lnTo>
                      <a:pt x="1376" y="445"/>
                    </a:lnTo>
                    <a:lnTo>
                      <a:pt x="1438" y="472"/>
                    </a:lnTo>
                    <a:lnTo>
                      <a:pt x="1448" y="498"/>
                    </a:lnTo>
                    <a:lnTo>
                      <a:pt x="1466" y="519"/>
                    </a:lnTo>
                    <a:lnTo>
                      <a:pt x="1490" y="533"/>
                    </a:lnTo>
                    <a:lnTo>
                      <a:pt x="1516" y="540"/>
                    </a:lnTo>
                    <a:lnTo>
                      <a:pt x="1544" y="540"/>
                    </a:lnTo>
                    <a:lnTo>
                      <a:pt x="1570" y="531"/>
                    </a:lnTo>
                    <a:lnTo>
                      <a:pt x="1595" y="517"/>
                    </a:lnTo>
                    <a:lnTo>
                      <a:pt x="1613" y="492"/>
                    </a:lnTo>
                    <a:lnTo>
                      <a:pt x="1941" y="559"/>
                    </a:lnTo>
                    <a:lnTo>
                      <a:pt x="1966" y="582"/>
                    </a:lnTo>
                    <a:lnTo>
                      <a:pt x="1987" y="598"/>
                    </a:lnTo>
                    <a:lnTo>
                      <a:pt x="2008" y="606"/>
                    </a:lnTo>
                    <a:lnTo>
                      <a:pt x="2027" y="609"/>
                    </a:lnTo>
                    <a:lnTo>
                      <a:pt x="2044" y="606"/>
                    </a:lnTo>
                    <a:lnTo>
                      <a:pt x="2061" y="599"/>
                    </a:lnTo>
                    <a:lnTo>
                      <a:pt x="2077" y="590"/>
                    </a:lnTo>
                    <a:lnTo>
                      <a:pt x="2092" y="578"/>
                    </a:lnTo>
                    <a:lnTo>
                      <a:pt x="2098" y="574"/>
                    </a:lnTo>
                    <a:lnTo>
                      <a:pt x="2107" y="574"/>
                    </a:lnTo>
                    <a:lnTo>
                      <a:pt x="2118" y="574"/>
                    </a:lnTo>
                    <a:lnTo>
                      <a:pt x="2128" y="574"/>
                    </a:lnTo>
                    <a:lnTo>
                      <a:pt x="2138" y="573"/>
                    </a:lnTo>
                    <a:lnTo>
                      <a:pt x="2146" y="571"/>
                    </a:lnTo>
                    <a:lnTo>
                      <a:pt x="2152" y="565"/>
                    </a:lnTo>
                    <a:lnTo>
                      <a:pt x="2155" y="5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00" name="Freeform 24"/>
              <p:cNvSpPr>
                <a:spLocks/>
              </p:cNvSpPr>
              <p:nvPr/>
            </p:nvSpPr>
            <p:spPr bwMode="auto">
              <a:xfrm>
                <a:off x="3396" y="2592"/>
                <a:ext cx="1123" cy="341"/>
              </a:xfrm>
              <a:custGeom>
                <a:avLst/>
                <a:gdLst/>
                <a:ahLst/>
                <a:cxnLst>
                  <a:cxn ang="0">
                    <a:pos x="0" y="281"/>
                  </a:cxn>
                  <a:cxn ang="0">
                    <a:pos x="37" y="347"/>
                  </a:cxn>
                  <a:cxn ang="0">
                    <a:pos x="214" y="353"/>
                  </a:cxn>
                  <a:cxn ang="0">
                    <a:pos x="222" y="338"/>
                  </a:cxn>
                  <a:cxn ang="0">
                    <a:pos x="249" y="305"/>
                  </a:cxn>
                  <a:cxn ang="0">
                    <a:pos x="292" y="271"/>
                  </a:cxn>
                  <a:cxn ang="0">
                    <a:pos x="353" y="253"/>
                  </a:cxn>
                  <a:cxn ang="0">
                    <a:pos x="412" y="263"/>
                  </a:cxn>
                  <a:cxn ang="0">
                    <a:pos x="449" y="291"/>
                  </a:cxn>
                  <a:cxn ang="0">
                    <a:pos x="467" y="321"/>
                  </a:cxn>
                  <a:cxn ang="0">
                    <a:pos x="473" y="335"/>
                  </a:cxn>
                  <a:cxn ang="0">
                    <a:pos x="508" y="338"/>
                  </a:cxn>
                  <a:cxn ang="0">
                    <a:pos x="1063" y="391"/>
                  </a:cxn>
                  <a:cxn ang="0">
                    <a:pos x="1063" y="387"/>
                  </a:cxn>
                  <a:cxn ang="0">
                    <a:pos x="1063" y="353"/>
                  </a:cxn>
                  <a:cxn ang="0">
                    <a:pos x="1068" y="307"/>
                  </a:cxn>
                  <a:cxn ang="0">
                    <a:pos x="1080" y="270"/>
                  </a:cxn>
                  <a:cxn ang="0">
                    <a:pos x="1106" y="260"/>
                  </a:cxn>
                  <a:cxn ang="0">
                    <a:pos x="1137" y="262"/>
                  </a:cxn>
                  <a:cxn ang="0">
                    <a:pos x="1167" y="274"/>
                  </a:cxn>
                  <a:cxn ang="0">
                    <a:pos x="1194" y="291"/>
                  </a:cxn>
                  <a:cxn ang="0">
                    <a:pos x="1215" y="316"/>
                  </a:cxn>
                  <a:cxn ang="0">
                    <a:pos x="1235" y="346"/>
                  </a:cxn>
                  <a:cxn ang="0">
                    <a:pos x="1252" y="375"/>
                  </a:cxn>
                  <a:cxn ang="0">
                    <a:pos x="1264" y="395"/>
                  </a:cxn>
                  <a:cxn ang="0">
                    <a:pos x="1265" y="397"/>
                  </a:cxn>
                  <a:cxn ang="0">
                    <a:pos x="1347" y="338"/>
                  </a:cxn>
                  <a:cxn ang="0">
                    <a:pos x="1259" y="177"/>
                  </a:cxn>
                  <a:cxn ang="0">
                    <a:pos x="1198" y="180"/>
                  </a:cxn>
                  <a:cxn ang="0">
                    <a:pos x="1155" y="145"/>
                  </a:cxn>
                  <a:cxn ang="0">
                    <a:pos x="1088" y="170"/>
                  </a:cxn>
                  <a:cxn ang="0">
                    <a:pos x="997" y="157"/>
                  </a:cxn>
                  <a:cxn ang="0">
                    <a:pos x="849" y="38"/>
                  </a:cxn>
                  <a:cxn ang="0">
                    <a:pos x="321" y="19"/>
                  </a:cxn>
                  <a:cxn ang="0">
                    <a:pos x="76" y="123"/>
                  </a:cxn>
                </a:cxnLst>
                <a:rect l="0" t="0" r="r" b="b"/>
                <a:pathLst>
                  <a:path w="1347" h="400">
                    <a:moveTo>
                      <a:pt x="76" y="123"/>
                    </a:moveTo>
                    <a:lnTo>
                      <a:pt x="0" y="281"/>
                    </a:lnTo>
                    <a:lnTo>
                      <a:pt x="40" y="290"/>
                    </a:lnTo>
                    <a:lnTo>
                      <a:pt x="37" y="347"/>
                    </a:lnTo>
                    <a:lnTo>
                      <a:pt x="214" y="353"/>
                    </a:lnTo>
                    <a:lnTo>
                      <a:pt x="214" y="353"/>
                    </a:lnTo>
                    <a:lnTo>
                      <a:pt x="216" y="349"/>
                    </a:lnTo>
                    <a:lnTo>
                      <a:pt x="222" y="338"/>
                    </a:lnTo>
                    <a:lnTo>
                      <a:pt x="234" y="323"/>
                    </a:lnTo>
                    <a:lnTo>
                      <a:pt x="249" y="305"/>
                    </a:lnTo>
                    <a:lnTo>
                      <a:pt x="268" y="288"/>
                    </a:lnTo>
                    <a:lnTo>
                      <a:pt x="292" y="271"/>
                    </a:lnTo>
                    <a:lnTo>
                      <a:pt x="320" y="259"/>
                    </a:lnTo>
                    <a:lnTo>
                      <a:pt x="353" y="253"/>
                    </a:lnTo>
                    <a:lnTo>
                      <a:pt x="386" y="254"/>
                    </a:lnTo>
                    <a:lnTo>
                      <a:pt x="412" y="263"/>
                    </a:lnTo>
                    <a:lnTo>
                      <a:pt x="433" y="276"/>
                    </a:lnTo>
                    <a:lnTo>
                      <a:pt x="449" y="291"/>
                    </a:lnTo>
                    <a:lnTo>
                      <a:pt x="461" y="307"/>
                    </a:lnTo>
                    <a:lnTo>
                      <a:pt x="467" y="321"/>
                    </a:lnTo>
                    <a:lnTo>
                      <a:pt x="472" y="331"/>
                    </a:lnTo>
                    <a:lnTo>
                      <a:pt x="473" y="335"/>
                    </a:lnTo>
                    <a:lnTo>
                      <a:pt x="473" y="335"/>
                    </a:lnTo>
                    <a:lnTo>
                      <a:pt x="508" y="338"/>
                    </a:lnTo>
                    <a:lnTo>
                      <a:pt x="530" y="375"/>
                    </a:lnTo>
                    <a:lnTo>
                      <a:pt x="1063" y="391"/>
                    </a:lnTo>
                    <a:lnTo>
                      <a:pt x="1063" y="391"/>
                    </a:lnTo>
                    <a:lnTo>
                      <a:pt x="1063" y="387"/>
                    </a:lnTo>
                    <a:lnTo>
                      <a:pt x="1063" y="373"/>
                    </a:lnTo>
                    <a:lnTo>
                      <a:pt x="1063" y="353"/>
                    </a:lnTo>
                    <a:lnTo>
                      <a:pt x="1064" y="330"/>
                    </a:lnTo>
                    <a:lnTo>
                      <a:pt x="1068" y="307"/>
                    </a:lnTo>
                    <a:lnTo>
                      <a:pt x="1072" y="286"/>
                    </a:lnTo>
                    <a:lnTo>
                      <a:pt x="1080" y="270"/>
                    </a:lnTo>
                    <a:lnTo>
                      <a:pt x="1092" y="262"/>
                    </a:lnTo>
                    <a:lnTo>
                      <a:pt x="1106" y="260"/>
                    </a:lnTo>
                    <a:lnTo>
                      <a:pt x="1121" y="260"/>
                    </a:lnTo>
                    <a:lnTo>
                      <a:pt x="1137" y="262"/>
                    </a:lnTo>
                    <a:lnTo>
                      <a:pt x="1152" y="267"/>
                    </a:lnTo>
                    <a:lnTo>
                      <a:pt x="1167" y="274"/>
                    </a:lnTo>
                    <a:lnTo>
                      <a:pt x="1182" y="282"/>
                    </a:lnTo>
                    <a:lnTo>
                      <a:pt x="1194" y="291"/>
                    </a:lnTo>
                    <a:lnTo>
                      <a:pt x="1205" y="302"/>
                    </a:lnTo>
                    <a:lnTo>
                      <a:pt x="1215" y="316"/>
                    </a:lnTo>
                    <a:lnTo>
                      <a:pt x="1224" y="331"/>
                    </a:lnTo>
                    <a:lnTo>
                      <a:pt x="1235" y="346"/>
                    </a:lnTo>
                    <a:lnTo>
                      <a:pt x="1244" y="361"/>
                    </a:lnTo>
                    <a:lnTo>
                      <a:pt x="1252" y="375"/>
                    </a:lnTo>
                    <a:lnTo>
                      <a:pt x="1259" y="387"/>
                    </a:lnTo>
                    <a:lnTo>
                      <a:pt x="1264" y="395"/>
                    </a:lnTo>
                    <a:lnTo>
                      <a:pt x="1265" y="397"/>
                    </a:lnTo>
                    <a:lnTo>
                      <a:pt x="1265" y="397"/>
                    </a:lnTo>
                    <a:lnTo>
                      <a:pt x="1284" y="400"/>
                    </a:lnTo>
                    <a:lnTo>
                      <a:pt x="1347" y="338"/>
                    </a:lnTo>
                    <a:lnTo>
                      <a:pt x="1281" y="183"/>
                    </a:lnTo>
                    <a:lnTo>
                      <a:pt x="1259" y="177"/>
                    </a:lnTo>
                    <a:lnTo>
                      <a:pt x="1243" y="141"/>
                    </a:lnTo>
                    <a:lnTo>
                      <a:pt x="1198" y="180"/>
                    </a:lnTo>
                    <a:lnTo>
                      <a:pt x="1168" y="130"/>
                    </a:lnTo>
                    <a:lnTo>
                      <a:pt x="1155" y="145"/>
                    </a:lnTo>
                    <a:lnTo>
                      <a:pt x="1133" y="123"/>
                    </a:lnTo>
                    <a:lnTo>
                      <a:pt x="1088" y="170"/>
                    </a:lnTo>
                    <a:lnTo>
                      <a:pt x="1055" y="148"/>
                    </a:lnTo>
                    <a:lnTo>
                      <a:pt x="997" y="157"/>
                    </a:lnTo>
                    <a:lnTo>
                      <a:pt x="855" y="54"/>
                    </a:lnTo>
                    <a:lnTo>
                      <a:pt x="849" y="38"/>
                    </a:lnTo>
                    <a:lnTo>
                      <a:pt x="432" y="0"/>
                    </a:lnTo>
                    <a:lnTo>
                      <a:pt x="321" y="19"/>
                    </a:lnTo>
                    <a:lnTo>
                      <a:pt x="249" y="126"/>
                    </a:lnTo>
                    <a:lnTo>
                      <a:pt x="76" y="123"/>
                    </a:lnTo>
                    <a:lnTo>
                      <a:pt x="76" y="123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01" name="Freeform 25"/>
              <p:cNvSpPr>
                <a:spLocks/>
              </p:cNvSpPr>
              <p:nvPr/>
            </p:nvSpPr>
            <p:spPr bwMode="auto">
              <a:xfrm>
                <a:off x="3763" y="2609"/>
                <a:ext cx="191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120"/>
                  </a:cxn>
                  <a:cxn ang="0">
                    <a:pos x="230" y="129"/>
                  </a:cxn>
                  <a:cxn ang="0">
                    <a:pos x="215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30" h="129">
                    <a:moveTo>
                      <a:pt x="0" y="0"/>
                    </a:moveTo>
                    <a:lnTo>
                      <a:pt x="32" y="120"/>
                    </a:lnTo>
                    <a:lnTo>
                      <a:pt x="230" y="129"/>
                    </a:lnTo>
                    <a:lnTo>
                      <a:pt x="215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02" name="Freeform 26"/>
              <p:cNvSpPr>
                <a:spLocks/>
              </p:cNvSpPr>
              <p:nvPr/>
            </p:nvSpPr>
            <p:spPr bwMode="auto">
              <a:xfrm>
                <a:off x="3959" y="2635"/>
                <a:ext cx="169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98"/>
                  </a:cxn>
                  <a:cxn ang="0">
                    <a:pos x="202" y="107"/>
                  </a:cxn>
                  <a:cxn ang="0">
                    <a:pos x="157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02" h="107">
                    <a:moveTo>
                      <a:pt x="0" y="0"/>
                    </a:moveTo>
                    <a:lnTo>
                      <a:pt x="22" y="98"/>
                    </a:lnTo>
                    <a:lnTo>
                      <a:pt x="202" y="107"/>
                    </a:lnTo>
                    <a:lnTo>
                      <a:pt x="157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03" name="Freeform 27"/>
              <p:cNvSpPr>
                <a:spLocks/>
              </p:cNvSpPr>
              <p:nvPr/>
            </p:nvSpPr>
            <p:spPr bwMode="auto">
              <a:xfrm>
                <a:off x="3624" y="2609"/>
                <a:ext cx="127" cy="91"/>
              </a:xfrm>
              <a:custGeom>
                <a:avLst/>
                <a:gdLst/>
                <a:ahLst/>
                <a:cxnLst>
                  <a:cxn ang="0">
                    <a:pos x="134" y="0"/>
                  </a:cxn>
                  <a:cxn ang="0">
                    <a:pos x="152" y="107"/>
                  </a:cxn>
                  <a:cxn ang="0">
                    <a:pos x="0" y="107"/>
                  </a:cxn>
                  <a:cxn ang="0">
                    <a:pos x="54" y="0"/>
                  </a:cxn>
                  <a:cxn ang="0">
                    <a:pos x="134" y="0"/>
                  </a:cxn>
                  <a:cxn ang="0">
                    <a:pos x="134" y="0"/>
                  </a:cxn>
                </a:cxnLst>
                <a:rect l="0" t="0" r="r" b="b"/>
                <a:pathLst>
                  <a:path w="152" h="107">
                    <a:moveTo>
                      <a:pt x="134" y="0"/>
                    </a:moveTo>
                    <a:lnTo>
                      <a:pt x="152" y="107"/>
                    </a:lnTo>
                    <a:lnTo>
                      <a:pt x="0" y="107"/>
                    </a:lnTo>
                    <a:lnTo>
                      <a:pt x="54" y="0"/>
                    </a:lnTo>
                    <a:lnTo>
                      <a:pt x="13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04" name="Freeform 28"/>
              <p:cNvSpPr>
                <a:spLocks/>
              </p:cNvSpPr>
              <p:nvPr/>
            </p:nvSpPr>
            <p:spPr bwMode="auto">
              <a:xfrm>
                <a:off x="3639" y="2616"/>
                <a:ext cx="102" cy="73"/>
              </a:xfrm>
              <a:custGeom>
                <a:avLst/>
                <a:gdLst/>
                <a:ahLst/>
                <a:cxnLst>
                  <a:cxn ang="0">
                    <a:pos x="106" y="3"/>
                  </a:cxn>
                  <a:cxn ang="0">
                    <a:pos x="39" y="0"/>
                  </a:cxn>
                  <a:cxn ang="0">
                    <a:pos x="0" y="86"/>
                  </a:cxn>
                  <a:cxn ang="0">
                    <a:pos x="122" y="86"/>
                  </a:cxn>
                  <a:cxn ang="0">
                    <a:pos x="106" y="3"/>
                  </a:cxn>
                </a:cxnLst>
                <a:rect l="0" t="0" r="r" b="b"/>
                <a:pathLst>
                  <a:path w="122" h="86">
                    <a:moveTo>
                      <a:pt x="106" y="3"/>
                    </a:moveTo>
                    <a:lnTo>
                      <a:pt x="39" y="0"/>
                    </a:lnTo>
                    <a:lnTo>
                      <a:pt x="0" y="86"/>
                    </a:lnTo>
                    <a:lnTo>
                      <a:pt x="122" y="86"/>
                    </a:lnTo>
                    <a:lnTo>
                      <a:pt x="106" y="3"/>
                    </a:lnTo>
                    <a:close/>
                  </a:path>
                </a:pathLst>
              </a:custGeom>
              <a:solidFill>
                <a:srgbClr val="91BCF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05" name="Freeform 29"/>
              <p:cNvSpPr>
                <a:spLocks/>
              </p:cNvSpPr>
              <p:nvPr/>
            </p:nvSpPr>
            <p:spPr bwMode="auto">
              <a:xfrm>
                <a:off x="4464" y="2584"/>
                <a:ext cx="705" cy="284"/>
              </a:xfrm>
              <a:custGeom>
                <a:avLst/>
                <a:gdLst/>
                <a:ahLst/>
                <a:cxnLst>
                  <a:cxn ang="0">
                    <a:pos x="91" y="34"/>
                  </a:cxn>
                  <a:cxn ang="0">
                    <a:pos x="154" y="28"/>
                  </a:cxn>
                  <a:cxn ang="0">
                    <a:pos x="174" y="12"/>
                  </a:cxn>
                  <a:cxn ang="0">
                    <a:pos x="201" y="21"/>
                  </a:cxn>
                  <a:cxn ang="0">
                    <a:pos x="250" y="0"/>
                  </a:cxn>
                  <a:cxn ang="0">
                    <a:pos x="629" y="65"/>
                  </a:cxn>
                  <a:cxn ang="0">
                    <a:pos x="689" y="186"/>
                  </a:cxn>
                  <a:cxn ang="0">
                    <a:pos x="718" y="208"/>
                  </a:cxn>
                  <a:cxn ang="0">
                    <a:pos x="729" y="237"/>
                  </a:cxn>
                  <a:cxn ang="0">
                    <a:pos x="847" y="333"/>
                  </a:cxn>
                  <a:cxn ang="0">
                    <a:pos x="667" y="299"/>
                  </a:cxn>
                  <a:cxn ang="0">
                    <a:pos x="540" y="277"/>
                  </a:cxn>
                  <a:cxn ang="0">
                    <a:pos x="382" y="223"/>
                  </a:cxn>
                  <a:cxn ang="0">
                    <a:pos x="310" y="233"/>
                  </a:cxn>
                  <a:cxn ang="0">
                    <a:pos x="208" y="217"/>
                  </a:cxn>
                  <a:cxn ang="0">
                    <a:pos x="145" y="215"/>
                  </a:cxn>
                  <a:cxn ang="0">
                    <a:pos x="98" y="328"/>
                  </a:cxn>
                  <a:cxn ang="0">
                    <a:pos x="63" y="306"/>
                  </a:cxn>
                  <a:cxn ang="0">
                    <a:pos x="51" y="268"/>
                  </a:cxn>
                  <a:cxn ang="0">
                    <a:pos x="34" y="221"/>
                  </a:cxn>
                  <a:cxn ang="0">
                    <a:pos x="0" y="172"/>
                  </a:cxn>
                  <a:cxn ang="0">
                    <a:pos x="0" y="139"/>
                  </a:cxn>
                  <a:cxn ang="0">
                    <a:pos x="34" y="116"/>
                  </a:cxn>
                  <a:cxn ang="0">
                    <a:pos x="91" y="34"/>
                  </a:cxn>
                  <a:cxn ang="0">
                    <a:pos x="91" y="34"/>
                  </a:cxn>
                </a:cxnLst>
                <a:rect l="0" t="0" r="r" b="b"/>
                <a:pathLst>
                  <a:path w="847" h="333">
                    <a:moveTo>
                      <a:pt x="91" y="34"/>
                    </a:moveTo>
                    <a:lnTo>
                      <a:pt x="154" y="28"/>
                    </a:lnTo>
                    <a:lnTo>
                      <a:pt x="174" y="12"/>
                    </a:lnTo>
                    <a:lnTo>
                      <a:pt x="201" y="21"/>
                    </a:lnTo>
                    <a:lnTo>
                      <a:pt x="250" y="0"/>
                    </a:lnTo>
                    <a:lnTo>
                      <a:pt x="629" y="65"/>
                    </a:lnTo>
                    <a:lnTo>
                      <a:pt x="689" y="186"/>
                    </a:lnTo>
                    <a:lnTo>
                      <a:pt x="718" y="208"/>
                    </a:lnTo>
                    <a:lnTo>
                      <a:pt x="729" y="237"/>
                    </a:lnTo>
                    <a:lnTo>
                      <a:pt x="847" y="333"/>
                    </a:lnTo>
                    <a:lnTo>
                      <a:pt x="667" y="299"/>
                    </a:lnTo>
                    <a:lnTo>
                      <a:pt x="540" y="277"/>
                    </a:lnTo>
                    <a:lnTo>
                      <a:pt x="382" y="223"/>
                    </a:lnTo>
                    <a:lnTo>
                      <a:pt x="310" y="233"/>
                    </a:lnTo>
                    <a:lnTo>
                      <a:pt x="208" y="217"/>
                    </a:lnTo>
                    <a:lnTo>
                      <a:pt x="145" y="215"/>
                    </a:lnTo>
                    <a:lnTo>
                      <a:pt x="98" y="328"/>
                    </a:lnTo>
                    <a:lnTo>
                      <a:pt x="63" y="306"/>
                    </a:lnTo>
                    <a:lnTo>
                      <a:pt x="51" y="268"/>
                    </a:lnTo>
                    <a:lnTo>
                      <a:pt x="34" y="221"/>
                    </a:lnTo>
                    <a:lnTo>
                      <a:pt x="0" y="172"/>
                    </a:lnTo>
                    <a:lnTo>
                      <a:pt x="0" y="139"/>
                    </a:lnTo>
                    <a:lnTo>
                      <a:pt x="34" y="116"/>
                    </a:lnTo>
                    <a:lnTo>
                      <a:pt x="91" y="34"/>
                    </a:lnTo>
                    <a:lnTo>
                      <a:pt x="91" y="34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06" name="Freeform 30"/>
              <p:cNvSpPr>
                <a:spLocks/>
              </p:cNvSpPr>
              <p:nvPr/>
            </p:nvSpPr>
            <p:spPr bwMode="auto">
              <a:xfrm>
                <a:off x="4664" y="2606"/>
                <a:ext cx="360" cy="140"/>
              </a:xfrm>
              <a:custGeom>
                <a:avLst/>
                <a:gdLst/>
                <a:ahLst/>
                <a:cxnLst>
                  <a:cxn ang="0">
                    <a:pos x="432" y="164"/>
                  </a:cxn>
                  <a:cxn ang="0">
                    <a:pos x="375" y="47"/>
                  </a:cxn>
                  <a:cxn ang="0">
                    <a:pos x="81" y="0"/>
                  </a:cxn>
                  <a:cxn ang="0">
                    <a:pos x="0" y="107"/>
                  </a:cxn>
                  <a:cxn ang="0">
                    <a:pos x="122" y="110"/>
                  </a:cxn>
                  <a:cxn ang="0">
                    <a:pos x="211" y="125"/>
                  </a:cxn>
                  <a:cxn ang="0">
                    <a:pos x="270" y="132"/>
                  </a:cxn>
                  <a:cxn ang="0">
                    <a:pos x="359" y="136"/>
                  </a:cxn>
                  <a:cxn ang="0">
                    <a:pos x="432" y="164"/>
                  </a:cxn>
                  <a:cxn ang="0">
                    <a:pos x="432" y="164"/>
                  </a:cxn>
                </a:cxnLst>
                <a:rect l="0" t="0" r="r" b="b"/>
                <a:pathLst>
                  <a:path w="432" h="164">
                    <a:moveTo>
                      <a:pt x="432" y="164"/>
                    </a:moveTo>
                    <a:lnTo>
                      <a:pt x="375" y="47"/>
                    </a:lnTo>
                    <a:lnTo>
                      <a:pt x="81" y="0"/>
                    </a:lnTo>
                    <a:lnTo>
                      <a:pt x="0" y="107"/>
                    </a:lnTo>
                    <a:lnTo>
                      <a:pt x="122" y="110"/>
                    </a:lnTo>
                    <a:lnTo>
                      <a:pt x="211" y="125"/>
                    </a:lnTo>
                    <a:lnTo>
                      <a:pt x="270" y="132"/>
                    </a:lnTo>
                    <a:lnTo>
                      <a:pt x="359" y="136"/>
                    </a:lnTo>
                    <a:lnTo>
                      <a:pt x="432" y="164"/>
                    </a:lnTo>
                    <a:lnTo>
                      <a:pt x="432" y="1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07" name="Freeform 31"/>
              <p:cNvSpPr>
                <a:spLocks/>
              </p:cNvSpPr>
              <p:nvPr/>
            </p:nvSpPr>
            <p:spPr bwMode="auto">
              <a:xfrm>
                <a:off x="4549" y="2880"/>
                <a:ext cx="618" cy="157"/>
              </a:xfrm>
              <a:custGeom>
                <a:avLst/>
                <a:gdLst/>
                <a:ahLst/>
                <a:cxnLst>
                  <a:cxn ang="0">
                    <a:pos x="743" y="123"/>
                  </a:cxn>
                  <a:cxn ang="0">
                    <a:pos x="743" y="184"/>
                  </a:cxn>
                  <a:cxn ang="0">
                    <a:pos x="675" y="182"/>
                  </a:cxn>
                  <a:cxn ang="0">
                    <a:pos x="177" y="91"/>
                  </a:cxn>
                  <a:cxn ang="0">
                    <a:pos x="60" y="69"/>
                  </a:cxn>
                  <a:cxn ang="0">
                    <a:pos x="13" y="51"/>
                  </a:cxn>
                  <a:cxn ang="0">
                    <a:pos x="0" y="0"/>
                  </a:cxn>
                  <a:cxn ang="0">
                    <a:pos x="151" y="25"/>
                  </a:cxn>
                  <a:cxn ang="0">
                    <a:pos x="354" y="69"/>
                  </a:cxn>
                  <a:cxn ang="0">
                    <a:pos x="474" y="82"/>
                  </a:cxn>
                  <a:cxn ang="0">
                    <a:pos x="622" y="98"/>
                  </a:cxn>
                  <a:cxn ang="0">
                    <a:pos x="704" y="116"/>
                  </a:cxn>
                  <a:cxn ang="0">
                    <a:pos x="743" y="123"/>
                  </a:cxn>
                  <a:cxn ang="0">
                    <a:pos x="743" y="123"/>
                  </a:cxn>
                </a:cxnLst>
                <a:rect l="0" t="0" r="r" b="b"/>
                <a:pathLst>
                  <a:path w="743" h="184">
                    <a:moveTo>
                      <a:pt x="743" y="123"/>
                    </a:moveTo>
                    <a:lnTo>
                      <a:pt x="743" y="184"/>
                    </a:lnTo>
                    <a:lnTo>
                      <a:pt x="675" y="182"/>
                    </a:lnTo>
                    <a:lnTo>
                      <a:pt x="177" y="91"/>
                    </a:lnTo>
                    <a:lnTo>
                      <a:pt x="60" y="69"/>
                    </a:lnTo>
                    <a:lnTo>
                      <a:pt x="13" y="51"/>
                    </a:lnTo>
                    <a:lnTo>
                      <a:pt x="0" y="0"/>
                    </a:lnTo>
                    <a:lnTo>
                      <a:pt x="151" y="25"/>
                    </a:lnTo>
                    <a:lnTo>
                      <a:pt x="354" y="69"/>
                    </a:lnTo>
                    <a:lnTo>
                      <a:pt x="474" y="82"/>
                    </a:lnTo>
                    <a:lnTo>
                      <a:pt x="622" y="98"/>
                    </a:lnTo>
                    <a:lnTo>
                      <a:pt x="704" y="116"/>
                    </a:lnTo>
                    <a:lnTo>
                      <a:pt x="743" y="123"/>
                    </a:lnTo>
                    <a:lnTo>
                      <a:pt x="743" y="1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08" name="Freeform 32"/>
              <p:cNvSpPr>
                <a:spLocks/>
              </p:cNvSpPr>
              <p:nvPr/>
            </p:nvSpPr>
            <p:spPr bwMode="auto">
              <a:xfrm>
                <a:off x="4559" y="2778"/>
                <a:ext cx="613" cy="194"/>
              </a:xfrm>
              <a:custGeom>
                <a:avLst/>
                <a:gdLst/>
                <a:ahLst/>
                <a:cxnLst>
                  <a:cxn ang="0">
                    <a:pos x="736" y="127"/>
                  </a:cxn>
                  <a:cxn ang="0">
                    <a:pos x="736" y="216"/>
                  </a:cxn>
                  <a:cxn ang="0">
                    <a:pos x="711" y="228"/>
                  </a:cxn>
                  <a:cxn ang="0">
                    <a:pos x="597" y="197"/>
                  </a:cxn>
                  <a:cxn ang="0">
                    <a:pos x="407" y="180"/>
                  </a:cxn>
                  <a:cxn ang="0">
                    <a:pos x="294" y="165"/>
                  </a:cxn>
                  <a:cxn ang="0">
                    <a:pos x="129" y="121"/>
                  </a:cxn>
                  <a:cxn ang="0">
                    <a:pos x="0" y="107"/>
                  </a:cxn>
                  <a:cxn ang="0">
                    <a:pos x="37" y="0"/>
                  </a:cxn>
                  <a:cxn ang="0">
                    <a:pos x="192" y="20"/>
                  </a:cxn>
                  <a:cxn ang="0">
                    <a:pos x="263" y="14"/>
                  </a:cxn>
                  <a:cxn ang="0">
                    <a:pos x="442" y="80"/>
                  </a:cxn>
                  <a:cxn ang="0">
                    <a:pos x="442" y="80"/>
                  </a:cxn>
                  <a:cxn ang="0">
                    <a:pos x="445" y="80"/>
                  </a:cxn>
                  <a:cxn ang="0">
                    <a:pos x="450" y="80"/>
                  </a:cxn>
                  <a:cxn ang="0">
                    <a:pos x="458" y="80"/>
                  </a:cxn>
                  <a:cxn ang="0">
                    <a:pos x="468" y="80"/>
                  </a:cxn>
                  <a:cxn ang="0">
                    <a:pos x="478" y="80"/>
                  </a:cxn>
                  <a:cxn ang="0">
                    <a:pos x="488" y="80"/>
                  </a:cxn>
                  <a:cxn ang="0">
                    <a:pos x="498" y="80"/>
                  </a:cxn>
                  <a:cxn ang="0">
                    <a:pos x="505" y="80"/>
                  </a:cxn>
                  <a:cxn ang="0">
                    <a:pos x="514" y="81"/>
                  </a:cxn>
                  <a:cxn ang="0">
                    <a:pos x="526" y="82"/>
                  </a:cxn>
                  <a:cxn ang="0">
                    <a:pos x="543" y="84"/>
                  </a:cxn>
                  <a:cxn ang="0">
                    <a:pos x="559" y="88"/>
                  </a:cxn>
                  <a:cxn ang="0">
                    <a:pos x="575" y="91"/>
                  </a:cxn>
                  <a:cxn ang="0">
                    <a:pos x="588" y="94"/>
                  </a:cxn>
                  <a:cxn ang="0">
                    <a:pos x="597" y="95"/>
                  </a:cxn>
                  <a:cxn ang="0">
                    <a:pos x="600" y="96"/>
                  </a:cxn>
                  <a:cxn ang="0">
                    <a:pos x="600" y="96"/>
                  </a:cxn>
                  <a:cxn ang="0">
                    <a:pos x="682" y="127"/>
                  </a:cxn>
                  <a:cxn ang="0">
                    <a:pos x="736" y="127"/>
                  </a:cxn>
                  <a:cxn ang="0">
                    <a:pos x="736" y="127"/>
                  </a:cxn>
                </a:cxnLst>
                <a:rect l="0" t="0" r="r" b="b"/>
                <a:pathLst>
                  <a:path w="736" h="228">
                    <a:moveTo>
                      <a:pt x="736" y="127"/>
                    </a:moveTo>
                    <a:lnTo>
                      <a:pt x="736" y="216"/>
                    </a:lnTo>
                    <a:lnTo>
                      <a:pt x="711" y="228"/>
                    </a:lnTo>
                    <a:lnTo>
                      <a:pt x="597" y="197"/>
                    </a:lnTo>
                    <a:lnTo>
                      <a:pt x="407" y="180"/>
                    </a:lnTo>
                    <a:lnTo>
                      <a:pt x="294" y="165"/>
                    </a:lnTo>
                    <a:lnTo>
                      <a:pt x="129" y="121"/>
                    </a:lnTo>
                    <a:lnTo>
                      <a:pt x="0" y="107"/>
                    </a:lnTo>
                    <a:lnTo>
                      <a:pt x="37" y="0"/>
                    </a:lnTo>
                    <a:lnTo>
                      <a:pt x="192" y="20"/>
                    </a:lnTo>
                    <a:lnTo>
                      <a:pt x="263" y="14"/>
                    </a:lnTo>
                    <a:lnTo>
                      <a:pt x="442" y="80"/>
                    </a:lnTo>
                    <a:lnTo>
                      <a:pt x="442" y="80"/>
                    </a:lnTo>
                    <a:lnTo>
                      <a:pt x="445" y="80"/>
                    </a:lnTo>
                    <a:lnTo>
                      <a:pt x="450" y="80"/>
                    </a:lnTo>
                    <a:lnTo>
                      <a:pt x="458" y="80"/>
                    </a:lnTo>
                    <a:lnTo>
                      <a:pt x="468" y="80"/>
                    </a:lnTo>
                    <a:lnTo>
                      <a:pt x="478" y="80"/>
                    </a:lnTo>
                    <a:lnTo>
                      <a:pt x="488" y="80"/>
                    </a:lnTo>
                    <a:lnTo>
                      <a:pt x="498" y="80"/>
                    </a:lnTo>
                    <a:lnTo>
                      <a:pt x="505" y="80"/>
                    </a:lnTo>
                    <a:lnTo>
                      <a:pt x="514" y="81"/>
                    </a:lnTo>
                    <a:lnTo>
                      <a:pt x="526" y="82"/>
                    </a:lnTo>
                    <a:lnTo>
                      <a:pt x="543" y="84"/>
                    </a:lnTo>
                    <a:lnTo>
                      <a:pt x="559" y="88"/>
                    </a:lnTo>
                    <a:lnTo>
                      <a:pt x="575" y="91"/>
                    </a:lnTo>
                    <a:lnTo>
                      <a:pt x="588" y="94"/>
                    </a:lnTo>
                    <a:lnTo>
                      <a:pt x="597" y="95"/>
                    </a:lnTo>
                    <a:lnTo>
                      <a:pt x="600" y="96"/>
                    </a:lnTo>
                    <a:lnTo>
                      <a:pt x="600" y="96"/>
                    </a:lnTo>
                    <a:lnTo>
                      <a:pt x="682" y="127"/>
                    </a:lnTo>
                    <a:lnTo>
                      <a:pt x="736" y="127"/>
                    </a:lnTo>
                    <a:lnTo>
                      <a:pt x="736" y="127"/>
                    </a:lnTo>
                    <a:close/>
                  </a:path>
                </a:pathLst>
              </a:custGeom>
              <a:solidFill>
                <a:srgbClr val="00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09" name="Freeform 33"/>
              <p:cNvSpPr>
                <a:spLocks/>
              </p:cNvSpPr>
              <p:nvPr/>
            </p:nvSpPr>
            <p:spPr bwMode="auto">
              <a:xfrm>
                <a:off x="4606" y="2596"/>
                <a:ext cx="100" cy="80"/>
              </a:xfrm>
              <a:custGeom>
                <a:avLst/>
                <a:gdLst/>
                <a:ahLst/>
                <a:cxnLst>
                  <a:cxn ang="0">
                    <a:pos x="120" y="9"/>
                  </a:cxn>
                  <a:cxn ang="0">
                    <a:pos x="51" y="82"/>
                  </a:cxn>
                  <a:cxn ang="0">
                    <a:pos x="0" y="95"/>
                  </a:cxn>
                  <a:cxn ang="0">
                    <a:pos x="29" y="25"/>
                  </a:cxn>
                  <a:cxn ang="0">
                    <a:pos x="73" y="0"/>
                  </a:cxn>
                  <a:cxn ang="0">
                    <a:pos x="120" y="9"/>
                  </a:cxn>
                  <a:cxn ang="0">
                    <a:pos x="120" y="9"/>
                  </a:cxn>
                </a:cxnLst>
                <a:rect l="0" t="0" r="r" b="b"/>
                <a:pathLst>
                  <a:path w="120" h="95">
                    <a:moveTo>
                      <a:pt x="120" y="9"/>
                    </a:moveTo>
                    <a:lnTo>
                      <a:pt x="51" y="82"/>
                    </a:lnTo>
                    <a:lnTo>
                      <a:pt x="0" y="95"/>
                    </a:lnTo>
                    <a:lnTo>
                      <a:pt x="29" y="25"/>
                    </a:lnTo>
                    <a:lnTo>
                      <a:pt x="73" y="0"/>
                    </a:lnTo>
                    <a:lnTo>
                      <a:pt x="120" y="9"/>
                    </a:lnTo>
                    <a:lnTo>
                      <a:pt x="12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10" name="Freeform 34"/>
              <p:cNvSpPr>
                <a:spLocks/>
              </p:cNvSpPr>
              <p:nvPr/>
            </p:nvSpPr>
            <p:spPr bwMode="auto">
              <a:xfrm>
                <a:off x="4509" y="2614"/>
                <a:ext cx="90" cy="80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88" y="69"/>
                  </a:cxn>
                  <a:cxn ang="0">
                    <a:pos x="66" y="94"/>
                  </a:cxn>
                  <a:cxn ang="0">
                    <a:pos x="0" y="79"/>
                  </a:cxn>
                  <a:cxn ang="0">
                    <a:pos x="44" y="6"/>
                  </a:cxn>
                  <a:cxn ang="0">
                    <a:pos x="107" y="0"/>
                  </a:cxn>
                  <a:cxn ang="0">
                    <a:pos x="107" y="0"/>
                  </a:cxn>
                </a:cxnLst>
                <a:rect l="0" t="0" r="r" b="b"/>
                <a:pathLst>
                  <a:path w="107" h="94">
                    <a:moveTo>
                      <a:pt x="107" y="0"/>
                    </a:moveTo>
                    <a:lnTo>
                      <a:pt x="88" y="69"/>
                    </a:lnTo>
                    <a:lnTo>
                      <a:pt x="66" y="94"/>
                    </a:lnTo>
                    <a:lnTo>
                      <a:pt x="0" y="79"/>
                    </a:lnTo>
                    <a:lnTo>
                      <a:pt x="44" y="6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11" name="Freeform 35"/>
              <p:cNvSpPr>
                <a:spLocks/>
              </p:cNvSpPr>
              <p:nvPr/>
            </p:nvSpPr>
            <p:spPr bwMode="auto">
              <a:xfrm>
                <a:off x="4129" y="2495"/>
                <a:ext cx="382" cy="184"/>
              </a:xfrm>
              <a:custGeom>
                <a:avLst/>
                <a:gdLst/>
                <a:ahLst/>
                <a:cxnLst>
                  <a:cxn ang="0">
                    <a:pos x="215" y="206"/>
                  </a:cxn>
                  <a:cxn ang="0">
                    <a:pos x="253" y="186"/>
                  </a:cxn>
                  <a:cxn ang="0">
                    <a:pos x="270" y="202"/>
                  </a:cxn>
                  <a:cxn ang="0">
                    <a:pos x="299" y="180"/>
                  </a:cxn>
                  <a:cxn ang="0">
                    <a:pos x="321" y="215"/>
                  </a:cxn>
                  <a:cxn ang="0">
                    <a:pos x="354" y="193"/>
                  </a:cxn>
                  <a:cxn ang="0">
                    <a:pos x="372" y="215"/>
                  </a:cxn>
                  <a:cxn ang="0">
                    <a:pos x="397" y="195"/>
                  </a:cxn>
                  <a:cxn ang="0">
                    <a:pos x="430" y="161"/>
                  </a:cxn>
                  <a:cxn ang="0">
                    <a:pos x="457" y="41"/>
                  </a:cxn>
                  <a:cxn ang="0">
                    <a:pos x="390" y="110"/>
                  </a:cxn>
                  <a:cxn ang="0">
                    <a:pos x="306" y="0"/>
                  </a:cxn>
                  <a:cxn ang="0">
                    <a:pos x="295" y="98"/>
                  </a:cxn>
                  <a:cxn ang="0">
                    <a:pos x="215" y="12"/>
                  </a:cxn>
                  <a:cxn ang="0">
                    <a:pos x="215" y="94"/>
                  </a:cxn>
                  <a:cxn ang="0">
                    <a:pos x="105" y="47"/>
                  </a:cxn>
                  <a:cxn ang="0">
                    <a:pos x="152" y="119"/>
                  </a:cxn>
                  <a:cxn ang="0">
                    <a:pos x="0" y="98"/>
                  </a:cxn>
                  <a:cxn ang="0">
                    <a:pos x="215" y="206"/>
                  </a:cxn>
                  <a:cxn ang="0">
                    <a:pos x="215" y="206"/>
                  </a:cxn>
                </a:cxnLst>
                <a:rect l="0" t="0" r="r" b="b"/>
                <a:pathLst>
                  <a:path w="457" h="215">
                    <a:moveTo>
                      <a:pt x="215" y="206"/>
                    </a:moveTo>
                    <a:lnTo>
                      <a:pt x="253" y="186"/>
                    </a:lnTo>
                    <a:lnTo>
                      <a:pt x="270" y="202"/>
                    </a:lnTo>
                    <a:lnTo>
                      <a:pt x="299" y="180"/>
                    </a:lnTo>
                    <a:lnTo>
                      <a:pt x="321" y="215"/>
                    </a:lnTo>
                    <a:lnTo>
                      <a:pt x="354" y="193"/>
                    </a:lnTo>
                    <a:lnTo>
                      <a:pt x="372" y="215"/>
                    </a:lnTo>
                    <a:lnTo>
                      <a:pt x="397" y="195"/>
                    </a:lnTo>
                    <a:lnTo>
                      <a:pt x="430" y="161"/>
                    </a:lnTo>
                    <a:lnTo>
                      <a:pt x="457" y="41"/>
                    </a:lnTo>
                    <a:lnTo>
                      <a:pt x="390" y="110"/>
                    </a:lnTo>
                    <a:lnTo>
                      <a:pt x="306" y="0"/>
                    </a:lnTo>
                    <a:lnTo>
                      <a:pt x="295" y="98"/>
                    </a:lnTo>
                    <a:lnTo>
                      <a:pt x="215" y="12"/>
                    </a:lnTo>
                    <a:lnTo>
                      <a:pt x="215" y="94"/>
                    </a:lnTo>
                    <a:lnTo>
                      <a:pt x="105" y="47"/>
                    </a:lnTo>
                    <a:lnTo>
                      <a:pt x="152" y="119"/>
                    </a:lnTo>
                    <a:lnTo>
                      <a:pt x="0" y="98"/>
                    </a:lnTo>
                    <a:lnTo>
                      <a:pt x="215" y="206"/>
                    </a:lnTo>
                    <a:lnTo>
                      <a:pt x="215" y="20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>
                      <a:gamma/>
                      <a:shade val="5882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5882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12" name="Freeform 36"/>
              <p:cNvSpPr>
                <a:spLocks/>
              </p:cNvSpPr>
              <p:nvPr/>
            </p:nvSpPr>
            <p:spPr bwMode="auto">
              <a:xfrm>
                <a:off x="4639" y="2805"/>
                <a:ext cx="75" cy="68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35" y="1"/>
                  </a:cxn>
                  <a:cxn ang="0">
                    <a:pos x="27" y="3"/>
                  </a:cxn>
                  <a:cxn ang="0">
                    <a:pos x="19" y="6"/>
                  </a:cxn>
                  <a:cxn ang="0">
                    <a:pos x="14" y="11"/>
                  </a:cxn>
                  <a:cxn ang="0">
                    <a:pos x="8" y="18"/>
                  </a:cxn>
                  <a:cxn ang="0">
                    <a:pos x="3" y="25"/>
                  </a:cxn>
                  <a:cxn ang="0">
                    <a:pos x="1" y="32"/>
                  </a:cxn>
                  <a:cxn ang="0">
                    <a:pos x="0" y="40"/>
                  </a:cxn>
                  <a:cxn ang="0">
                    <a:pos x="1" y="48"/>
                  </a:cxn>
                  <a:cxn ang="0">
                    <a:pos x="3" y="56"/>
                  </a:cxn>
                  <a:cxn ang="0">
                    <a:pos x="8" y="63"/>
                  </a:cxn>
                  <a:cxn ang="0">
                    <a:pos x="14" y="69"/>
                  </a:cxn>
                  <a:cxn ang="0">
                    <a:pos x="19" y="73"/>
                  </a:cxn>
                  <a:cxn ang="0">
                    <a:pos x="27" y="77"/>
                  </a:cxn>
                  <a:cxn ang="0">
                    <a:pos x="35" y="79"/>
                  </a:cxn>
                  <a:cxn ang="0">
                    <a:pos x="45" y="80"/>
                  </a:cxn>
                  <a:cxn ang="0">
                    <a:pos x="54" y="79"/>
                  </a:cxn>
                  <a:cxn ang="0">
                    <a:pos x="62" y="77"/>
                  </a:cxn>
                  <a:cxn ang="0">
                    <a:pos x="70" y="73"/>
                  </a:cxn>
                  <a:cxn ang="0">
                    <a:pos x="77" y="69"/>
                  </a:cxn>
                  <a:cxn ang="0">
                    <a:pos x="82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40"/>
                  </a:cxn>
                  <a:cxn ang="0">
                    <a:pos x="88" y="32"/>
                  </a:cxn>
                  <a:cxn ang="0">
                    <a:pos x="86" y="25"/>
                  </a:cxn>
                  <a:cxn ang="0">
                    <a:pos x="82" y="18"/>
                  </a:cxn>
                  <a:cxn ang="0">
                    <a:pos x="77" y="11"/>
                  </a:cxn>
                  <a:cxn ang="0">
                    <a:pos x="70" y="6"/>
                  </a:cxn>
                  <a:cxn ang="0">
                    <a:pos x="62" y="3"/>
                  </a:cxn>
                  <a:cxn ang="0">
                    <a:pos x="54" y="1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80">
                    <a:moveTo>
                      <a:pt x="45" y="0"/>
                    </a:moveTo>
                    <a:lnTo>
                      <a:pt x="35" y="1"/>
                    </a:lnTo>
                    <a:lnTo>
                      <a:pt x="27" y="3"/>
                    </a:lnTo>
                    <a:lnTo>
                      <a:pt x="19" y="6"/>
                    </a:lnTo>
                    <a:lnTo>
                      <a:pt x="14" y="11"/>
                    </a:lnTo>
                    <a:lnTo>
                      <a:pt x="8" y="18"/>
                    </a:lnTo>
                    <a:lnTo>
                      <a:pt x="3" y="25"/>
                    </a:lnTo>
                    <a:lnTo>
                      <a:pt x="1" y="32"/>
                    </a:lnTo>
                    <a:lnTo>
                      <a:pt x="0" y="40"/>
                    </a:lnTo>
                    <a:lnTo>
                      <a:pt x="1" y="48"/>
                    </a:lnTo>
                    <a:lnTo>
                      <a:pt x="3" y="56"/>
                    </a:lnTo>
                    <a:lnTo>
                      <a:pt x="8" y="63"/>
                    </a:lnTo>
                    <a:lnTo>
                      <a:pt x="14" y="69"/>
                    </a:lnTo>
                    <a:lnTo>
                      <a:pt x="19" y="73"/>
                    </a:lnTo>
                    <a:lnTo>
                      <a:pt x="27" y="77"/>
                    </a:lnTo>
                    <a:lnTo>
                      <a:pt x="35" y="79"/>
                    </a:lnTo>
                    <a:lnTo>
                      <a:pt x="45" y="80"/>
                    </a:lnTo>
                    <a:lnTo>
                      <a:pt x="54" y="79"/>
                    </a:lnTo>
                    <a:lnTo>
                      <a:pt x="62" y="77"/>
                    </a:lnTo>
                    <a:lnTo>
                      <a:pt x="70" y="73"/>
                    </a:lnTo>
                    <a:lnTo>
                      <a:pt x="77" y="69"/>
                    </a:lnTo>
                    <a:lnTo>
                      <a:pt x="82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40"/>
                    </a:lnTo>
                    <a:lnTo>
                      <a:pt x="88" y="32"/>
                    </a:lnTo>
                    <a:lnTo>
                      <a:pt x="86" y="25"/>
                    </a:lnTo>
                    <a:lnTo>
                      <a:pt x="82" y="18"/>
                    </a:lnTo>
                    <a:lnTo>
                      <a:pt x="77" y="11"/>
                    </a:lnTo>
                    <a:lnTo>
                      <a:pt x="70" y="6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13" name="Freeform 37"/>
              <p:cNvSpPr>
                <a:spLocks/>
              </p:cNvSpPr>
              <p:nvPr/>
            </p:nvSpPr>
            <p:spPr bwMode="auto">
              <a:xfrm>
                <a:off x="5032" y="2872"/>
                <a:ext cx="74" cy="7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36" y="1"/>
                  </a:cxn>
                  <a:cxn ang="0">
                    <a:pos x="28" y="3"/>
                  </a:cxn>
                  <a:cxn ang="0">
                    <a:pos x="20" y="7"/>
                  </a:cxn>
                  <a:cxn ang="0">
                    <a:pos x="14" y="11"/>
                  </a:cxn>
                  <a:cxn ang="0">
                    <a:pos x="8" y="17"/>
                  </a:cxn>
                  <a:cxn ang="0">
                    <a:pos x="3" y="24"/>
                  </a:cxn>
                  <a:cxn ang="0">
                    <a:pos x="1" y="32"/>
                  </a:cxn>
                  <a:cxn ang="0">
                    <a:pos x="0" y="40"/>
                  </a:cxn>
                  <a:cxn ang="0">
                    <a:pos x="1" y="48"/>
                  </a:cxn>
                  <a:cxn ang="0">
                    <a:pos x="3" y="55"/>
                  </a:cxn>
                  <a:cxn ang="0">
                    <a:pos x="8" y="62"/>
                  </a:cxn>
                  <a:cxn ang="0">
                    <a:pos x="14" y="69"/>
                  </a:cxn>
                  <a:cxn ang="0">
                    <a:pos x="20" y="74"/>
                  </a:cxn>
                  <a:cxn ang="0">
                    <a:pos x="28" y="77"/>
                  </a:cxn>
                  <a:cxn ang="0">
                    <a:pos x="36" y="79"/>
                  </a:cxn>
                  <a:cxn ang="0">
                    <a:pos x="45" y="81"/>
                  </a:cxn>
                  <a:cxn ang="0">
                    <a:pos x="54" y="79"/>
                  </a:cxn>
                  <a:cxn ang="0">
                    <a:pos x="62" y="77"/>
                  </a:cxn>
                  <a:cxn ang="0">
                    <a:pos x="70" y="74"/>
                  </a:cxn>
                  <a:cxn ang="0">
                    <a:pos x="76" y="69"/>
                  </a:cxn>
                  <a:cxn ang="0">
                    <a:pos x="82" y="62"/>
                  </a:cxn>
                  <a:cxn ang="0">
                    <a:pos x="85" y="55"/>
                  </a:cxn>
                  <a:cxn ang="0">
                    <a:pos x="88" y="48"/>
                  </a:cxn>
                  <a:cxn ang="0">
                    <a:pos x="89" y="40"/>
                  </a:cxn>
                  <a:cxn ang="0">
                    <a:pos x="88" y="32"/>
                  </a:cxn>
                  <a:cxn ang="0">
                    <a:pos x="85" y="24"/>
                  </a:cxn>
                  <a:cxn ang="0">
                    <a:pos x="82" y="17"/>
                  </a:cxn>
                  <a:cxn ang="0">
                    <a:pos x="76" y="11"/>
                  </a:cxn>
                  <a:cxn ang="0">
                    <a:pos x="70" y="7"/>
                  </a:cxn>
                  <a:cxn ang="0">
                    <a:pos x="62" y="3"/>
                  </a:cxn>
                  <a:cxn ang="0">
                    <a:pos x="54" y="1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45" y="0"/>
                  </a:cxn>
                </a:cxnLst>
                <a:rect l="0" t="0" r="r" b="b"/>
                <a:pathLst>
                  <a:path w="89" h="81">
                    <a:moveTo>
                      <a:pt x="45" y="0"/>
                    </a:moveTo>
                    <a:lnTo>
                      <a:pt x="36" y="1"/>
                    </a:lnTo>
                    <a:lnTo>
                      <a:pt x="28" y="3"/>
                    </a:lnTo>
                    <a:lnTo>
                      <a:pt x="20" y="7"/>
                    </a:lnTo>
                    <a:lnTo>
                      <a:pt x="14" y="11"/>
                    </a:lnTo>
                    <a:lnTo>
                      <a:pt x="8" y="17"/>
                    </a:lnTo>
                    <a:lnTo>
                      <a:pt x="3" y="24"/>
                    </a:lnTo>
                    <a:lnTo>
                      <a:pt x="1" y="32"/>
                    </a:lnTo>
                    <a:lnTo>
                      <a:pt x="0" y="40"/>
                    </a:lnTo>
                    <a:lnTo>
                      <a:pt x="1" y="48"/>
                    </a:lnTo>
                    <a:lnTo>
                      <a:pt x="3" y="55"/>
                    </a:lnTo>
                    <a:lnTo>
                      <a:pt x="8" y="62"/>
                    </a:lnTo>
                    <a:lnTo>
                      <a:pt x="14" y="69"/>
                    </a:lnTo>
                    <a:lnTo>
                      <a:pt x="20" y="74"/>
                    </a:lnTo>
                    <a:lnTo>
                      <a:pt x="28" y="77"/>
                    </a:lnTo>
                    <a:lnTo>
                      <a:pt x="36" y="79"/>
                    </a:lnTo>
                    <a:lnTo>
                      <a:pt x="45" y="81"/>
                    </a:lnTo>
                    <a:lnTo>
                      <a:pt x="54" y="79"/>
                    </a:lnTo>
                    <a:lnTo>
                      <a:pt x="62" y="77"/>
                    </a:lnTo>
                    <a:lnTo>
                      <a:pt x="70" y="74"/>
                    </a:lnTo>
                    <a:lnTo>
                      <a:pt x="76" y="69"/>
                    </a:lnTo>
                    <a:lnTo>
                      <a:pt x="82" y="62"/>
                    </a:lnTo>
                    <a:lnTo>
                      <a:pt x="85" y="55"/>
                    </a:lnTo>
                    <a:lnTo>
                      <a:pt x="88" y="48"/>
                    </a:lnTo>
                    <a:lnTo>
                      <a:pt x="89" y="40"/>
                    </a:lnTo>
                    <a:lnTo>
                      <a:pt x="88" y="32"/>
                    </a:lnTo>
                    <a:lnTo>
                      <a:pt x="85" y="24"/>
                    </a:lnTo>
                    <a:lnTo>
                      <a:pt x="82" y="17"/>
                    </a:lnTo>
                    <a:lnTo>
                      <a:pt x="76" y="11"/>
                    </a:lnTo>
                    <a:lnTo>
                      <a:pt x="70" y="7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14" name="Freeform 38"/>
              <p:cNvSpPr>
                <a:spLocks/>
              </p:cNvSpPr>
              <p:nvPr/>
            </p:nvSpPr>
            <p:spPr bwMode="auto">
              <a:xfrm>
                <a:off x="4304" y="2863"/>
                <a:ext cx="132" cy="116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65" y="1"/>
                  </a:cxn>
                  <a:cxn ang="0">
                    <a:pos x="79" y="6"/>
                  </a:cxn>
                  <a:cxn ang="0">
                    <a:pos x="94" y="16"/>
                  </a:cxn>
                  <a:cxn ang="0">
                    <a:pos x="108" y="28"/>
                  </a:cxn>
                  <a:cxn ang="0">
                    <a:pos x="120" y="42"/>
                  </a:cxn>
                  <a:cxn ang="0">
                    <a:pos x="132" y="57"/>
                  </a:cxn>
                  <a:cxn ang="0">
                    <a:pos x="140" y="72"/>
                  </a:cxn>
                  <a:cxn ang="0">
                    <a:pos x="146" y="85"/>
                  </a:cxn>
                  <a:cxn ang="0">
                    <a:pos x="150" y="96"/>
                  </a:cxn>
                  <a:cxn ang="0">
                    <a:pos x="154" y="105"/>
                  </a:cxn>
                  <a:cxn ang="0">
                    <a:pos x="157" y="112"/>
                  </a:cxn>
                  <a:cxn ang="0">
                    <a:pos x="158" y="118"/>
                  </a:cxn>
                  <a:cxn ang="0">
                    <a:pos x="156" y="123"/>
                  </a:cxn>
                  <a:cxn ang="0">
                    <a:pos x="148" y="126"/>
                  </a:cxn>
                  <a:cxn ang="0">
                    <a:pos x="133" y="129"/>
                  </a:cxn>
                  <a:cxn ang="0">
                    <a:pos x="110" y="129"/>
                  </a:cxn>
                  <a:cxn ang="0">
                    <a:pos x="86" y="129"/>
                  </a:cxn>
                  <a:cxn ang="0">
                    <a:pos x="66" y="131"/>
                  </a:cxn>
                  <a:cxn ang="0">
                    <a:pos x="49" y="132"/>
                  </a:cxn>
                  <a:cxn ang="0">
                    <a:pos x="36" y="133"/>
                  </a:cxn>
                  <a:cxn ang="0">
                    <a:pos x="25" y="134"/>
                  </a:cxn>
                  <a:cxn ang="0">
                    <a:pos x="17" y="134"/>
                  </a:cxn>
                  <a:cxn ang="0">
                    <a:pos x="10" y="132"/>
                  </a:cxn>
                  <a:cxn ang="0">
                    <a:pos x="4" y="129"/>
                  </a:cxn>
                  <a:cxn ang="0">
                    <a:pos x="0" y="116"/>
                  </a:cxn>
                  <a:cxn ang="0">
                    <a:pos x="4" y="96"/>
                  </a:cxn>
                  <a:cxn ang="0">
                    <a:pos x="10" y="74"/>
                  </a:cxn>
                  <a:cxn ang="0">
                    <a:pos x="11" y="56"/>
                  </a:cxn>
                  <a:cxn ang="0">
                    <a:pos x="11" y="48"/>
                  </a:cxn>
                  <a:cxn ang="0">
                    <a:pos x="12" y="39"/>
                  </a:cxn>
                  <a:cxn ang="0">
                    <a:pos x="15" y="30"/>
                  </a:cxn>
                  <a:cxn ang="0">
                    <a:pos x="20" y="20"/>
                  </a:cxn>
                  <a:cxn ang="0">
                    <a:pos x="26" y="13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1" y="0"/>
                  </a:cxn>
                  <a:cxn ang="0">
                    <a:pos x="51" y="0"/>
                  </a:cxn>
                  <a:cxn ang="0">
                    <a:pos x="51" y="0"/>
                  </a:cxn>
                </a:cxnLst>
                <a:rect l="0" t="0" r="r" b="b"/>
                <a:pathLst>
                  <a:path w="158" h="134">
                    <a:moveTo>
                      <a:pt x="51" y="0"/>
                    </a:moveTo>
                    <a:lnTo>
                      <a:pt x="65" y="1"/>
                    </a:lnTo>
                    <a:lnTo>
                      <a:pt x="79" y="6"/>
                    </a:lnTo>
                    <a:lnTo>
                      <a:pt x="94" y="16"/>
                    </a:lnTo>
                    <a:lnTo>
                      <a:pt x="108" y="28"/>
                    </a:lnTo>
                    <a:lnTo>
                      <a:pt x="120" y="42"/>
                    </a:lnTo>
                    <a:lnTo>
                      <a:pt x="132" y="57"/>
                    </a:lnTo>
                    <a:lnTo>
                      <a:pt x="140" y="72"/>
                    </a:lnTo>
                    <a:lnTo>
                      <a:pt x="146" y="85"/>
                    </a:lnTo>
                    <a:lnTo>
                      <a:pt x="150" y="96"/>
                    </a:lnTo>
                    <a:lnTo>
                      <a:pt x="154" y="105"/>
                    </a:lnTo>
                    <a:lnTo>
                      <a:pt x="157" y="112"/>
                    </a:lnTo>
                    <a:lnTo>
                      <a:pt x="158" y="118"/>
                    </a:lnTo>
                    <a:lnTo>
                      <a:pt x="156" y="123"/>
                    </a:lnTo>
                    <a:lnTo>
                      <a:pt x="148" y="126"/>
                    </a:lnTo>
                    <a:lnTo>
                      <a:pt x="133" y="129"/>
                    </a:lnTo>
                    <a:lnTo>
                      <a:pt x="110" y="129"/>
                    </a:lnTo>
                    <a:lnTo>
                      <a:pt x="86" y="129"/>
                    </a:lnTo>
                    <a:lnTo>
                      <a:pt x="66" y="131"/>
                    </a:lnTo>
                    <a:lnTo>
                      <a:pt x="49" y="132"/>
                    </a:lnTo>
                    <a:lnTo>
                      <a:pt x="36" y="133"/>
                    </a:lnTo>
                    <a:lnTo>
                      <a:pt x="25" y="134"/>
                    </a:lnTo>
                    <a:lnTo>
                      <a:pt x="17" y="134"/>
                    </a:lnTo>
                    <a:lnTo>
                      <a:pt x="10" y="132"/>
                    </a:lnTo>
                    <a:lnTo>
                      <a:pt x="4" y="129"/>
                    </a:lnTo>
                    <a:lnTo>
                      <a:pt x="0" y="116"/>
                    </a:lnTo>
                    <a:lnTo>
                      <a:pt x="4" y="96"/>
                    </a:lnTo>
                    <a:lnTo>
                      <a:pt x="10" y="74"/>
                    </a:lnTo>
                    <a:lnTo>
                      <a:pt x="11" y="56"/>
                    </a:lnTo>
                    <a:lnTo>
                      <a:pt x="11" y="48"/>
                    </a:lnTo>
                    <a:lnTo>
                      <a:pt x="12" y="39"/>
                    </a:lnTo>
                    <a:lnTo>
                      <a:pt x="15" y="30"/>
                    </a:lnTo>
                    <a:lnTo>
                      <a:pt x="20" y="20"/>
                    </a:lnTo>
                    <a:lnTo>
                      <a:pt x="26" y="13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15" name="Freeform 39"/>
              <p:cNvSpPr>
                <a:spLocks/>
              </p:cNvSpPr>
              <p:nvPr/>
            </p:nvSpPr>
            <p:spPr bwMode="auto">
              <a:xfrm>
                <a:off x="3621" y="2843"/>
                <a:ext cx="135" cy="123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65" y="2"/>
                  </a:cxn>
                  <a:cxn ang="0">
                    <a:pos x="50" y="6"/>
                  </a:cxn>
                  <a:cxn ang="0">
                    <a:pos x="36" y="13"/>
                  </a:cxn>
                  <a:cxn ang="0">
                    <a:pos x="24" y="21"/>
                  </a:cxn>
                  <a:cxn ang="0">
                    <a:pos x="14" y="31"/>
                  </a:cxn>
                  <a:cxn ang="0">
                    <a:pos x="7" y="44"/>
                  </a:cxn>
                  <a:cxn ang="0">
                    <a:pos x="1" y="58"/>
                  </a:cxn>
                  <a:cxn ang="0">
                    <a:pos x="0" y="72"/>
                  </a:cxn>
                  <a:cxn ang="0">
                    <a:pos x="1" y="87"/>
                  </a:cxn>
                  <a:cxn ang="0">
                    <a:pos x="7" y="99"/>
                  </a:cxn>
                  <a:cxn ang="0">
                    <a:pos x="14" y="112"/>
                  </a:cxn>
                  <a:cxn ang="0">
                    <a:pos x="24" y="122"/>
                  </a:cxn>
                  <a:cxn ang="0">
                    <a:pos x="36" y="132"/>
                  </a:cxn>
                  <a:cxn ang="0">
                    <a:pos x="50" y="137"/>
                  </a:cxn>
                  <a:cxn ang="0">
                    <a:pos x="65" y="142"/>
                  </a:cxn>
                  <a:cxn ang="0">
                    <a:pos x="81" y="143"/>
                  </a:cxn>
                  <a:cxn ang="0">
                    <a:pos x="97" y="142"/>
                  </a:cxn>
                  <a:cxn ang="0">
                    <a:pos x="112" y="137"/>
                  </a:cxn>
                  <a:cxn ang="0">
                    <a:pos x="126" y="132"/>
                  </a:cxn>
                  <a:cxn ang="0">
                    <a:pos x="139" y="122"/>
                  </a:cxn>
                  <a:cxn ang="0">
                    <a:pos x="148" y="112"/>
                  </a:cxn>
                  <a:cxn ang="0">
                    <a:pos x="156" y="99"/>
                  </a:cxn>
                  <a:cxn ang="0">
                    <a:pos x="160" y="87"/>
                  </a:cxn>
                  <a:cxn ang="0">
                    <a:pos x="162" y="72"/>
                  </a:cxn>
                  <a:cxn ang="0">
                    <a:pos x="160" y="58"/>
                  </a:cxn>
                  <a:cxn ang="0">
                    <a:pos x="156" y="44"/>
                  </a:cxn>
                  <a:cxn ang="0">
                    <a:pos x="148" y="31"/>
                  </a:cxn>
                  <a:cxn ang="0">
                    <a:pos x="139" y="21"/>
                  </a:cxn>
                  <a:cxn ang="0">
                    <a:pos x="126" y="13"/>
                  </a:cxn>
                  <a:cxn ang="0">
                    <a:pos x="112" y="6"/>
                  </a:cxn>
                  <a:cxn ang="0">
                    <a:pos x="97" y="2"/>
                  </a:cxn>
                  <a:cxn ang="0">
                    <a:pos x="81" y="0"/>
                  </a:cxn>
                  <a:cxn ang="0">
                    <a:pos x="81" y="0"/>
                  </a:cxn>
                  <a:cxn ang="0">
                    <a:pos x="81" y="0"/>
                  </a:cxn>
                </a:cxnLst>
                <a:rect l="0" t="0" r="r" b="b"/>
                <a:pathLst>
                  <a:path w="162" h="143">
                    <a:moveTo>
                      <a:pt x="81" y="0"/>
                    </a:moveTo>
                    <a:lnTo>
                      <a:pt x="65" y="2"/>
                    </a:lnTo>
                    <a:lnTo>
                      <a:pt x="50" y="6"/>
                    </a:lnTo>
                    <a:lnTo>
                      <a:pt x="36" y="13"/>
                    </a:lnTo>
                    <a:lnTo>
                      <a:pt x="24" y="21"/>
                    </a:lnTo>
                    <a:lnTo>
                      <a:pt x="14" y="31"/>
                    </a:lnTo>
                    <a:lnTo>
                      <a:pt x="7" y="44"/>
                    </a:lnTo>
                    <a:lnTo>
                      <a:pt x="1" y="58"/>
                    </a:lnTo>
                    <a:lnTo>
                      <a:pt x="0" y="72"/>
                    </a:lnTo>
                    <a:lnTo>
                      <a:pt x="1" y="87"/>
                    </a:lnTo>
                    <a:lnTo>
                      <a:pt x="7" y="99"/>
                    </a:lnTo>
                    <a:lnTo>
                      <a:pt x="14" y="112"/>
                    </a:lnTo>
                    <a:lnTo>
                      <a:pt x="24" y="122"/>
                    </a:lnTo>
                    <a:lnTo>
                      <a:pt x="36" y="132"/>
                    </a:lnTo>
                    <a:lnTo>
                      <a:pt x="50" y="137"/>
                    </a:lnTo>
                    <a:lnTo>
                      <a:pt x="65" y="142"/>
                    </a:lnTo>
                    <a:lnTo>
                      <a:pt x="81" y="143"/>
                    </a:lnTo>
                    <a:lnTo>
                      <a:pt x="97" y="142"/>
                    </a:lnTo>
                    <a:lnTo>
                      <a:pt x="112" y="137"/>
                    </a:lnTo>
                    <a:lnTo>
                      <a:pt x="126" y="132"/>
                    </a:lnTo>
                    <a:lnTo>
                      <a:pt x="139" y="122"/>
                    </a:lnTo>
                    <a:lnTo>
                      <a:pt x="148" y="112"/>
                    </a:lnTo>
                    <a:lnTo>
                      <a:pt x="156" y="99"/>
                    </a:lnTo>
                    <a:lnTo>
                      <a:pt x="160" y="87"/>
                    </a:lnTo>
                    <a:lnTo>
                      <a:pt x="162" y="72"/>
                    </a:lnTo>
                    <a:lnTo>
                      <a:pt x="160" y="58"/>
                    </a:lnTo>
                    <a:lnTo>
                      <a:pt x="156" y="44"/>
                    </a:lnTo>
                    <a:lnTo>
                      <a:pt x="148" y="31"/>
                    </a:lnTo>
                    <a:lnTo>
                      <a:pt x="139" y="21"/>
                    </a:lnTo>
                    <a:lnTo>
                      <a:pt x="126" y="13"/>
                    </a:lnTo>
                    <a:lnTo>
                      <a:pt x="112" y="6"/>
                    </a:lnTo>
                    <a:lnTo>
                      <a:pt x="97" y="2"/>
                    </a:lnTo>
                    <a:lnTo>
                      <a:pt x="81" y="0"/>
                    </a:lnTo>
                    <a:lnTo>
                      <a:pt x="81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16" name="Freeform 40"/>
              <p:cNvSpPr>
                <a:spLocks/>
              </p:cNvSpPr>
              <p:nvPr/>
            </p:nvSpPr>
            <p:spPr bwMode="auto">
              <a:xfrm>
                <a:off x="4757" y="2812"/>
                <a:ext cx="247" cy="11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6" y="2"/>
                  </a:cxn>
                  <a:cxn ang="0">
                    <a:pos x="30" y="8"/>
                  </a:cxn>
                  <a:cxn ang="0">
                    <a:pos x="51" y="16"/>
                  </a:cxn>
                  <a:cxn ang="0">
                    <a:pos x="76" y="26"/>
                  </a:cxn>
                  <a:cxn ang="0">
                    <a:pos x="104" y="35"/>
                  </a:cxn>
                  <a:cxn ang="0">
                    <a:pos x="133" y="45"/>
                  </a:cxn>
                  <a:cxn ang="0">
                    <a:pos x="162" y="52"/>
                  </a:cxn>
                  <a:cxn ang="0">
                    <a:pos x="186" y="56"/>
                  </a:cxn>
                  <a:cxn ang="0">
                    <a:pos x="208" y="58"/>
                  </a:cxn>
                  <a:cxn ang="0">
                    <a:pos x="228" y="61"/>
                  </a:cxn>
                  <a:cxn ang="0">
                    <a:pos x="247" y="62"/>
                  </a:cxn>
                  <a:cxn ang="0">
                    <a:pos x="264" y="63"/>
                  </a:cxn>
                  <a:cxn ang="0">
                    <a:pos x="277" y="64"/>
                  </a:cxn>
                  <a:cxn ang="0">
                    <a:pos x="287" y="65"/>
                  </a:cxn>
                  <a:cxn ang="0">
                    <a:pos x="294" y="65"/>
                  </a:cxn>
                  <a:cxn ang="0">
                    <a:pos x="296" y="65"/>
                  </a:cxn>
                  <a:cxn ang="0">
                    <a:pos x="296" y="65"/>
                  </a:cxn>
                  <a:cxn ang="0">
                    <a:pos x="293" y="110"/>
                  </a:cxn>
                  <a:cxn ang="0">
                    <a:pos x="293" y="110"/>
                  </a:cxn>
                  <a:cxn ang="0">
                    <a:pos x="289" y="111"/>
                  </a:cxn>
                  <a:cxn ang="0">
                    <a:pos x="281" y="115"/>
                  </a:cxn>
                  <a:cxn ang="0">
                    <a:pos x="268" y="119"/>
                  </a:cxn>
                  <a:cxn ang="0">
                    <a:pos x="249" y="125"/>
                  </a:cxn>
                  <a:cxn ang="0">
                    <a:pos x="227" y="129"/>
                  </a:cxn>
                  <a:cxn ang="0">
                    <a:pos x="202" y="130"/>
                  </a:cxn>
                  <a:cxn ang="0">
                    <a:pos x="173" y="129"/>
                  </a:cxn>
                  <a:cxn ang="0">
                    <a:pos x="142" y="123"/>
                  </a:cxn>
                  <a:cxn ang="0">
                    <a:pos x="111" y="114"/>
                  </a:cxn>
                  <a:cxn ang="0">
                    <a:pos x="84" y="102"/>
                  </a:cxn>
                  <a:cxn ang="0">
                    <a:pos x="60" y="90"/>
                  </a:cxn>
                  <a:cxn ang="0">
                    <a:pos x="39" y="77"/>
                  </a:cxn>
                  <a:cxn ang="0">
                    <a:pos x="22" y="65"/>
                  </a:cxn>
                  <a:cxn ang="0">
                    <a:pos x="11" y="56"/>
                  </a:cxn>
                  <a:cxn ang="0">
                    <a:pos x="3" y="49"/>
                  </a:cxn>
                  <a:cxn ang="0">
                    <a:pos x="0" y="47"/>
                  </a:cxn>
                  <a:cxn ang="0">
                    <a:pos x="0" y="47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96" h="130">
                    <a:moveTo>
                      <a:pt x="12" y="0"/>
                    </a:moveTo>
                    <a:lnTo>
                      <a:pt x="16" y="2"/>
                    </a:lnTo>
                    <a:lnTo>
                      <a:pt x="30" y="8"/>
                    </a:lnTo>
                    <a:lnTo>
                      <a:pt x="51" y="16"/>
                    </a:lnTo>
                    <a:lnTo>
                      <a:pt x="76" y="26"/>
                    </a:lnTo>
                    <a:lnTo>
                      <a:pt x="104" y="35"/>
                    </a:lnTo>
                    <a:lnTo>
                      <a:pt x="133" y="45"/>
                    </a:lnTo>
                    <a:lnTo>
                      <a:pt x="162" y="52"/>
                    </a:lnTo>
                    <a:lnTo>
                      <a:pt x="186" y="56"/>
                    </a:lnTo>
                    <a:lnTo>
                      <a:pt x="208" y="58"/>
                    </a:lnTo>
                    <a:lnTo>
                      <a:pt x="228" y="61"/>
                    </a:lnTo>
                    <a:lnTo>
                      <a:pt x="247" y="62"/>
                    </a:lnTo>
                    <a:lnTo>
                      <a:pt x="264" y="63"/>
                    </a:lnTo>
                    <a:lnTo>
                      <a:pt x="277" y="64"/>
                    </a:lnTo>
                    <a:lnTo>
                      <a:pt x="287" y="65"/>
                    </a:lnTo>
                    <a:lnTo>
                      <a:pt x="294" y="65"/>
                    </a:lnTo>
                    <a:lnTo>
                      <a:pt x="296" y="65"/>
                    </a:lnTo>
                    <a:lnTo>
                      <a:pt x="296" y="65"/>
                    </a:lnTo>
                    <a:lnTo>
                      <a:pt x="293" y="110"/>
                    </a:lnTo>
                    <a:lnTo>
                      <a:pt x="293" y="110"/>
                    </a:lnTo>
                    <a:lnTo>
                      <a:pt x="289" y="111"/>
                    </a:lnTo>
                    <a:lnTo>
                      <a:pt x="281" y="115"/>
                    </a:lnTo>
                    <a:lnTo>
                      <a:pt x="268" y="119"/>
                    </a:lnTo>
                    <a:lnTo>
                      <a:pt x="249" y="125"/>
                    </a:lnTo>
                    <a:lnTo>
                      <a:pt x="227" y="129"/>
                    </a:lnTo>
                    <a:lnTo>
                      <a:pt x="202" y="130"/>
                    </a:lnTo>
                    <a:lnTo>
                      <a:pt x="173" y="129"/>
                    </a:lnTo>
                    <a:lnTo>
                      <a:pt x="142" y="123"/>
                    </a:lnTo>
                    <a:lnTo>
                      <a:pt x="111" y="114"/>
                    </a:lnTo>
                    <a:lnTo>
                      <a:pt x="84" y="102"/>
                    </a:lnTo>
                    <a:lnTo>
                      <a:pt x="60" y="90"/>
                    </a:lnTo>
                    <a:lnTo>
                      <a:pt x="39" y="77"/>
                    </a:lnTo>
                    <a:lnTo>
                      <a:pt x="22" y="65"/>
                    </a:lnTo>
                    <a:lnTo>
                      <a:pt x="11" y="56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17" name="Freeform 41"/>
              <p:cNvSpPr>
                <a:spLocks/>
              </p:cNvSpPr>
              <p:nvPr/>
            </p:nvSpPr>
            <p:spPr bwMode="auto">
              <a:xfrm>
                <a:off x="4391" y="2727"/>
                <a:ext cx="18" cy="5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67"/>
                  </a:cxn>
                  <a:cxn ang="0">
                    <a:pos x="22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2" h="67">
                    <a:moveTo>
                      <a:pt x="0" y="10"/>
                    </a:moveTo>
                    <a:lnTo>
                      <a:pt x="0" y="67"/>
                    </a:lnTo>
                    <a:lnTo>
                      <a:pt x="22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18" name="Freeform 42"/>
              <p:cNvSpPr>
                <a:spLocks/>
              </p:cNvSpPr>
              <p:nvPr/>
            </p:nvSpPr>
            <p:spPr bwMode="auto">
              <a:xfrm>
                <a:off x="4352" y="2705"/>
                <a:ext cx="14" cy="6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6" y="4"/>
                  </a:cxn>
                  <a:cxn ang="0">
                    <a:pos x="0" y="76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16" h="76">
                    <a:moveTo>
                      <a:pt x="4" y="0"/>
                    </a:moveTo>
                    <a:lnTo>
                      <a:pt x="16" y="4"/>
                    </a:lnTo>
                    <a:lnTo>
                      <a:pt x="0" y="76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19" name="Freeform 43"/>
              <p:cNvSpPr>
                <a:spLocks/>
              </p:cNvSpPr>
              <p:nvPr/>
            </p:nvSpPr>
            <p:spPr bwMode="auto">
              <a:xfrm>
                <a:off x="4278" y="2722"/>
                <a:ext cx="31" cy="61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0" y="72"/>
                  </a:cxn>
                  <a:cxn ang="0">
                    <a:pos x="10" y="5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72">
                    <a:moveTo>
                      <a:pt x="38" y="0"/>
                    </a:moveTo>
                    <a:lnTo>
                      <a:pt x="0" y="72"/>
                    </a:lnTo>
                    <a:lnTo>
                      <a:pt x="10" y="5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20" name="Freeform 44"/>
              <p:cNvSpPr>
                <a:spLocks/>
              </p:cNvSpPr>
              <p:nvPr/>
            </p:nvSpPr>
            <p:spPr bwMode="auto">
              <a:xfrm>
                <a:off x="4492" y="2727"/>
                <a:ext cx="14" cy="9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0" y="0"/>
                  </a:cxn>
                  <a:cxn ang="0">
                    <a:pos x="17" y="114"/>
                  </a:cxn>
                  <a:cxn ang="0">
                    <a:pos x="0" y="74"/>
                  </a:cxn>
                  <a:cxn ang="0">
                    <a:pos x="0" y="74"/>
                  </a:cxn>
                </a:cxnLst>
                <a:rect l="0" t="0" r="r" b="b"/>
                <a:pathLst>
                  <a:path w="17" h="114">
                    <a:moveTo>
                      <a:pt x="0" y="74"/>
                    </a:moveTo>
                    <a:lnTo>
                      <a:pt x="0" y="0"/>
                    </a:lnTo>
                    <a:lnTo>
                      <a:pt x="17" y="114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21" name="Freeform 45"/>
              <p:cNvSpPr>
                <a:spLocks/>
              </p:cNvSpPr>
              <p:nvPr/>
            </p:nvSpPr>
            <p:spPr bwMode="auto">
              <a:xfrm>
                <a:off x="4509" y="2761"/>
                <a:ext cx="33" cy="89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40" y="0"/>
                  </a:cxn>
                  <a:cxn ang="0">
                    <a:pos x="12" y="103"/>
                  </a:cxn>
                  <a:cxn ang="0">
                    <a:pos x="0" y="82"/>
                  </a:cxn>
                  <a:cxn ang="0">
                    <a:pos x="0" y="82"/>
                  </a:cxn>
                </a:cxnLst>
                <a:rect l="0" t="0" r="r" b="b"/>
                <a:pathLst>
                  <a:path w="40" h="103">
                    <a:moveTo>
                      <a:pt x="0" y="82"/>
                    </a:moveTo>
                    <a:lnTo>
                      <a:pt x="40" y="0"/>
                    </a:lnTo>
                    <a:lnTo>
                      <a:pt x="12" y="103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22" name="Freeform 46"/>
              <p:cNvSpPr>
                <a:spLocks/>
              </p:cNvSpPr>
              <p:nvPr/>
            </p:nvSpPr>
            <p:spPr bwMode="auto">
              <a:xfrm>
                <a:off x="4567" y="2630"/>
                <a:ext cx="130" cy="117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0" y="122"/>
                  </a:cxn>
                  <a:cxn ang="0">
                    <a:pos x="13" y="138"/>
                  </a:cxn>
                  <a:cxn ang="0">
                    <a:pos x="158" y="0"/>
                  </a:cxn>
                  <a:cxn ang="0">
                    <a:pos x="158" y="0"/>
                  </a:cxn>
                </a:cxnLst>
                <a:rect l="0" t="0" r="r" b="b"/>
                <a:pathLst>
                  <a:path w="158" h="138">
                    <a:moveTo>
                      <a:pt x="158" y="0"/>
                    </a:moveTo>
                    <a:lnTo>
                      <a:pt x="0" y="122"/>
                    </a:lnTo>
                    <a:lnTo>
                      <a:pt x="13" y="138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23" name="Freeform 47"/>
              <p:cNvSpPr>
                <a:spLocks/>
              </p:cNvSpPr>
              <p:nvPr/>
            </p:nvSpPr>
            <p:spPr bwMode="auto">
              <a:xfrm>
                <a:off x="4709" y="2725"/>
                <a:ext cx="28" cy="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59"/>
                  </a:cxn>
                  <a:cxn ang="0">
                    <a:pos x="28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4" h="59">
                    <a:moveTo>
                      <a:pt x="0" y="0"/>
                    </a:moveTo>
                    <a:lnTo>
                      <a:pt x="34" y="59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24" name="Freeform 48"/>
              <p:cNvSpPr>
                <a:spLocks/>
              </p:cNvSpPr>
              <p:nvPr/>
            </p:nvSpPr>
            <p:spPr bwMode="auto">
              <a:xfrm>
                <a:off x="4113" y="2648"/>
                <a:ext cx="100" cy="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75"/>
                  </a:cxn>
                  <a:cxn ang="0">
                    <a:pos x="121" y="82"/>
                  </a:cxn>
                  <a:cxn ang="0">
                    <a:pos x="42" y="2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1" h="82">
                    <a:moveTo>
                      <a:pt x="0" y="0"/>
                    </a:moveTo>
                    <a:lnTo>
                      <a:pt x="61" y="75"/>
                    </a:lnTo>
                    <a:lnTo>
                      <a:pt x="121" y="82"/>
                    </a:lnTo>
                    <a:lnTo>
                      <a:pt x="42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25" name="Freeform 49"/>
              <p:cNvSpPr>
                <a:spLocks/>
              </p:cNvSpPr>
              <p:nvPr/>
            </p:nvSpPr>
            <p:spPr bwMode="auto">
              <a:xfrm>
                <a:off x="4461" y="2826"/>
                <a:ext cx="35" cy="3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40"/>
                  </a:cxn>
                  <a:cxn ang="0">
                    <a:pos x="42" y="22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42" h="40">
                    <a:moveTo>
                      <a:pt x="33" y="0"/>
                    </a:moveTo>
                    <a:lnTo>
                      <a:pt x="0" y="40"/>
                    </a:lnTo>
                    <a:lnTo>
                      <a:pt x="42" y="22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26" name="Freeform 50"/>
              <p:cNvSpPr>
                <a:spLocks/>
              </p:cNvSpPr>
              <p:nvPr/>
            </p:nvSpPr>
            <p:spPr bwMode="auto">
              <a:xfrm>
                <a:off x="4422" y="2747"/>
                <a:ext cx="42" cy="8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95"/>
                  </a:cxn>
                  <a:cxn ang="0">
                    <a:pos x="51" y="23"/>
                  </a:cxn>
                  <a:cxn ang="0">
                    <a:pos x="35" y="0"/>
                  </a:cxn>
                  <a:cxn ang="0">
                    <a:pos x="35" y="0"/>
                  </a:cxn>
                </a:cxnLst>
                <a:rect l="0" t="0" r="r" b="b"/>
                <a:pathLst>
                  <a:path w="51" h="95">
                    <a:moveTo>
                      <a:pt x="35" y="0"/>
                    </a:moveTo>
                    <a:lnTo>
                      <a:pt x="0" y="95"/>
                    </a:lnTo>
                    <a:lnTo>
                      <a:pt x="51" y="23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27" name="Freeform 51"/>
              <p:cNvSpPr>
                <a:spLocks/>
              </p:cNvSpPr>
              <p:nvPr/>
            </p:nvSpPr>
            <p:spPr bwMode="auto">
              <a:xfrm>
                <a:off x="4917" y="2734"/>
                <a:ext cx="79" cy="73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94" y="86"/>
                  </a:cxn>
                  <a:cxn ang="0">
                    <a:pos x="0" y="25"/>
                  </a:cxn>
                  <a:cxn ang="0">
                    <a:pos x="53" y="0"/>
                  </a:cxn>
                  <a:cxn ang="0">
                    <a:pos x="53" y="0"/>
                  </a:cxn>
                </a:cxnLst>
                <a:rect l="0" t="0" r="r" b="b"/>
                <a:pathLst>
                  <a:path w="94" h="86">
                    <a:moveTo>
                      <a:pt x="53" y="0"/>
                    </a:moveTo>
                    <a:lnTo>
                      <a:pt x="94" y="86"/>
                    </a:lnTo>
                    <a:lnTo>
                      <a:pt x="0" y="25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28" name="Freeform 52"/>
              <p:cNvSpPr>
                <a:spLocks/>
              </p:cNvSpPr>
              <p:nvPr/>
            </p:nvSpPr>
            <p:spPr bwMode="auto">
              <a:xfrm>
                <a:off x="4486" y="2696"/>
                <a:ext cx="63" cy="3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57" y="9"/>
                  </a:cxn>
                  <a:cxn ang="0">
                    <a:pos x="76" y="34"/>
                  </a:cxn>
                  <a:cxn ang="0">
                    <a:pos x="44" y="18"/>
                  </a:cxn>
                  <a:cxn ang="0">
                    <a:pos x="0" y="16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76" h="34">
                    <a:moveTo>
                      <a:pt x="9" y="0"/>
                    </a:moveTo>
                    <a:lnTo>
                      <a:pt x="57" y="9"/>
                    </a:lnTo>
                    <a:lnTo>
                      <a:pt x="76" y="34"/>
                    </a:lnTo>
                    <a:lnTo>
                      <a:pt x="44" y="18"/>
                    </a:lnTo>
                    <a:lnTo>
                      <a:pt x="0" y="16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29" name="Freeform 53"/>
              <p:cNvSpPr>
                <a:spLocks/>
              </p:cNvSpPr>
              <p:nvPr/>
            </p:nvSpPr>
            <p:spPr bwMode="auto">
              <a:xfrm>
                <a:off x="4827" y="2640"/>
                <a:ext cx="132" cy="51"/>
              </a:xfrm>
              <a:custGeom>
                <a:avLst/>
                <a:gdLst/>
                <a:ahLst/>
                <a:cxnLst>
                  <a:cxn ang="0">
                    <a:pos x="93" y="4"/>
                  </a:cxn>
                  <a:cxn ang="0">
                    <a:pos x="71" y="23"/>
                  </a:cxn>
                  <a:cxn ang="0">
                    <a:pos x="55" y="7"/>
                  </a:cxn>
                  <a:cxn ang="0">
                    <a:pos x="45" y="29"/>
                  </a:cxn>
                  <a:cxn ang="0">
                    <a:pos x="0" y="14"/>
                  </a:cxn>
                  <a:cxn ang="0">
                    <a:pos x="23" y="38"/>
                  </a:cxn>
                  <a:cxn ang="0">
                    <a:pos x="51" y="38"/>
                  </a:cxn>
                  <a:cxn ang="0">
                    <a:pos x="55" y="60"/>
                  </a:cxn>
                  <a:cxn ang="0">
                    <a:pos x="67" y="38"/>
                  </a:cxn>
                  <a:cxn ang="0">
                    <a:pos x="86" y="51"/>
                  </a:cxn>
                  <a:cxn ang="0">
                    <a:pos x="86" y="36"/>
                  </a:cxn>
                  <a:cxn ang="0">
                    <a:pos x="143" y="38"/>
                  </a:cxn>
                  <a:cxn ang="0">
                    <a:pos x="143" y="38"/>
                  </a:cxn>
                  <a:cxn ang="0">
                    <a:pos x="141" y="37"/>
                  </a:cxn>
                  <a:cxn ang="0">
                    <a:pos x="136" y="36"/>
                  </a:cxn>
                  <a:cxn ang="0">
                    <a:pos x="128" y="34"/>
                  </a:cxn>
                  <a:cxn ang="0">
                    <a:pos x="121" y="30"/>
                  </a:cxn>
                  <a:cxn ang="0">
                    <a:pos x="113" y="27"/>
                  </a:cxn>
                  <a:cxn ang="0">
                    <a:pos x="108" y="24"/>
                  </a:cxn>
                  <a:cxn ang="0">
                    <a:pos x="104" y="22"/>
                  </a:cxn>
                  <a:cxn ang="0">
                    <a:pos x="105" y="20"/>
                  </a:cxn>
                  <a:cxn ang="0">
                    <a:pos x="110" y="19"/>
                  </a:cxn>
                  <a:cxn ang="0">
                    <a:pos x="118" y="16"/>
                  </a:cxn>
                  <a:cxn ang="0">
                    <a:pos x="126" y="14"/>
                  </a:cxn>
                  <a:cxn ang="0">
                    <a:pos x="135" y="12"/>
                  </a:cxn>
                  <a:cxn ang="0">
                    <a:pos x="144" y="10"/>
                  </a:cxn>
                  <a:cxn ang="0">
                    <a:pos x="151" y="8"/>
                  </a:cxn>
                  <a:cxn ang="0">
                    <a:pos x="156" y="7"/>
                  </a:cxn>
                  <a:cxn ang="0">
                    <a:pos x="158" y="7"/>
                  </a:cxn>
                  <a:cxn ang="0">
                    <a:pos x="158" y="7"/>
                  </a:cxn>
                  <a:cxn ang="0">
                    <a:pos x="83" y="0"/>
                  </a:cxn>
                  <a:cxn ang="0">
                    <a:pos x="93" y="4"/>
                  </a:cxn>
                </a:cxnLst>
                <a:rect l="0" t="0" r="r" b="b"/>
                <a:pathLst>
                  <a:path w="158" h="60">
                    <a:moveTo>
                      <a:pt x="93" y="4"/>
                    </a:moveTo>
                    <a:lnTo>
                      <a:pt x="71" y="23"/>
                    </a:lnTo>
                    <a:lnTo>
                      <a:pt x="55" y="7"/>
                    </a:lnTo>
                    <a:lnTo>
                      <a:pt x="45" y="29"/>
                    </a:lnTo>
                    <a:lnTo>
                      <a:pt x="0" y="14"/>
                    </a:lnTo>
                    <a:lnTo>
                      <a:pt x="23" y="38"/>
                    </a:lnTo>
                    <a:lnTo>
                      <a:pt x="51" y="38"/>
                    </a:lnTo>
                    <a:lnTo>
                      <a:pt x="55" y="60"/>
                    </a:lnTo>
                    <a:lnTo>
                      <a:pt x="67" y="38"/>
                    </a:lnTo>
                    <a:lnTo>
                      <a:pt x="86" y="51"/>
                    </a:lnTo>
                    <a:lnTo>
                      <a:pt x="86" y="36"/>
                    </a:lnTo>
                    <a:lnTo>
                      <a:pt x="143" y="38"/>
                    </a:lnTo>
                    <a:lnTo>
                      <a:pt x="143" y="38"/>
                    </a:lnTo>
                    <a:lnTo>
                      <a:pt x="141" y="37"/>
                    </a:lnTo>
                    <a:lnTo>
                      <a:pt x="136" y="36"/>
                    </a:lnTo>
                    <a:lnTo>
                      <a:pt x="128" y="34"/>
                    </a:lnTo>
                    <a:lnTo>
                      <a:pt x="121" y="30"/>
                    </a:lnTo>
                    <a:lnTo>
                      <a:pt x="113" y="27"/>
                    </a:lnTo>
                    <a:lnTo>
                      <a:pt x="108" y="24"/>
                    </a:lnTo>
                    <a:lnTo>
                      <a:pt x="104" y="22"/>
                    </a:lnTo>
                    <a:lnTo>
                      <a:pt x="105" y="20"/>
                    </a:lnTo>
                    <a:lnTo>
                      <a:pt x="110" y="19"/>
                    </a:lnTo>
                    <a:lnTo>
                      <a:pt x="118" y="16"/>
                    </a:lnTo>
                    <a:lnTo>
                      <a:pt x="126" y="14"/>
                    </a:lnTo>
                    <a:lnTo>
                      <a:pt x="135" y="12"/>
                    </a:lnTo>
                    <a:lnTo>
                      <a:pt x="144" y="10"/>
                    </a:lnTo>
                    <a:lnTo>
                      <a:pt x="151" y="8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58" y="7"/>
                    </a:lnTo>
                    <a:lnTo>
                      <a:pt x="83" y="0"/>
                    </a:lnTo>
                    <a:lnTo>
                      <a:pt x="9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30" name="Freeform 54"/>
              <p:cNvSpPr>
                <a:spLocks/>
              </p:cNvSpPr>
              <p:nvPr/>
            </p:nvSpPr>
            <p:spPr bwMode="auto">
              <a:xfrm>
                <a:off x="3656" y="2858"/>
                <a:ext cx="85" cy="82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" y="10"/>
                  </a:cxn>
                  <a:cxn ang="0">
                    <a:pos x="6" y="9"/>
                  </a:cxn>
                  <a:cxn ang="0">
                    <a:pos x="11" y="6"/>
                  </a:cxn>
                  <a:cxn ang="0">
                    <a:pos x="19" y="3"/>
                  </a:cxn>
                  <a:cxn ang="0">
                    <a:pos x="29" y="1"/>
                  </a:cxn>
                  <a:cxn ang="0">
                    <a:pos x="39" y="0"/>
                  </a:cxn>
                  <a:cxn ang="0">
                    <a:pos x="49" y="1"/>
                  </a:cxn>
                  <a:cxn ang="0">
                    <a:pos x="61" y="4"/>
                  </a:cxn>
                  <a:cxn ang="0">
                    <a:pos x="72" y="9"/>
                  </a:cxn>
                  <a:cxn ang="0">
                    <a:pos x="81" y="14"/>
                  </a:cxn>
                  <a:cxn ang="0">
                    <a:pos x="89" y="19"/>
                  </a:cxn>
                  <a:cxn ang="0">
                    <a:pos x="93" y="25"/>
                  </a:cxn>
                  <a:cxn ang="0">
                    <a:pos x="98" y="32"/>
                  </a:cxn>
                  <a:cxn ang="0">
                    <a:pos x="99" y="40"/>
                  </a:cxn>
                  <a:cxn ang="0">
                    <a:pos x="100" y="47"/>
                  </a:cxn>
                  <a:cxn ang="0">
                    <a:pos x="100" y="56"/>
                  </a:cxn>
                  <a:cxn ang="0">
                    <a:pos x="96" y="72"/>
                  </a:cxn>
                  <a:cxn ang="0">
                    <a:pos x="89" y="84"/>
                  </a:cxn>
                  <a:cxn ang="0">
                    <a:pos x="83" y="92"/>
                  </a:cxn>
                  <a:cxn ang="0">
                    <a:pos x="81" y="94"/>
                  </a:cxn>
                  <a:cxn ang="0">
                    <a:pos x="81" y="92"/>
                  </a:cxn>
                  <a:cxn ang="0">
                    <a:pos x="83" y="87"/>
                  </a:cxn>
                  <a:cxn ang="0">
                    <a:pos x="83" y="79"/>
                  </a:cxn>
                  <a:cxn ang="0">
                    <a:pos x="83" y="69"/>
                  </a:cxn>
                  <a:cxn ang="0">
                    <a:pos x="82" y="59"/>
                  </a:cxn>
                  <a:cxn ang="0">
                    <a:pos x="77" y="48"/>
                  </a:cxn>
                  <a:cxn ang="0">
                    <a:pos x="69" y="38"/>
                  </a:cxn>
                  <a:cxn ang="0">
                    <a:pos x="58" y="30"/>
                  </a:cxn>
                  <a:cxn ang="0">
                    <a:pos x="44" y="24"/>
                  </a:cxn>
                  <a:cxn ang="0">
                    <a:pos x="32" y="19"/>
                  </a:cxn>
                  <a:cxn ang="0">
                    <a:pos x="23" y="16"/>
                  </a:cxn>
                  <a:cxn ang="0">
                    <a:pos x="15" y="14"/>
                  </a:cxn>
                  <a:cxn ang="0">
                    <a:pos x="8" y="12"/>
                  </a:cxn>
                  <a:cxn ang="0">
                    <a:pos x="3" y="11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100" h="94">
                    <a:moveTo>
                      <a:pt x="0" y="11"/>
                    </a:moveTo>
                    <a:lnTo>
                      <a:pt x="1" y="10"/>
                    </a:lnTo>
                    <a:lnTo>
                      <a:pt x="6" y="9"/>
                    </a:lnTo>
                    <a:lnTo>
                      <a:pt x="11" y="6"/>
                    </a:lnTo>
                    <a:lnTo>
                      <a:pt x="19" y="3"/>
                    </a:lnTo>
                    <a:lnTo>
                      <a:pt x="29" y="1"/>
                    </a:lnTo>
                    <a:lnTo>
                      <a:pt x="39" y="0"/>
                    </a:lnTo>
                    <a:lnTo>
                      <a:pt x="49" y="1"/>
                    </a:lnTo>
                    <a:lnTo>
                      <a:pt x="61" y="4"/>
                    </a:lnTo>
                    <a:lnTo>
                      <a:pt x="72" y="9"/>
                    </a:lnTo>
                    <a:lnTo>
                      <a:pt x="81" y="14"/>
                    </a:lnTo>
                    <a:lnTo>
                      <a:pt x="89" y="19"/>
                    </a:lnTo>
                    <a:lnTo>
                      <a:pt x="93" y="25"/>
                    </a:lnTo>
                    <a:lnTo>
                      <a:pt x="98" y="32"/>
                    </a:lnTo>
                    <a:lnTo>
                      <a:pt x="99" y="40"/>
                    </a:lnTo>
                    <a:lnTo>
                      <a:pt x="100" y="47"/>
                    </a:lnTo>
                    <a:lnTo>
                      <a:pt x="100" y="56"/>
                    </a:lnTo>
                    <a:lnTo>
                      <a:pt x="96" y="72"/>
                    </a:lnTo>
                    <a:lnTo>
                      <a:pt x="89" y="84"/>
                    </a:lnTo>
                    <a:lnTo>
                      <a:pt x="83" y="92"/>
                    </a:lnTo>
                    <a:lnTo>
                      <a:pt x="81" y="94"/>
                    </a:lnTo>
                    <a:lnTo>
                      <a:pt x="81" y="92"/>
                    </a:lnTo>
                    <a:lnTo>
                      <a:pt x="83" y="87"/>
                    </a:lnTo>
                    <a:lnTo>
                      <a:pt x="83" y="79"/>
                    </a:lnTo>
                    <a:lnTo>
                      <a:pt x="83" y="69"/>
                    </a:lnTo>
                    <a:lnTo>
                      <a:pt x="82" y="59"/>
                    </a:lnTo>
                    <a:lnTo>
                      <a:pt x="77" y="48"/>
                    </a:lnTo>
                    <a:lnTo>
                      <a:pt x="69" y="38"/>
                    </a:lnTo>
                    <a:lnTo>
                      <a:pt x="58" y="30"/>
                    </a:lnTo>
                    <a:lnTo>
                      <a:pt x="44" y="24"/>
                    </a:lnTo>
                    <a:lnTo>
                      <a:pt x="32" y="19"/>
                    </a:lnTo>
                    <a:lnTo>
                      <a:pt x="23" y="16"/>
                    </a:lnTo>
                    <a:lnTo>
                      <a:pt x="15" y="14"/>
                    </a:lnTo>
                    <a:lnTo>
                      <a:pt x="8" y="12"/>
                    </a:lnTo>
                    <a:lnTo>
                      <a:pt x="3" y="11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31" name="Freeform 55"/>
              <p:cNvSpPr>
                <a:spLocks/>
              </p:cNvSpPr>
              <p:nvPr/>
            </p:nvSpPr>
            <p:spPr bwMode="auto">
              <a:xfrm>
                <a:off x="4344" y="2879"/>
                <a:ext cx="88" cy="90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8" y="2"/>
                  </a:cxn>
                  <a:cxn ang="0">
                    <a:pos x="10" y="1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30" y="3"/>
                  </a:cxn>
                  <a:cxn ang="0">
                    <a:pos x="37" y="7"/>
                  </a:cxn>
                  <a:cxn ang="0">
                    <a:pos x="44" y="14"/>
                  </a:cxn>
                  <a:cxn ang="0">
                    <a:pos x="49" y="22"/>
                  </a:cxn>
                  <a:cxn ang="0">
                    <a:pos x="55" y="27"/>
                  </a:cxn>
                  <a:cxn ang="0">
                    <a:pos x="60" y="33"/>
                  </a:cxn>
                  <a:cxn ang="0">
                    <a:pos x="63" y="39"/>
                  </a:cxn>
                  <a:cxn ang="0">
                    <a:pos x="67" y="45"/>
                  </a:cxn>
                  <a:cxn ang="0">
                    <a:pos x="71" y="52"/>
                  </a:cxn>
                  <a:cxn ang="0">
                    <a:pos x="76" y="59"/>
                  </a:cxn>
                  <a:cxn ang="0">
                    <a:pos x="82" y="67"/>
                  </a:cxn>
                  <a:cxn ang="0">
                    <a:pos x="87" y="75"/>
                  </a:cxn>
                  <a:cxn ang="0">
                    <a:pos x="94" y="82"/>
                  </a:cxn>
                  <a:cxn ang="0">
                    <a:pos x="100" y="86"/>
                  </a:cxn>
                  <a:cxn ang="0">
                    <a:pos x="105" y="91"/>
                  </a:cxn>
                  <a:cxn ang="0">
                    <a:pos x="107" y="94"/>
                  </a:cxn>
                  <a:cxn ang="0">
                    <a:pos x="107" y="97"/>
                  </a:cxn>
                  <a:cxn ang="0">
                    <a:pos x="104" y="99"/>
                  </a:cxn>
                  <a:cxn ang="0">
                    <a:pos x="95" y="100"/>
                  </a:cxn>
                  <a:cxn ang="0">
                    <a:pos x="85" y="101"/>
                  </a:cxn>
                  <a:cxn ang="0">
                    <a:pos x="72" y="101"/>
                  </a:cxn>
                  <a:cxn ang="0">
                    <a:pos x="60" y="102"/>
                  </a:cxn>
                  <a:cxn ang="0">
                    <a:pos x="46" y="103"/>
                  </a:cxn>
                  <a:cxn ang="0">
                    <a:pos x="34" y="105"/>
                  </a:cxn>
                  <a:cxn ang="0">
                    <a:pos x="25" y="106"/>
                  </a:cxn>
                  <a:cxn ang="0">
                    <a:pos x="18" y="107"/>
                  </a:cxn>
                  <a:cxn ang="0">
                    <a:pos x="16" y="107"/>
                  </a:cxn>
                  <a:cxn ang="0">
                    <a:pos x="18" y="107"/>
                  </a:cxn>
                  <a:cxn ang="0">
                    <a:pos x="26" y="107"/>
                  </a:cxn>
                  <a:cxn ang="0">
                    <a:pos x="37" y="106"/>
                  </a:cxn>
                  <a:cxn ang="0">
                    <a:pos x="48" y="105"/>
                  </a:cxn>
                  <a:cxn ang="0">
                    <a:pos x="59" y="101"/>
                  </a:cxn>
                  <a:cxn ang="0">
                    <a:pos x="68" y="98"/>
                  </a:cxn>
                  <a:cxn ang="0">
                    <a:pos x="72" y="92"/>
                  </a:cxn>
                  <a:cxn ang="0">
                    <a:pos x="71" y="85"/>
                  </a:cxn>
                  <a:cxn ang="0">
                    <a:pos x="64" y="69"/>
                  </a:cxn>
                  <a:cxn ang="0">
                    <a:pos x="59" y="53"/>
                  </a:cxn>
                  <a:cxn ang="0">
                    <a:pos x="52" y="39"/>
                  </a:cxn>
                  <a:cxn ang="0">
                    <a:pos x="41" y="29"/>
                  </a:cxn>
                  <a:cxn ang="0">
                    <a:pos x="34" y="24"/>
                  </a:cxn>
                  <a:cxn ang="0">
                    <a:pos x="27" y="21"/>
                  </a:cxn>
                  <a:cxn ang="0">
                    <a:pos x="21" y="17"/>
                  </a:cxn>
                  <a:cxn ang="0">
                    <a:pos x="15" y="14"/>
                  </a:cxn>
                  <a:cxn ang="0">
                    <a:pos x="9" y="10"/>
                  </a:cxn>
                  <a:cxn ang="0">
                    <a:pos x="4" y="9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2"/>
                  </a:cxn>
                  <a:cxn ang="0">
                    <a:pos x="7" y="2"/>
                  </a:cxn>
                </a:cxnLst>
                <a:rect l="0" t="0" r="r" b="b"/>
                <a:pathLst>
                  <a:path w="107" h="107">
                    <a:moveTo>
                      <a:pt x="7" y="2"/>
                    </a:moveTo>
                    <a:lnTo>
                      <a:pt x="8" y="2"/>
                    </a:lnTo>
                    <a:lnTo>
                      <a:pt x="10" y="1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30" y="3"/>
                    </a:lnTo>
                    <a:lnTo>
                      <a:pt x="37" y="7"/>
                    </a:lnTo>
                    <a:lnTo>
                      <a:pt x="44" y="14"/>
                    </a:lnTo>
                    <a:lnTo>
                      <a:pt x="49" y="22"/>
                    </a:lnTo>
                    <a:lnTo>
                      <a:pt x="55" y="27"/>
                    </a:lnTo>
                    <a:lnTo>
                      <a:pt x="60" y="33"/>
                    </a:lnTo>
                    <a:lnTo>
                      <a:pt x="63" y="39"/>
                    </a:lnTo>
                    <a:lnTo>
                      <a:pt x="67" y="45"/>
                    </a:lnTo>
                    <a:lnTo>
                      <a:pt x="71" y="52"/>
                    </a:lnTo>
                    <a:lnTo>
                      <a:pt x="76" y="59"/>
                    </a:lnTo>
                    <a:lnTo>
                      <a:pt x="82" y="67"/>
                    </a:lnTo>
                    <a:lnTo>
                      <a:pt x="87" y="75"/>
                    </a:lnTo>
                    <a:lnTo>
                      <a:pt x="94" y="82"/>
                    </a:lnTo>
                    <a:lnTo>
                      <a:pt x="100" y="86"/>
                    </a:lnTo>
                    <a:lnTo>
                      <a:pt x="105" y="91"/>
                    </a:lnTo>
                    <a:lnTo>
                      <a:pt x="107" y="94"/>
                    </a:lnTo>
                    <a:lnTo>
                      <a:pt x="107" y="97"/>
                    </a:lnTo>
                    <a:lnTo>
                      <a:pt x="104" y="99"/>
                    </a:lnTo>
                    <a:lnTo>
                      <a:pt x="95" y="100"/>
                    </a:lnTo>
                    <a:lnTo>
                      <a:pt x="85" y="101"/>
                    </a:lnTo>
                    <a:lnTo>
                      <a:pt x="72" y="101"/>
                    </a:lnTo>
                    <a:lnTo>
                      <a:pt x="60" y="102"/>
                    </a:lnTo>
                    <a:lnTo>
                      <a:pt x="46" y="103"/>
                    </a:lnTo>
                    <a:lnTo>
                      <a:pt x="34" y="105"/>
                    </a:lnTo>
                    <a:lnTo>
                      <a:pt x="25" y="106"/>
                    </a:lnTo>
                    <a:lnTo>
                      <a:pt x="18" y="107"/>
                    </a:lnTo>
                    <a:lnTo>
                      <a:pt x="16" y="107"/>
                    </a:lnTo>
                    <a:lnTo>
                      <a:pt x="18" y="107"/>
                    </a:lnTo>
                    <a:lnTo>
                      <a:pt x="26" y="107"/>
                    </a:lnTo>
                    <a:lnTo>
                      <a:pt x="37" y="106"/>
                    </a:lnTo>
                    <a:lnTo>
                      <a:pt x="48" y="105"/>
                    </a:lnTo>
                    <a:lnTo>
                      <a:pt x="59" y="101"/>
                    </a:lnTo>
                    <a:lnTo>
                      <a:pt x="68" y="98"/>
                    </a:lnTo>
                    <a:lnTo>
                      <a:pt x="72" y="92"/>
                    </a:lnTo>
                    <a:lnTo>
                      <a:pt x="71" y="85"/>
                    </a:lnTo>
                    <a:lnTo>
                      <a:pt x="64" y="69"/>
                    </a:lnTo>
                    <a:lnTo>
                      <a:pt x="59" y="53"/>
                    </a:lnTo>
                    <a:lnTo>
                      <a:pt x="52" y="39"/>
                    </a:lnTo>
                    <a:lnTo>
                      <a:pt x="41" y="29"/>
                    </a:lnTo>
                    <a:lnTo>
                      <a:pt x="34" y="24"/>
                    </a:lnTo>
                    <a:lnTo>
                      <a:pt x="27" y="21"/>
                    </a:lnTo>
                    <a:lnTo>
                      <a:pt x="21" y="17"/>
                    </a:lnTo>
                    <a:lnTo>
                      <a:pt x="15" y="14"/>
                    </a:lnTo>
                    <a:lnTo>
                      <a:pt x="9" y="10"/>
                    </a:lnTo>
                    <a:lnTo>
                      <a:pt x="4" y="9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2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32" name="Freeform 56"/>
              <p:cNvSpPr>
                <a:spLocks/>
              </p:cNvSpPr>
              <p:nvPr/>
            </p:nvSpPr>
            <p:spPr bwMode="auto">
              <a:xfrm>
                <a:off x="3783" y="2618"/>
                <a:ext cx="160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0" y="18"/>
                  </a:cxn>
                  <a:cxn ang="0">
                    <a:pos x="190" y="103"/>
                  </a:cxn>
                  <a:cxn ang="0">
                    <a:pos x="14" y="8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90" h="103">
                    <a:moveTo>
                      <a:pt x="0" y="0"/>
                    </a:moveTo>
                    <a:lnTo>
                      <a:pt x="180" y="18"/>
                    </a:lnTo>
                    <a:lnTo>
                      <a:pt x="190" y="103"/>
                    </a:lnTo>
                    <a:lnTo>
                      <a:pt x="14" y="8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BCF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33" name="Freeform 57"/>
              <p:cNvSpPr>
                <a:spLocks/>
              </p:cNvSpPr>
              <p:nvPr/>
            </p:nvSpPr>
            <p:spPr bwMode="auto">
              <a:xfrm>
                <a:off x="3973" y="2643"/>
                <a:ext cx="143" cy="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69"/>
                  </a:cxn>
                  <a:cxn ang="0">
                    <a:pos x="173" y="84"/>
                  </a:cxn>
                  <a:cxn ang="0">
                    <a:pos x="132" y="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73" h="84">
                    <a:moveTo>
                      <a:pt x="0" y="0"/>
                    </a:moveTo>
                    <a:lnTo>
                      <a:pt x="13" y="69"/>
                    </a:lnTo>
                    <a:lnTo>
                      <a:pt x="173" y="84"/>
                    </a:lnTo>
                    <a:lnTo>
                      <a:pt x="132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BCF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34" name="Freeform 58"/>
              <p:cNvSpPr>
                <a:spLocks/>
              </p:cNvSpPr>
              <p:nvPr/>
            </p:nvSpPr>
            <p:spPr bwMode="auto">
              <a:xfrm>
                <a:off x="4651" y="2816"/>
                <a:ext cx="58" cy="5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9" y="1"/>
                  </a:cxn>
                  <a:cxn ang="0">
                    <a:pos x="22" y="2"/>
                  </a:cxn>
                  <a:cxn ang="0">
                    <a:pos x="17" y="6"/>
                  </a:cxn>
                  <a:cxn ang="0">
                    <a:pos x="11" y="9"/>
                  </a:cxn>
                  <a:cxn ang="0">
                    <a:pos x="6" y="14"/>
                  </a:cxn>
                  <a:cxn ang="0">
                    <a:pos x="3" y="19"/>
                  </a:cxn>
                  <a:cxn ang="0">
                    <a:pos x="2" y="26"/>
                  </a:cxn>
                  <a:cxn ang="0">
                    <a:pos x="0" y="31"/>
                  </a:cxn>
                  <a:cxn ang="0">
                    <a:pos x="2" y="37"/>
                  </a:cxn>
                  <a:cxn ang="0">
                    <a:pos x="3" y="44"/>
                  </a:cxn>
                  <a:cxn ang="0">
                    <a:pos x="6" y="49"/>
                  </a:cxn>
                  <a:cxn ang="0">
                    <a:pos x="11" y="53"/>
                  </a:cxn>
                  <a:cxn ang="0">
                    <a:pos x="17" y="57"/>
                  </a:cxn>
                  <a:cxn ang="0">
                    <a:pos x="22" y="60"/>
                  </a:cxn>
                  <a:cxn ang="0">
                    <a:pos x="29" y="61"/>
                  </a:cxn>
                  <a:cxn ang="0">
                    <a:pos x="36" y="62"/>
                  </a:cxn>
                  <a:cxn ang="0">
                    <a:pos x="43" y="61"/>
                  </a:cxn>
                  <a:cxn ang="0">
                    <a:pos x="50" y="60"/>
                  </a:cxn>
                  <a:cxn ang="0">
                    <a:pos x="56" y="57"/>
                  </a:cxn>
                  <a:cxn ang="0">
                    <a:pos x="61" y="53"/>
                  </a:cxn>
                  <a:cxn ang="0">
                    <a:pos x="66" y="49"/>
                  </a:cxn>
                  <a:cxn ang="0">
                    <a:pos x="70" y="44"/>
                  </a:cxn>
                  <a:cxn ang="0">
                    <a:pos x="71" y="37"/>
                  </a:cxn>
                  <a:cxn ang="0">
                    <a:pos x="72" y="31"/>
                  </a:cxn>
                  <a:cxn ang="0">
                    <a:pos x="71" y="26"/>
                  </a:cxn>
                  <a:cxn ang="0">
                    <a:pos x="70" y="19"/>
                  </a:cxn>
                  <a:cxn ang="0">
                    <a:pos x="66" y="14"/>
                  </a:cxn>
                  <a:cxn ang="0">
                    <a:pos x="61" y="9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3" y="1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62">
                    <a:moveTo>
                      <a:pt x="36" y="0"/>
                    </a:moveTo>
                    <a:lnTo>
                      <a:pt x="29" y="1"/>
                    </a:lnTo>
                    <a:lnTo>
                      <a:pt x="22" y="2"/>
                    </a:lnTo>
                    <a:lnTo>
                      <a:pt x="17" y="6"/>
                    </a:lnTo>
                    <a:lnTo>
                      <a:pt x="11" y="9"/>
                    </a:lnTo>
                    <a:lnTo>
                      <a:pt x="6" y="14"/>
                    </a:lnTo>
                    <a:lnTo>
                      <a:pt x="3" y="19"/>
                    </a:lnTo>
                    <a:lnTo>
                      <a:pt x="2" y="26"/>
                    </a:lnTo>
                    <a:lnTo>
                      <a:pt x="0" y="31"/>
                    </a:lnTo>
                    <a:lnTo>
                      <a:pt x="2" y="37"/>
                    </a:lnTo>
                    <a:lnTo>
                      <a:pt x="3" y="44"/>
                    </a:lnTo>
                    <a:lnTo>
                      <a:pt x="6" y="49"/>
                    </a:lnTo>
                    <a:lnTo>
                      <a:pt x="11" y="53"/>
                    </a:lnTo>
                    <a:lnTo>
                      <a:pt x="17" y="57"/>
                    </a:lnTo>
                    <a:lnTo>
                      <a:pt x="22" y="60"/>
                    </a:lnTo>
                    <a:lnTo>
                      <a:pt x="29" y="61"/>
                    </a:lnTo>
                    <a:lnTo>
                      <a:pt x="36" y="62"/>
                    </a:lnTo>
                    <a:lnTo>
                      <a:pt x="43" y="61"/>
                    </a:lnTo>
                    <a:lnTo>
                      <a:pt x="50" y="60"/>
                    </a:lnTo>
                    <a:lnTo>
                      <a:pt x="56" y="57"/>
                    </a:lnTo>
                    <a:lnTo>
                      <a:pt x="61" y="53"/>
                    </a:lnTo>
                    <a:lnTo>
                      <a:pt x="66" y="49"/>
                    </a:lnTo>
                    <a:lnTo>
                      <a:pt x="70" y="44"/>
                    </a:lnTo>
                    <a:lnTo>
                      <a:pt x="71" y="37"/>
                    </a:lnTo>
                    <a:lnTo>
                      <a:pt x="72" y="31"/>
                    </a:lnTo>
                    <a:lnTo>
                      <a:pt x="71" y="26"/>
                    </a:lnTo>
                    <a:lnTo>
                      <a:pt x="70" y="19"/>
                    </a:lnTo>
                    <a:lnTo>
                      <a:pt x="66" y="14"/>
                    </a:lnTo>
                    <a:lnTo>
                      <a:pt x="61" y="9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3" y="1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35" name="Freeform 59"/>
              <p:cNvSpPr>
                <a:spLocks/>
              </p:cNvSpPr>
              <p:nvPr/>
            </p:nvSpPr>
            <p:spPr bwMode="auto">
              <a:xfrm>
                <a:off x="5036" y="2877"/>
                <a:ext cx="68" cy="6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2" y="1"/>
                  </a:cxn>
                  <a:cxn ang="0">
                    <a:pos x="24" y="2"/>
                  </a:cxn>
                  <a:cxn ang="0">
                    <a:pos x="17" y="5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3" y="21"/>
                  </a:cxn>
                  <a:cxn ang="0">
                    <a:pos x="1" y="28"/>
                  </a:cxn>
                  <a:cxn ang="0">
                    <a:pos x="0" y="35"/>
                  </a:cxn>
                  <a:cxn ang="0">
                    <a:pos x="1" y="42"/>
                  </a:cxn>
                  <a:cxn ang="0">
                    <a:pos x="3" y="49"/>
                  </a:cxn>
                  <a:cxn ang="0">
                    <a:pos x="6" y="55"/>
                  </a:cxn>
                  <a:cxn ang="0">
                    <a:pos x="11" y="61"/>
                  </a:cxn>
                  <a:cxn ang="0">
                    <a:pos x="17" y="65"/>
                  </a:cxn>
                  <a:cxn ang="0">
                    <a:pos x="24" y="69"/>
                  </a:cxn>
                  <a:cxn ang="0">
                    <a:pos x="32" y="70"/>
                  </a:cxn>
                  <a:cxn ang="0">
                    <a:pos x="40" y="71"/>
                  </a:cxn>
                  <a:cxn ang="0">
                    <a:pos x="48" y="70"/>
                  </a:cxn>
                  <a:cxn ang="0">
                    <a:pos x="55" y="69"/>
                  </a:cxn>
                  <a:cxn ang="0">
                    <a:pos x="62" y="65"/>
                  </a:cxn>
                  <a:cxn ang="0">
                    <a:pos x="69" y="61"/>
                  </a:cxn>
                  <a:cxn ang="0">
                    <a:pos x="73" y="55"/>
                  </a:cxn>
                  <a:cxn ang="0">
                    <a:pos x="77" y="49"/>
                  </a:cxn>
                  <a:cxn ang="0">
                    <a:pos x="79" y="42"/>
                  </a:cxn>
                  <a:cxn ang="0">
                    <a:pos x="80" y="35"/>
                  </a:cxn>
                  <a:cxn ang="0">
                    <a:pos x="79" y="28"/>
                  </a:cxn>
                  <a:cxn ang="0">
                    <a:pos x="77" y="21"/>
                  </a:cxn>
                  <a:cxn ang="0">
                    <a:pos x="73" y="16"/>
                  </a:cxn>
                  <a:cxn ang="0">
                    <a:pos x="69" y="10"/>
                  </a:cxn>
                  <a:cxn ang="0">
                    <a:pos x="62" y="5"/>
                  </a:cxn>
                  <a:cxn ang="0">
                    <a:pos x="55" y="2"/>
                  </a:cxn>
                  <a:cxn ang="0">
                    <a:pos x="48" y="1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40" y="0"/>
                  </a:cxn>
                </a:cxnLst>
                <a:rect l="0" t="0" r="r" b="b"/>
                <a:pathLst>
                  <a:path w="80" h="71">
                    <a:moveTo>
                      <a:pt x="40" y="0"/>
                    </a:moveTo>
                    <a:lnTo>
                      <a:pt x="32" y="1"/>
                    </a:lnTo>
                    <a:lnTo>
                      <a:pt x="24" y="2"/>
                    </a:lnTo>
                    <a:lnTo>
                      <a:pt x="17" y="5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3" y="21"/>
                    </a:lnTo>
                    <a:lnTo>
                      <a:pt x="1" y="28"/>
                    </a:lnTo>
                    <a:lnTo>
                      <a:pt x="0" y="35"/>
                    </a:lnTo>
                    <a:lnTo>
                      <a:pt x="1" y="42"/>
                    </a:lnTo>
                    <a:lnTo>
                      <a:pt x="3" y="49"/>
                    </a:lnTo>
                    <a:lnTo>
                      <a:pt x="6" y="55"/>
                    </a:lnTo>
                    <a:lnTo>
                      <a:pt x="11" y="61"/>
                    </a:lnTo>
                    <a:lnTo>
                      <a:pt x="17" y="65"/>
                    </a:lnTo>
                    <a:lnTo>
                      <a:pt x="24" y="69"/>
                    </a:lnTo>
                    <a:lnTo>
                      <a:pt x="32" y="70"/>
                    </a:lnTo>
                    <a:lnTo>
                      <a:pt x="40" y="71"/>
                    </a:lnTo>
                    <a:lnTo>
                      <a:pt x="48" y="70"/>
                    </a:lnTo>
                    <a:lnTo>
                      <a:pt x="55" y="69"/>
                    </a:lnTo>
                    <a:lnTo>
                      <a:pt x="62" y="65"/>
                    </a:lnTo>
                    <a:lnTo>
                      <a:pt x="69" y="61"/>
                    </a:lnTo>
                    <a:lnTo>
                      <a:pt x="73" y="55"/>
                    </a:lnTo>
                    <a:lnTo>
                      <a:pt x="77" y="49"/>
                    </a:lnTo>
                    <a:lnTo>
                      <a:pt x="79" y="42"/>
                    </a:lnTo>
                    <a:lnTo>
                      <a:pt x="80" y="35"/>
                    </a:lnTo>
                    <a:lnTo>
                      <a:pt x="79" y="28"/>
                    </a:lnTo>
                    <a:lnTo>
                      <a:pt x="77" y="21"/>
                    </a:lnTo>
                    <a:lnTo>
                      <a:pt x="73" y="16"/>
                    </a:lnTo>
                    <a:lnTo>
                      <a:pt x="69" y="10"/>
                    </a:lnTo>
                    <a:lnTo>
                      <a:pt x="62" y="5"/>
                    </a:lnTo>
                    <a:lnTo>
                      <a:pt x="55" y="2"/>
                    </a:lnTo>
                    <a:lnTo>
                      <a:pt x="48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36" name="Freeform 60"/>
              <p:cNvSpPr>
                <a:spLocks/>
              </p:cNvSpPr>
              <p:nvPr/>
            </p:nvSpPr>
            <p:spPr bwMode="auto">
              <a:xfrm>
                <a:off x="3469" y="2722"/>
                <a:ext cx="790" cy="177"/>
              </a:xfrm>
              <a:custGeom>
                <a:avLst/>
                <a:gdLst/>
                <a:ahLst/>
                <a:cxnLst>
                  <a:cxn ang="0">
                    <a:pos x="948" y="208"/>
                  </a:cxn>
                  <a:cxn ang="0">
                    <a:pos x="825" y="186"/>
                  </a:cxn>
                  <a:cxn ang="0">
                    <a:pos x="852" y="102"/>
                  </a:cxn>
                  <a:cxn ang="0">
                    <a:pos x="860" y="103"/>
                  </a:cxn>
                  <a:cxn ang="0">
                    <a:pos x="863" y="103"/>
                  </a:cxn>
                  <a:cxn ang="0">
                    <a:pos x="860" y="102"/>
                  </a:cxn>
                  <a:cxn ang="0">
                    <a:pos x="852" y="101"/>
                  </a:cxn>
                  <a:cxn ang="0">
                    <a:pos x="856" y="85"/>
                  </a:cxn>
                  <a:cxn ang="0">
                    <a:pos x="800" y="0"/>
                  </a:cxn>
                  <a:cxn ang="0">
                    <a:pos x="832" y="96"/>
                  </a:cxn>
                  <a:cxn ang="0">
                    <a:pos x="825" y="95"/>
                  </a:cxn>
                  <a:cxn ang="0">
                    <a:pos x="808" y="92"/>
                  </a:cxn>
                  <a:cxn ang="0">
                    <a:pos x="788" y="88"/>
                  </a:cxn>
                  <a:cxn ang="0">
                    <a:pos x="766" y="85"/>
                  </a:cxn>
                  <a:cxn ang="0">
                    <a:pos x="741" y="81"/>
                  </a:cxn>
                  <a:cxn ang="0">
                    <a:pos x="712" y="77"/>
                  </a:cxn>
                  <a:cxn ang="0">
                    <a:pos x="681" y="73"/>
                  </a:cxn>
                  <a:cxn ang="0">
                    <a:pos x="647" y="70"/>
                  </a:cxn>
                  <a:cxn ang="0">
                    <a:pos x="628" y="69"/>
                  </a:cxn>
                  <a:cxn ang="0">
                    <a:pos x="604" y="65"/>
                  </a:cxn>
                  <a:cxn ang="0">
                    <a:pos x="584" y="64"/>
                  </a:cxn>
                  <a:cxn ang="0">
                    <a:pos x="544" y="62"/>
                  </a:cxn>
                  <a:cxn ang="0">
                    <a:pos x="501" y="60"/>
                  </a:cxn>
                  <a:cxn ang="0">
                    <a:pos x="455" y="57"/>
                  </a:cxn>
                  <a:cxn ang="0">
                    <a:pos x="377" y="55"/>
                  </a:cxn>
                  <a:cxn ang="0">
                    <a:pos x="281" y="53"/>
                  </a:cxn>
                  <a:cxn ang="0">
                    <a:pos x="201" y="51"/>
                  </a:cxn>
                  <a:cxn ang="0">
                    <a:pos x="134" y="51"/>
                  </a:cxn>
                  <a:cxn ang="0">
                    <a:pos x="82" y="51"/>
                  </a:cxn>
                  <a:cxn ang="0">
                    <a:pos x="43" y="53"/>
                  </a:cxn>
                  <a:cxn ang="0">
                    <a:pos x="18" y="53"/>
                  </a:cxn>
                  <a:cxn ang="0">
                    <a:pos x="5" y="54"/>
                  </a:cxn>
                  <a:cxn ang="0">
                    <a:pos x="4" y="54"/>
                  </a:cxn>
                  <a:cxn ang="0">
                    <a:pos x="0" y="69"/>
                  </a:cxn>
                  <a:cxn ang="0">
                    <a:pos x="7" y="69"/>
                  </a:cxn>
                  <a:cxn ang="0">
                    <a:pos x="27" y="70"/>
                  </a:cxn>
                  <a:cxn ang="0">
                    <a:pos x="58" y="71"/>
                  </a:cxn>
                  <a:cxn ang="0">
                    <a:pos x="96" y="71"/>
                  </a:cxn>
                  <a:cxn ang="0">
                    <a:pos x="141" y="72"/>
                  </a:cxn>
                  <a:cxn ang="0">
                    <a:pos x="190" y="72"/>
                  </a:cxn>
                  <a:cxn ang="0">
                    <a:pos x="241" y="71"/>
                  </a:cxn>
                  <a:cxn ang="0">
                    <a:pos x="292" y="69"/>
                  </a:cxn>
                  <a:cxn ang="0">
                    <a:pos x="318" y="68"/>
                  </a:cxn>
                  <a:cxn ang="0">
                    <a:pos x="350" y="68"/>
                  </a:cxn>
                  <a:cxn ang="0">
                    <a:pos x="387" y="69"/>
                  </a:cxn>
                  <a:cxn ang="0">
                    <a:pos x="428" y="71"/>
                  </a:cxn>
                  <a:cxn ang="0">
                    <a:pos x="471" y="73"/>
                  </a:cxn>
                  <a:cxn ang="0">
                    <a:pos x="516" y="76"/>
                  </a:cxn>
                  <a:cxn ang="0">
                    <a:pos x="561" y="79"/>
                  </a:cxn>
                  <a:cxn ang="0">
                    <a:pos x="607" y="83"/>
                  </a:cxn>
                  <a:cxn ang="0">
                    <a:pos x="607" y="85"/>
                  </a:cxn>
                  <a:cxn ang="0">
                    <a:pos x="395" y="132"/>
                  </a:cxn>
                  <a:cxn ang="0">
                    <a:pos x="824" y="202"/>
                  </a:cxn>
                  <a:cxn ang="0">
                    <a:pos x="827" y="202"/>
                  </a:cxn>
                  <a:cxn ang="0">
                    <a:pos x="827" y="202"/>
                  </a:cxn>
                </a:cxnLst>
                <a:rect l="0" t="0" r="r" b="b"/>
                <a:pathLst>
                  <a:path w="948" h="208">
                    <a:moveTo>
                      <a:pt x="827" y="202"/>
                    </a:moveTo>
                    <a:lnTo>
                      <a:pt x="948" y="208"/>
                    </a:lnTo>
                    <a:lnTo>
                      <a:pt x="826" y="191"/>
                    </a:lnTo>
                    <a:lnTo>
                      <a:pt x="825" y="186"/>
                    </a:lnTo>
                    <a:lnTo>
                      <a:pt x="852" y="102"/>
                    </a:lnTo>
                    <a:lnTo>
                      <a:pt x="852" y="102"/>
                    </a:lnTo>
                    <a:lnTo>
                      <a:pt x="856" y="103"/>
                    </a:lnTo>
                    <a:lnTo>
                      <a:pt x="860" y="103"/>
                    </a:lnTo>
                    <a:lnTo>
                      <a:pt x="862" y="103"/>
                    </a:lnTo>
                    <a:lnTo>
                      <a:pt x="863" y="103"/>
                    </a:lnTo>
                    <a:lnTo>
                      <a:pt x="862" y="103"/>
                    </a:lnTo>
                    <a:lnTo>
                      <a:pt x="860" y="102"/>
                    </a:lnTo>
                    <a:lnTo>
                      <a:pt x="856" y="102"/>
                    </a:lnTo>
                    <a:lnTo>
                      <a:pt x="852" y="101"/>
                    </a:lnTo>
                    <a:lnTo>
                      <a:pt x="852" y="101"/>
                    </a:lnTo>
                    <a:lnTo>
                      <a:pt x="856" y="85"/>
                    </a:lnTo>
                    <a:lnTo>
                      <a:pt x="809" y="3"/>
                    </a:lnTo>
                    <a:lnTo>
                      <a:pt x="800" y="0"/>
                    </a:lnTo>
                    <a:lnTo>
                      <a:pt x="834" y="85"/>
                    </a:lnTo>
                    <a:lnTo>
                      <a:pt x="832" y="96"/>
                    </a:lnTo>
                    <a:lnTo>
                      <a:pt x="832" y="96"/>
                    </a:lnTo>
                    <a:lnTo>
                      <a:pt x="825" y="95"/>
                    </a:lnTo>
                    <a:lnTo>
                      <a:pt x="817" y="94"/>
                    </a:lnTo>
                    <a:lnTo>
                      <a:pt x="808" y="92"/>
                    </a:lnTo>
                    <a:lnTo>
                      <a:pt x="799" y="91"/>
                    </a:lnTo>
                    <a:lnTo>
                      <a:pt x="788" y="88"/>
                    </a:lnTo>
                    <a:lnTo>
                      <a:pt x="778" y="87"/>
                    </a:lnTo>
                    <a:lnTo>
                      <a:pt x="766" y="85"/>
                    </a:lnTo>
                    <a:lnTo>
                      <a:pt x="754" y="83"/>
                    </a:lnTo>
                    <a:lnTo>
                      <a:pt x="741" y="81"/>
                    </a:lnTo>
                    <a:lnTo>
                      <a:pt x="727" y="79"/>
                    </a:lnTo>
                    <a:lnTo>
                      <a:pt x="712" y="77"/>
                    </a:lnTo>
                    <a:lnTo>
                      <a:pt x="697" y="76"/>
                    </a:lnTo>
                    <a:lnTo>
                      <a:pt x="681" y="73"/>
                    </a:lnTo>
                    <a:lnTo>
                      <a:pt x="664" y="72"/>
                    </a:lnTo>
                    <a:lnTo>
                      <a:pt x="647" y="70"/>
                    </a:lnTo>
                    <a:lnTo>
                      <a:pt x="628" y="69"/>
                    </a:lnTo>
                    <a:lnTo>
                      <a:pt x="628" y="69"/>
                    </a:lnTo>
                    <a:lnTo>
                      <a:pt x="592" y="5"/>
                    </a:lnTo>
                    <a:lnTo>
                      <a:pt x="604" y="65"/>
                    </a:lnTo>
                    <a:lnTo>
                      <a:pt x="604" y="65"/>
                    </a:lnTo>
                    <a:lnTo>
                      <a:pt x="584" y="64"/>
                    </a:lnTo>
                    <a:lnTo>
                      <a:pt x="565" y="63"/>
                    </a:lnTo>
                    <a:lnTo>
                      <a:pt x="544" y="62"/>
                    </a:lnTo>
                    <a:lnTo>
                      <a:pt x="523" y="61"/>
                    </a:lnTo>
                    <a:lnTo>
                      <a:pt x="501" y="60"/>
                    </a:lnTo>
                    <a:lnTo>
                      <a:pt x="478" y="58"/>
                    </a:lnTo>
                    <a:lnTo>
                      <a:pt x="455" y="57"/>
                    </a:lnTo>
                    <a:lnTo>
                      <a:pt x="431" y="56"/>
                    </a:lnTo>
                    <a:lnTo>
                      <a:pt x="377" y="55"/>
                    </a:lnTo>
                    <a:lnTo>
                      <a:pt x="327" y="54"/>
                    </a:lnTo>
                    <a:lnTo>
                      <a:pt x="281" y="53"/>
                    </a:lnTo>
                    <a:lnTo>
                      <a:pt x="239" y="51"/>
                    </a:lnTo>
                    <a:lnTo>
                      <a:pt x="201" y="51"/>
                    </a:lnTo>
                    <a:lnTo>
                      <a:pt x="165" y="51"/>
                    </a:lnTo>
                    <a:lnTo>
                      <a:pt x="134" y="51"/>
                    </a:lnTo>
                    <a:lnTo>
                      <a:pt x="106" y="51"/>
                    </a:lnTo>
                    <a:lnTo>
                      <a:pt x="82" y="51"/>
                    </a:lnTo>
                    <a:lnTo>
                      <a:pt x="60" y="53"/>
                    </a:lnTo>
                    <a:lnTo>
                      <a:pt x="43" y="53"/>
                    </a:lnTo>
                    <a:lnTo>
                      <a:pt x="29" y="53"/>
                    </a:lnTo>
                    <a:lnTo>
                      <a:pt x="18" y="53"/>
                    </a:lnTo>
                    <a:lnTo>
                      <a:pt x="9" y="54"/>
                    </a:lnTo>
                    <a:lnTo>
                      <a:pt x="5" y="54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3" y="69"/>
                    </a:lnTo>
                    <a:lnTo>
                      <a:pt x="7" y="69"/>
                    </a:lnTo>
                    <a:lnTo>
                      <a:pt x="15" y="70"/>
                    </a:lnTo>
                    <a:lnTo>
                      <a:pt x="27" y="70"/>
                    </a:lnTo>
                    <a:lnTo>
                      <a:pt x="42" y="70"/>
                    </a:lnTo>
                    <a:lnTo>
                      <a:pt x="58" y="71"/>
                    </a:lnTo>
                    <a:lnTo>
                      <a:pt x="76" y="71"/>
                    </a:lnTo>
                    <a:lnTo>
                      <a:pt x="96" y="71"/>
                    </a:lnTo>
                    <a:lnTo>
                      <a:pt x="118" y="71"/>
                    </a:lnTo>
                    <a:lnTo>
                      <a:pt x="141" y="72"/>
                    </a:lnTo>
                    <a:lnTo>
                      <a:pt x="165" y="72"/>
                    </a:lnTo>
                    <a:lnTo>
                      <a:pt x="190" y="72"/>
                    </a:lnTo>
                    <a:lnTo>
                      <a:pt x="216" y="71"/>
                    </a:lnTo>
                    <a:lnTo>
                      <a:pt x="241" y="71"/>
                    </a:lnTo>
                    <a:lnTo>
                      <a:pt x="266" y="70"/>
                    </a:lnTo>
                    <a:lnTo>
                      <a:pt x="292" y="69"/>
                    </a:lnTo>
                    <a:lnTo>
                      <a:pt x="304" y="69"/>
                    </a:lnTo>
                    <a:lnTo>
                      <a:pt x="318" y="68"/>
                    </a:lnTo>
                    <a:lnTo>
                      <a:pt x="334" y="68"/>
                    </a:lnTo>
                    <a:lnTo>
                      <a:pt x="350" y="68"/>
                    </a:lnTo>
                    <a:lnTo>
                      <a:pt x="369" y="69"/>
                    </a:lnTo>
                    <a:lnTo>
                      <a:pt x="387" y="69"/>
                    </a:lnTo>
                    <a:lnTo>
                      <a:pt x="407" y="70"/>
                    </a:lnTo>
                    <a:lnTo>
                      <a:pt x="428" y="71"/>
                    </a:lnTo>
                    <a:lnTo>
                      <a:pt x="450" y="72"/>
                    </a:lnTo>
                    <a:lnTo>
                      <a:pt x="471" y="73"/>
                    </a:lnTo>
                    <a:lnTo>
                      <a:pt x="493" y="74"/>
                    </a:lnTo>
                    <a:lnTo>
                      <a:pt x="516" y="76"/>
                    </a:lnTo>
                    <a:lnTo>
                      <a:pt x="538" y="78"/>
                    </a:lnTo>
                    <a:lnTo>
                      <a:pt x="561" y="79"/>
                    </a:lnTo>
                    <a:lnTo>
                      <a:pt x="584" y="81"/>
                    </a:lnTo>
                    <a:lnTo>
                      <a:pt x="607" y="83"/>
                    </a:lnTo>
                    <a:lnTo>
                      <a:pt x="607" y="83"/>
                    </a:lnTo>
                    <a:lnTo>
                      <a:pt x="607" y="85"/>
                    </a:lnTo>
                    <a:lnTo>
                      <a:pt x="603" y="161"/>
                    </a:lnTo>
                    <a:lnTo>
                      <a:pt x="395" y="132"/>
                    </a:lnTo>
                    <a:lnTo>
                      <a:pt x="440" y="186"/>
                    </a:lnTo>
                    <a:lnTo>
                      <a:pt x="824" y="202"/>
                    </a:lnTo>
                    <a:lnTo>
                      <a:pt x="829" y="205"/>
                    </a:lnTo>
                    <a:lnTo>
                      <a:pt x="827" y="202"/>
                    </a:lnTo>
                    <a:lnTo>
                      <a:pt x="827" y="202"/>
                    </a:lnTo>
                    <a:lnTo>
                      <a:pt x="827" y="20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837" name="Freeform 61"/>
              <p:cNvSpPr>
                <a:spLocks/>
              </p:cNvSpPr>
              <p:nvPr/>
            </p:nvSpPr>
            <p:spPr bwMode="auto">
              <a:xfrm>
                <a:off x="3974" y="2793"/>
                <a:ext cx="187" cy="8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37" y="1"/>
                  </a:cxn>
                  <a:cxn ang="0">
                    <a:pos x="52" y="2"/>
                  </a:cxn>
                  <a:cxn ang="0">
                    <a:pos x="68" y="3"/>
                  </a:cxn>
                  <a:cxn ang="0">
                    <a:pos x="83" y="4"/>
                  </a:cxn>
                  <a:cxn ang="0">
                    <a:pos x="98" y="5"/>
                  </a:cxn>
                  <a:cxn ang="0">
                    <a:pos x="112" y="7"/>
                  </a:cxn>
                  <a:cxn ang="0">
                    <a:pos x="126" y="8"/>
                  </a:cxn>
                  <a:cxn ang="0">
                    <a:pos x="140" y="9"/>
                  </a:cxn>
                  <a:cxn ang="0">
                    <a:pos x="152" y="10"/>
                  </a:cxn>
                  <a:cxn ang="0">
                    <a:pos x="165" y="11"/>
                  </a:cxn>
                  <a:cxn ang="0">
                    <a:pos x="176" y="12"/>
                  </a:cxn>
                  <a:cxn ang="0">
                    <a:pos x="188" y="14"/>
                  </a:cxn>
                  <a:cxn ang="0">
                    <a:pos x="198" y="15"/>
                  </a:cxn>
                  <a:cxn ang="0">
                    <a:pos x="209" y="15"/>
                  </a:cxn>
                  <a:cxn ang="0">
                    <a:pos x="218" y="16"/>
                  </a:cxn>
                  <a:cxn ang="0">
                    <a:pos x="226" y="17"/>
                  </a:cxn>
                  <a:cxn ang="0">
                    <a:pos x="226" y="17"/>
                  </a:cxn>
                  <a:cxn ang="0">
                    <a:pos x="202" y="104"/>
                  </a:cxn>
                  <a:cxn ang="0">
                    <a:pos x="0" y="77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226" h="104">
                    <a:moveTo>
                      <a:pt x="21" y="0"/>
                    </a:moveTo>
                    <a:lnTo>
                      <a:pt x="37" y="1"/>
                    </a:lnTo>
                    <a:lnTo>
                      <a:pt x="52" y="2"/>
                    </a:lnTo>
                    <a:lnTo>
                      <a:pt x="68" y="3"/>
                    </a:lnTo>
                    <a:lnTo>
                      <a:pt x="83" y="4"/>
                    </a:lnTo>
                    <a:lnTo>
                      <a:pt x="98" y="5"/>
                    </a:lnTo>
                    <a:lnTo>
                      <a:pt x="112" y="7"/>
                    </a:lnTo>
                    <a:lnTo>
                      <a:pt x="126" y="8"/>
                    </a:lnTo>
                    <a:lnTo>
                      <a:pt x="140" y="9"/>
                    </a:lnTo>
                    <a:lnTo>
                      <a:pt x="152" y="10"/>
                    </a:lnTo>
                    <a:lnTo>
                      <a:pt x="165" y="11"/>
                    </a:lnTo>
                    <a:lnTo>
                      <a:pt x="176" y="12"/>
                    </a:lnTo>
                    <a:lnTo>
                      <a:pt x="188" y="14"/>
                    </a:lnTo>
                    <a:lnTo>
                      <a:pt x="198" y="15"/>
                    </a:lnTo>
                    <a:lnTo>
                      <a:pt x="209" y="15"/>
                    </a:lnTo>
                    <a:lnTo>
                      <a:pt x="218" y="16"/>
                    </a:lnTo>
                    <a:lnTo>
                      <a:pt x="226" y="17"/>
                    </a:lnTo>
                    <a:lnTo>
                      <a:pt x="226" y="17"/>
                    </a:lnTo>
                    <a:lnTo>
                      <a:pt x="202" y="104"/>
                    </a:lnTo>
                    <a:lnTo>
                      <a:pt x="0" y="77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1838" name="AutoShape 62"/>
          <p:cNvSpPr>
            <a:spLocks noChangeArrowheads="1"/>
          </p:cNvSpPr>
          <p:nvPr/>
        </p:nvSpPr>
        <p:spPr bwMode="auto">
          <a:xfrm rot="5400000">
            <a:off x="752475" y="1689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39" name="Text Box 63"/>
          <p:cNvSpPr txBox="1">
            <a:spLocks noChangeArrowheads="1"/>
          </p:cNvSpPr>
          <p:nvPr/>
        </p:nvSpPr>
        <p:spPr bwMode="auto">
          <a:xfrm>
            <a:off x="1050925" y="1576388"/>
            <a:ext cx="6311900" cy="308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For a Christmas and New Year’s week,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National Safety Council estimated that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500 people would be killed and 25,000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injured on the nation’s roads. 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NSC claimed that 50% of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accidents would be caused by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drunk driving.</a:t>
            </a:r>
          </a:p>
        </p:txBody>
      </p:sp>
      <p:sp>
        <p:nvSpPr>
          <p:cNvPr id="331840" name="Rectangle 64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0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AutoShape 2"/>
          <p:cNvSpPr>
            <a:spLocks noChangeArrowheads="1"/>
          </p:cNvSpPr>
          <p:nvPr/>
        </p:nvSpPr>
        <p:spPr bwMode="auto">
          <a:xfrm rot="5400000">
            <a:off x="752475" y="1689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1031875" y="1557338"/>
            <a:ext cx="5791200" cy="177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sample of 120 accidents showed that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67 were caused by drunk driving.  Use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these data to test the NSC’s claim with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.05.</a:t>
            </a:r>
          </a:p>
        </p:txBody>
      </p:sp>
      <p:grpSp>
        <p:nvGrpSpPr>
          <p:cNvPr id="332804" name="Group 4"/>
          <p:cNvGrpSpPr>
            <a:grpSpLocks/>
          </p:cNvGrpSpPr>
          <p:nvPr/>
        </p:nvGrpSpPr>
        <p:grpSpPr bwMode="auto">
          <a:xfrm>
            <a:off x="5641975" y="2084388"/>
            <a:ext cx="3330575" cy="2273300"/>
            <a:chOff x="3350" y="1745"/>
            <a:chExt cx="2098" cy="1432"/>
          </a:xfrm>
        </p:grpSpPr>
        <p:grpSp>
          <p:nvGrpSpPr>
            <p:cNvPr id="332805" name="Group 5"/>
            <p:cNvGrpSpPr>
              <a:grpSpLocks/>
            </p:cNvGrpSpPr>
            <p:nvPr/>
          </p:nvGrpSpPr>
          <p:grpSpPr bwMode="auto">
            <a:xfrm>
              <a:off x="3902" y="1745"/>
              <a:ext cx="922" cy="857"/>
              <a:chOff x="2033" y="1637"/>
              <a:chExt cx="571" cy="571"/>
            </a:xfrm>
          </p:grpSpPr>
          <p:sp>
            <p:nvSpPr>
              <p:cNvPr id="332806" name="Freeform 6"/>
              <p:cNvSpPr>
                <a:spLocks/>
              </p:cNvSpPr>
              <p:nvPr/>
            </p:nvSpPr>
            <p:spPr bwMode="auto">
              <a:xfrm>
                <a:off x="2033" y="1637"/>
                <a:ext cx="571" cy="571"/>
              </a:xfrm>
              <a:custGeom>
                <a:avLst/>
                <a:gdLst/>
                <a:ahLst/>
                <a:cxnLst>
                  <a:cxn ang="0">
                    <a:pos x="672" y="107"/>
                  </a:cxn>
                  <a:cxn ang="0">
                    <a:pos x="802" y="156"/>
                  </a:cxn>
                  <a:cxn ang="0">
                    <a:pos x="912" y="237"/>
                  </a:cxn>
                  <a:cxn ang="0">
                    <a:pos x="993" y="348"/>
                  </a:cxn>
                  <a:cxn ang="0">
                    <a:pos x="1042" y="478"/>
                  </a:cxn>
                  <a:cxn ang="0">
                    <a:pos x="1049" y="623"/>
                  </a:cxn>
                  <a:cxn ang="0">
                    <a:pos x="1014" y="759"/>
                  </a:cxn>
                  <a:cxn ang="0">
                    <a:pos x="943" y="877"/>
                  </a:cxn>
                  <a:cxn ang="0">
                    <a:pos x="841" y="968"/>
                  </a:cxn>
                  <a:cxn ang="0">
                    <a:pos x="717" y="1028"/>
                  </a:cxn>
                  <a:cxn ang="0">
                    <a:pos x="576" y="1050"/>
                  </a:cxn>
                  <a:cxn ang="0">
                    <a:pos x="434" y="1028"/>
                  </a:cxn>
                  <a:cxn ang="0">
                    <a:pos x="309" y="968"/>
                  </a:cxn>
                  <a:cxn ang="0">
                    <a:pos x="207" y="877"/>
                  </a:cxn>
                  <a:cxn ang="0">
                    <a:pos x="136" y="759"/>
                  </a:cxn>
                  <a:cxn ang="0">
                    <a:pos x="101" y="623"/>
                  </a:cxn>
                  <a:cxn ang="0">
                    <a:pos x="108" y="478"/>
                  </a:cxn>
                  <a:cxn ang="0">
                    <a:pos x="157" y="348"/>
                  </a:cxn>
                  <a:cxn ang="0">
                    <a:pos x="239" y="237"/>
                  </a:cxn>
                  <a:cxn ang="0">
                    <a:pos x="349" y="156"/>
                  </a:cxn>
                  <a:cxn ang="0">
                    <a:pos x="479" y="107"/>
                  </a:cxn>
                  <a:cxn ang="0">
                    <a:pos x="572" y="0"/>
                  </a:cxn>
                  <a:cxn ang="0">
                    <a:pos x="401" y="25"/>
                  </a:cxn>
                  <a:cxn ang="0">
                    <a:pos x="252" y="98"/>
                  </a:cxn>
                  <a:cxn ang="0">
                    <a:pos x="130" y="207"/>
                  </a:cxn>
                  <a:cxn ang="0">
                    <a:pos x="45" y="349"/>
                  </a:cxn>
                  <a:cxn ang="0">
                    <a:pos x="3" y="513"/>
                  </a:cxn>
                  <a:cxn ang="0">
                    <a:pos x="12" y="687"/>
                  </a:cxn>
                  <a:cxn ang="0">
                    <a:pos x="69" y="844"/>
                  </a:cxn>
                  <a:cxn ang="0">
                    <a:pos x="167" y="975"/>
                  </a:cxn>
                  <a:cxn ang="0">
                    <a:pos x="300" y="1073"/>
                  </a:cxn>
                  <a:cxn ang="0">
                    <a:pos x="456" y="1130"/>
                  </a:cxn>
                  <a:cxn ang="0">
                    <a:pos x="630" y="1139"/>
                  </a:cxn>
                  <a:cxn ang="0">
                    <a:pos x="794" y="1097"/>
                  </a:cxn>
                  <a:cxn ang="0">
                    <a:pos x="935" y="1012"/>
                  </a:cxn>
                  <a:cxn ang="0">
                    <a:pos x="1044" y="891"/>
                  </a:cxn>
                  <a:cxn ang="0">
                    <a:pos x="1117" y="741"/>
                  </a:cxn>
                  <a:cxn ang="0">
                    <a:pos x="1142" y="572"/>
                  </a:cxn>
                  <a:cxn ang="0">
                    <a:pos x="1117" y="401"/>
                  </a:cxn>
                  <a:cxn ang="0">
                    <a:pos x="1044" y="252"/>
                  </a:cxn>
                  <a:cxn ang="0">
                    <a:pos x="935" y="130"/>
                  </a:cxn>
                  <a:cxn ang="0">
                    <a:pos x="794" y="45"/>
                  </a:cxn>
                  <a:cxn ang="0">
                    <a:pos x="630" y="3"/>
                  </a:cxn>
                </a:cxnLst>
                <a:rect l="0" t="0" r="r" b="b"/>
                <a:pathLst>
                  <a:path w="1142" h="1142">
                    <a:moveTo>
                      <a:pt x="576" y="98"/>
                    </a:moveTo>
                    <a:lnTo>
                      <a:pt x="625" y="100"/>
                    </a:lnTo>
                    <a:lnTo>
                      <a:pt x="672" y="107"/>
                    </a:lnTo>
                    <a:lnTo>
                      <a:pt x="717" y="120"/>
                    </a:lnTo>
                    <a:lnTo>
                      <a:pt x="761" y="135"/>
                    </a:lnTo>
                    <a:lnTo>
                      <a:pt x="802" y="156"/>
                    </a:lnTo>
                    <a:lnTo>
                      <a:pt x="841" y="180"/>
                    </a:lnTo>
                    <a:lnTo>
                      <a:pt x="878" y="206"/>
                    </a:lnTo>
                    <a:lnTo>
                      <a:pt x="912" y="237"/>
                    </a:lnTo>
                    <a:lnTo>
                      <a:pt x="943" y="272"/>
                    </a:lnTo>
                    <a:lnTo>
                      <a:pt x="969" y="308"/>
                    </a:lnTo>
                    <a:lnTo>
                      <a:pt x="993" y="348"/>
                    </a:lnTo>
                    <a:lnTo>
                      <a:pt x="1014" y="390"/>
                    </a:lnTo>
                    <a:lnTo>
                      <a:pt x="1029" y="433"/>
                    </a:lnTo>
                    <a:lnTo>
                      <a:pt x="1042" y="478"/>
                    </a:lnTo>
                    <a:lnTo>
                      <a:pt x="1049" y="527"/>
                    </a:lnTo>
                    <a:lnTo>
                      <a:pt x="1051" y="575"/>
                    </a:lnTo>
                    <a:lnTo>
                      <a:pt x="1049" y="623"/>
                    </a:lnTo>
                    <a:lnTo>
                      <a:pt x="1042" y="671"/>
                    </a:lnTo>
                    <a:lnTo>
                      <a:pt x="1029" y="716"/>
                    </a:lnTo>
                    <a:lnTo>
                      <a:pt x="1014" y="759"/>
                    </a:lnTo>
                    <a:lnTo>
                      <a:pt x="993" y="801"/>
                    </a:lnTo>
                    <a:lnTo>
                      <a:pt x="969" y="840"/>
                    </a:lnTo>
                    <a:lnTo>
                      <a:pt x="943" y="877"/>
                    </a:lnTo>
                    <a:lnTo>
                      <a:pt x="912" y="910"/>
                    </a:lnTo>
                    <a:lnTo>
                      <a:pt x="878" y="941"/>
                    </a:lnTo>
                    <a:lnTo>
                      <a:pt x="841" y="968"/>
                    </a:lnTo>
                    <a:lnTo>
                      <a:pt x="802" y="992"/>
                    </a:lnTo>
                    <a:lnTo>
                      <a:pt x="761" y="1013"/>
                    </a:lnTo>
                    <a:lnTo>
                      <a:pt x="717" y="1028"/>
                    </a:lnTo>
                    <a:lnTo>
                      <a:pt x="672" y="1041"/>
                    </a:lnTo>
                    <a:lnTo>
                      <a:pt x="625" y="1048"/>
                    </a:lnTo>
                    <a:lnTo>
                      <a:pt x="576" y="1050"/>
                    </a:lnTo>
                    <a:lnTo>
                      <a:pt x="528" y="1048"/>
                    </a:lnTo>
                    <a:lnTo>
                      <a:pt x="479" y="1041"/>
                    </a:lnTo>
                    <a:lnTo>
                      <a:pt x="434" y="1028"/>
                    </a:lnTo>
                    <a:lnTo>
                      <a:pt x="391" y="1013"/>
                    </a:lnTo>
                    <a:lnTo>
                      <a:pt x="349" y="992"/>
                    </a:lnTo>
                    <a:lnTo>
                      <a:pt x="309" y="968"/>
                    </a:lnTo>
                    <a:lnTo>
                      <a:pt x="273" y="941"/>
                    </a:lnTo>
                    <a:lnTo>
                      <a:pt x="239" y="910"/>
                    </a:lnTo>
                    <a:lnTo>
                      <a:pt x="207" y="877"/>
                    </a:lnTo>
                    <a:lnTo>
                      <a:pt x="181" y="840"/>
                    </a:lnTo>
                    <a:lnTo>
                      <a:pt x="157" y="801"/>
                    </a:lnTo>
                    <a:lnTo>
                      <a:pt x="136" y="759"/>
                    </a:lnTo>
                    <a:lnTo>
                      <a:pt x="121" y="716"/>
                    </a:lnTo>
                    <a:lnTo>
                      <a:pt x="108" y="671"/>
                    </a:lnTo>
                    <a:lnTo>
                      <a:pt x="101" y="623"/>
                    </a:lnTo>
                    <a:lnTo>
                      <a:pt x="99" y="575"/>
                    </a:lnTo>
                    <a:lnTo>
                      <a:pt x="101" y="527"/>
                    </a:lnTo>
                    <a:lnTo>
                      <a:pt x="108" y="478"/>
                    </a:lnTo>
                    <a:lnTo>
                      <a:pt x="121" y="433"/>
                    </a:lnTo>
                    <a:lnTo>
                      <a:pt x="136" y="390"/>
                    </a:lnTo>
                    <a:lnTo>
                      <a:pt x="157" y="348"/>
                    </a:lnTo>
                    <a:lnTo>
                      <a:pt x="181" y="308"/>
                    </a:lnTo>
                    <a:lnTo>
                      <a:pt x="207" y="272"/>
                    </a:lnTo>
                    <a:lnTo>
                      <a:pt x="239" y="237"/>
                    </a:lnTo>
                    <a:lnTo>
                      <a:pt x="273" y="206"/>
                    </a:lnTo>
                    <a:lnTo>
                      <a:pt x="309" y="180"/>
                    </a:lnTo>
                    <a:lnTo>
                      <a:pt x="349" y="156"/>
                    </a:lnTo>
                    <a:lnTo>
                      <a:pt x="391" y="135"/>
                    </a:lnTo>
                    <a:lnTo>
                      <a:pt x="434" y="120"/>
                    </a:lnTo>
                    <a:lnTo>
                      <a:pt x="479" y="107"/>
                    </a:lnTo>
                    <a:lnTo>
                      <a:pt x="528" y="100"/>
                    </a:lnTo>
                    <a:lnTo>
                      <a:pt x="576" y="98"/>
                    </a:lnTo>
                    <a:lnTo>
                      <a:pt x="572" y="0"/>
                    </a:lnTo>
                    <a:lnTo>
                      <a:pt x="513" y="3"/>
                    </a:lnTo>
                    <a:lnTo>
                      <a:pt x="456" y="12"/>
                    </a:lnTo>
                    <a:lnTo>
                      <a:pt x="401" y="25"/>
                    </a:lnTo>
                    <a:lnTo>
                      <a:pt x="349" y="45"/>
                    </a:lnTo>
                    <a:lnTo>
                      <a:pt x="300" y="69"/>
                    </a:lnTo>
                    <a:lnTo>
                      <a:pt x="252" y="98"/>
                    </a:lnTo>
                    <a:lnTo>
                      <a:pt x="207" y="130"/>
                    </a:lnTo>
                    <a:lnTo>
                      <a:pt x="167" y="167"/>
                    </a:lnTo>
                    <a:lnTo>
                      <a:pt x="130" y="207"/>
                    </a:lnTo>
                    <a:lnTo>
                      <a:pt x="98" y="252"/>
                    </a:lnTo>
                    <a:lnTo>
                      <a:pt x="69" y="300"/>
                    </a:lnTo>
                    <a:lnTo>
                      <a:pt x="45" y="349"/>
                    </a:lnTo>
                    <a:lnTo>
                      <a:pt x="25" y="401"/>
                    </a:lnTo>
                    <a:lnTo>
                      <a:pt x="12" y="456"/>
                    </a:lnTo>
                    <a:lnTo>
                      <a:pt x="3" y="513"/>
                    </a:lnTo>
                    <a:lnTo>
                      <a:pt x="0" y="572"/>
                    </a:lnTo>
                    <a:lnTo>
                      <a:pt x="3" y="630"/>
                    </a:lnTo>
                    <a:lnTo>
                      <a:pt x="12" y="687"/>
                    </a:lnTo>
                    <a:lnTo>
                      <a:pt x="25" y="741"/>
                    </a:lnTo>
                    <a:lnTo>
                      <a:pt x="45" y="794"/>
                    </a:lnTo>
                    <a:lnTo>
                      <a:pt x="69" y="844"/>
                    </a:lnTo>
                    <a:lnTo>
                      <a:pt x="98" y="891"/>
                    </a:lnTo>
                    <a:lnTo>
                      <a:pt x="130" y="935"/>
                    </a:lnTo>
                    <a:lnTo>
                      <a:pt x="167" y="975"/>
                    </a:lnTo>
                    <a:lnTo>
                      <a:pt x="207" y="1012"/>
                    </a:lnTo>
                    <a:lnTo>
                      <a:pt x="252" y="1044"/>
                    </a:lnTo>
                    <a:lnTo>
                      <a:pt x="300" y="1073"/>
                    </a:lnTo>
                    <a:lnTo>
                      <a:pt x="349" y="1097"/>
                    </a:lnTo>
                    <a:lnTo>
                      <a:pt x="401" y="1117"/>
                    </a:lnTo>
                    <a:lnTo>
                      <a:pt x="456" y="1130"/>
                    </a:lnTo>
                    <a:lnTo>
                      <a:pt x="513" y="1139"/>
                    </a:lnTo>
                    <a:lnTo>
                      <a:pt x="572" y="1142"/>
                    </a:lnTo>
                    <a:lnTo>
                      <a:pt x="630" y="1139"/>
                    </a:lnTo>
                    <a:lnTo>
                      <a:pt x="687" y="1130"/>
                    </a:lnTo>
                    <a:lnTo>
                      <a:pt x="741" y="1117"/>
                    </a:lnTo>
                    <a:lnTo>
                      <a:pt x="794" y="1097"/>
                    </a:lnTo>
                    <a:lnTo>
                      <a:pt x="844" y="1073"/>
                    </a:lnTo>
                    <a:lnTo>
                      <a:pt x="891" y="1044"/>
                    </a:lnTo>
                    <a:lnTo>
                      <a:pt x="935" y="1012"/>
                    </a:lnTo>
                    <a:lnTo>
                      <a:pt x="975" y="975"/>
                    </a:lnTo>
                    <a:lnTo>
                      <a:pt x="1012" y="935"/>
                    </a:lnTo>
                    <a:lnTo>
                      <a:pt x="1044" y="891"/>
                    </a:lnTo>
                    <a:lnTo>
                      <a:pt x="1073" y="844"/>
                    </a:lnTo>
                    <a:lnTo>
                      <a:pt x="1097" y="794"/>
                    </a:lnTo>
                    <a:lnTo>
                      <a:pt x="1117" y="741"/>
                    </a:lnTo>
                    <a:lnTo>
                      <a:pt x="1130" y="687"/>
                    </a:lnTo>
                    <a:lnTo>
                      <a:pt x="1139" y="630"/>
                    </a:lnTo>
                    <a:lnTo>
                      <a:pt x="1142" y="572"/>
                    </a:lnTo>
                    <a:lnTo>
                      <a:pt x="1139" y="513"/>
                    </a:lnTo>
                    <a:lnTo>
                      <a:pt x="1130" y="456"/>
                    </a:lnTo>
                    <a:lnTo>
                      <a:pt x="1117" y="401"/>
                    </a:lnTo>
                    <a:lnTo>
                      <a:pt x="1097" y="349"/>
                    </a:lnTo>
                    <a:lnTo>
                      <a:pt x="1073" y="300"/>
                    </a:lnTo>
                    <a:lnTo>
                      <a:pt x="1044" y="252"/>
                    </a:lnTo>
                    <a:lnTo>
                      <a:pt x="1012" y="207"/>
                    </a:lnTo>
                    <a:lnTo>
                      <a:pt x="975" y="167"/>
                    </a:lnTo>
                    <a:lnTo>
                      <a:pt x="935" y="130"/>
                    </a:lnTo>
                    <a:lnTo>
                      <a:pt x="891" y="98"/>
                    </a:lnTo>
                    <a:lnTo>
                      <a:pt x="844" y="69"/>
                    </a:lnTo>
                    <a:lnTo>
                      <a:pt x="794" y="45"/>
                    </a:lnTo>
                    <a:lnTo>
                      <a:pt x="741" y="25"/>
                    </a:lnTo>
                    <a:lnTo>
                      <a:pt x="687" y="12"/>
                    </a:lnTo>
                    <a:lnTo>
                      <a:pt x="630" y="3"/>
                    </a:lnTo>
                    <a:lnTo>
                      <a:pt x="572" y="0"/>
                    </a:lnTo>
                    <a:lnTo>
                      <a:pt x="576" y="98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07" name="Freeform 7"/>
              <p:cNvSpPr>
                <a:spLocks/>
              </p:cNvSpPr>
              <p:nvPr/>
            </p:nvSpPr>
            <p:spPr bwMode="auto">
              <a:xfrm>
                <a:off x="2253" y="1696"/>
                <a:ext cx="240" cy="405"/>
              </a:xfrm>
              <a:custGeom>
                <a:avLst/>
                <a:gdLst/>
                <a:ahLst/>
                <a:cxnLst>
                  <a:cxn ang="0">
                    <a:pos x="416" y="152"/>
                  </a:cxn>
                  <a:cxn ang="0">
                    <a:pos x="421" y="360"/>
                  </a:cxn>
                  <a:cxn ang="0">
                    <a:pos x="398" y="574"/>
                  </a:cxn>
                  <a:cxn ang="0">
                    <a:pos x="411" y="779"/>
                  </a:cxn>
                  <a:cxn ang="0">
                    <a:pos x="288" y="810"/>
                  </a:cxn>
                  <a:cxn ang="0">
                    <a:pos x="116" y="802"/>
                  </a:cxn>
                  <a:cxn ang="0">
                    <a:pos x="62" y="765"/>
                  </a:cxn>
                  <a:cxn ang="0">
                    <a:pos x="48" y="552"/>
                  </a:cxn>
                  <a:cxn ang="0">
                    <a:pos x="67" y="325"/>
                  </a:cxn>
                  <a:cxn ang="0">
                    <a:pos x="53" y="156"/>
                  </a:cxn>
                  <a:cxn ang="0">
                    <a:pos x="17" y="144"/>
                  </a:cxn>
                  <a:cxn ang="0">
                    <a:pos x="0" y="85"/>
                  </a:cxn>
                  <a:cxn ang="0">
                    <a:pos x="38" y="31"/>
                  </a:cxn>
                  <a:cxn ang="0">
                    <a:pos x="92" y="55"/>
                  </a:cxn>
                  <a:cxn ang="0">
                    <a:pos x="141" y="20"/>
                  </a:cxn>
                  <a:cxn ang="0">
                    <a:pos x="188" y="38"/>
                  </a:cxn>
                  <a:cxn ang="0">
                    <a:pos x="258" y="0"/>
                  </a:cxn>
                  <a:cxn ang="0">
                    <a:pos x="307" y="3"/>
                  </a:cxn>
                  <a:cxn ang="0">
                    <a:pos x="334" y="45"/>
                  </a:cxn>
                  <a:cxn ang="0">
                    <a:pos x="371" y="31"/>
                  </a:cxn>
                  <a:cxn ang="0">
                    <a:pos x="420" y="7"/>
                  </a:cxn>
                  <a:cxn ang="0">
                    <a:pos x="477" y="34"/>
                  </a:cxn>
                  <a:cxn ang="0">
                    <a:pos x="481" y="85"/>
                  </a:cxn>
                  <a:cxn ang="0">
                    <a:pos x="460" y="137"/>
                  </a:cxn>
                  <a:cxn ang="0">
                    <a:pos x="416" y="152"/>
                  </a:cxn>
                </a:cxnLst>
                <a:rect l="0" t="0" r="r" b="b"/>
                <a:pathLst>
                  <a:path w="481" h="810">
                    <a:moveTo>
                      <a:pt x="416" y="152"/>
                    </a:moveTo>
                    <a:lnTo>
                      <a:pt x="421" y="360"/>
                    </a:lnTo>
                    <a:lnTo>
                      <a:pt x="398" y="574"/>
                    </a:lnTo>
                    <a:lnTo>
                      <a:pt x="411" y="779"/>
                    </a:lnTo>
                    <a:lnTo>
                      <a:pt x="288" y="810"/>
                    </a:lnTo>
                    <a:lnTo>
                      <a:pt x="116" y="802"/>
                    </a:lnTo>
                    <a:lnTo>
                      <a:pt x="62" y="765"/>
                    </a:lnTo>
                    <a:lnTo>
                      <a:pt x="48" y="552"/>
                    </a:lnTo>
                    <a:lnTo>
                      <a:pt x="67" y="325"/>
                    </a:lnTo>
                    <a:lnTo>
                      <a:pt x="53" y="156"/>
                    </a:lnTo>
                    <a:lnTo>
                      <a:pt x="17" y="144"/>
                    </a:lnTo>
                    <a:lnTo>
                      <a:pt x="0" y="85"/>
                    </a:lnTo>
                    <a:lnTo>
                      <a:pt x="38" y="31"/>
                    </a:lnTo>
                    <a:lnTo>
                      <a:pt x="92" y="55"/>
                    </a:lnTo>
                    <a:lnTo>
                      <a:pt x="141" y="20"/>
                    </a:lnTo>
                    <a:lnTo>
                      <a:pt x="188" y="38"/>
                    </a:lnTo>
                    <a:lnTo>
                      <a:pt x="258" y="0"/>
                    </a:lnTo>
                    <a:lnTo>
                      <a:pt x="307" y="3"/>
                    </a:lnTo>
                    <a:lnTo>
                      <a:pt x="334" y="45"/>
                    </a:lnTo>
                    <a:lnTo>
                      <a:pt x="371" y="31"/>
                    </a:lnTo>
                    <a:lnTo>
                      <a:pt x="420" y="7"/>
                    </a:lnTo>
                    <a:lnTo>
                      <a:pt x="477" y="34"/>
                    </a:lnTo>
                    <a:lnTo>
                      <a:pt x="481" y="85"/>
                    </a:lnTo>
                    <a:lnTo>
                      <a:pt x="460" y="137"/>
                    </a:lnTo>
                    <a:lnTo>
                      <a:pt x="416" y="1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08" name="Freeform 8"/>
              <p:cNvSpPr>
                <a:spLocks/>
              </p:cNvSpPr>
              <p:nvPr/>
            </p:nvSpPr>
            <p:spPr bwMode="auto">
              <a:xfrm>
                <a:off x="2467" y="1804"/>
                <a:ext cx="100" cy="15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63" y="0"/>
                  </a:cxn>
                  <a:cxn ang="0">
                    <a:pos x="159" y="32"/>
                  </a:cxn>
                  <a:cxn ang="0">
                    <a:pos x="199" y="155"/>
                  </a:cxn>
                  <a:cxn ang="0">
                    <a:pos x="154" y="250"/>
                  </a:cxn>
                  <a:cxn ang="0">
                    <a:pos x="72" y="310"/>
                  </a:cxn>
                  <a:cxn ang="0">
                    <a:pos x="4" y="301"/>
                  </a:cxn>
                  <a:cxn ang="0">
                    <a:pos x="26" y="219"/>
                  </a:cxn>
                  <a:cxn ang="0">
                    <a:pos x="105" y="219"/>
                  </a:cxn>
                  <a:cxn ang="0">
                    <a:pos x="140" y="132"/>
                  </a:cxn>
                  <a:cxn ang="0">
                    <a:pos x="100" y="54"/>
                  </a:cxn>
                  <a:cxn ang="0">
                    <a:pos x="0" y="45"/>
                  </a:cxn>
                </a:cxnLst>
                <a:rect l="0" t="0" r="r" b="b"/>
                <a:pathLst>
                  <a:path w="199" h="310">
                    <a:moveTo>
                      <a:pt x="0" y="45"/>
                    </a:moveTo>
                    <a:lnTo>
                      <a:pt x="63" y="0"/>
                    </a:lnTo>
                    <a:lnTo>
                      <a:pt x="159" y="32"/>
                    </a:lnTo>
                    <a:lnTo>
                      <a:pt x="199" y="155"/>
                    </a:lnTo>
                    <a:lnTo>
                      <a:pt x="154" y="250"/>
                    </a:lnTo>
                    <a:lnTo>
                      <a:pt x="72" y="310"/>
                    </a:lnTo>
                    <a:lnTo>
                      <a:pt x="4" y="301"/>
                    </a:lnTo>
                    <a:lnTo>
                      <a:pt x="26" y="219"/>
                    </a:lnTo>
                    <a:lnTo>
                      <a:pt x="105" y="219"/>
                    </a:lnTo>
                    <a:lnTo>
                      <a:pt x="140" y="132"/>
                    </a:lnTo>
                    <a:lnTo>
                      <a:pt x="100" y="54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09" name="Freeform 9"/>
              <p:cNvSpPr>
                <a:spLocks/>
              </p:cNvSpPr>
              <p:nvPr/>
            </p:nvSpPr>
            <p:spPr bwMode="auto">
              <a:xfrm>
                <a:off x="2270" y="1714"/>
                <a:ext cx="211" cy="69"/>
              </a:xfrm>
              <a:custGeom>
                <a:avLst/>
                <a:gdLst/>
                <a:ahLst/>
                <a:cxnLst>
                  <a:cxn ang="0">
                    <a:pos x="61" y="51"/>
                  </a:cxn>
                  <a:cxn ang="0">
                    <a:pos x="13" y="30"/>
                  </a:cxn>
                  <a:cxn ang="0">
                    <a:pos x="0" y="54"/>
                  </a:cxn>
                  <a:cxn ang="0">
                    <a:pos x="24" y="96"/>
                  </a:cxn>
                  <a:cxn ang="0">
                    <a:pos x="68" y="122"/>
                  </a:cxn>
                  <a:cxn ang="0">
                    <a:pos x="109" y="103"/>
                  </a:cxn>
                  <a:cxn ang="0">
                    <a:pos x="162" y="122"/>
                  </a:cxn>
                  <a:cxn ang="0">
                    <a:pos x="204" y="106"/>
                  </a:cxn>
                  <a:cxn ang="0">
                    <a:pos x="244" y="133"/>
                  </a:cxn>
                  <a:cxn ang="0">
                    <a:pos x="292" y="140"/>
                  </a:cxn>
                  <a:cxn ang="0">
                    <a:pos x="317" y="99"/>
                  </a:cxn>
                  <a:cxn ang="0">
                    <a:pos x="367" y="96"/>
                  </a:cxn>
                  <a:cxn ang="0">
                    <a:pos x="411" y="82"/>
                  </a:cxn>
                  <a:cxn ang="0">
                    <a:pos x="421" y="18"/>
                  </a:cxn>
                  <a:cxn ang="0">
                    <a:pos x="371" y="18"/>
                  </a:cxn>
                  <a:cxn ang="0">
                    <a:pos x="310" y="48"/>
                  </a:cxn>
                  <a:cxn ang="0">
                    <a:pos x="265" y="21"/>
                  </a:cxn>
                  <a:cxn ang="0">
                    <a:pos x="234" y="0"/>
                  </a:cxn>
                  <a:cxn ang="0">
                    <a:pos x="193" y="34"/>
                  </a:cxn>
                  <a:cxn ang="0">
                    <a:pos x="139" y="24"/>
                  </a:cxn>
                  <a:cxn ang="0">
                    <a:pos x="106" y="14"/>
                  </a:cxn>
                  <a:cxn ang="0">
                    <a:pos x="61" y="51"/>
                  </a:cxn>
                </a:cxnLst>
                <a:rect l="0" t="0" r="r" b="b"/>
                <a:pathLst>
                  <a:path w="421" h="140">
                    <a:moveTo>
                      <a:pt x="61" y="51"/>
                    </a:moveTo>
                    <a:lnTo>
                      <a:pt x="13" y="30"/>
                    </a:lnTo>
                    <a:lnTo>
                      <a:pt x="0" y="54"/>
                    </a:lnTo>
                    <a:lnTo>
                      <a:pt x="24" y="96"/>
                    </a:lnTo>
                    <a:lnTo>
                      <a:pt x="68" y="122"/>
                    </a:lnTo>
                    <a:lnTo>
                      <a:pt x="109" y="103"/>
                    </a:lnTo>
                    <a:lnTo>
                      <a:pt x="162" y="122"/>
                    </a:lnTo>
                    <a:lnTo>
                      <a:pt x="204" y="106"/>
                    </a:lnTo>
                    <a:lnTo>
                      <a:pt x="244" y="133"/>
                    </a:lnTo>
                    <a:lnTo>
                      <a:pt x="292" y="140"/>
                    </a:lnTo>
                    <a:lnTo>
                      <a:pt x="317" y="99"/>
                    </a:lnTo>
                    <a:lnTo>
                      <a:pt x="367" y="96"/>
                    </a:lnTo>
                    <a:lnTo>
                      <a:pt x="411" y="82"/>
                    </a:lnTo>
                    <a:lnTo>
                      <a:pt x="421" y="18"/>
                    </a:lnTo>
                    <a:lnTo>
                      <a:pt x="371" y="18"/>
                    </a:lnTo>
                    <a:lnTo>
                      <a:pt x="310" y="48"/>
                    </a:lnTo>
                    <a:lnTo>
                      <a:pt x="265" y="21"/>
                    </a:lnTo>
                    <a:lnTo>
                      <a:pt x="234" y="0"/>
                    </a:lnTo>
                    <a:lnTo>
                      <a:pt x="193" y="34"/>
                    </a:lnTo>
                    <a:lnTo>
                      <a:pt x="139" y="24"/>
                    </a:lnTo>
                    <a:lnTo>
                      <a:pt x="106" y="14"/>
                    </a:lnTo>
                    <a:lnTo>
                      <a:pt x="61" y="51"/>
                    </a:lnTo>
                    <a:close/>
                  </a:path>
                </a:pathLst>
              </a:custGeom>
              <a:solidFill>
                <a:srgbClr val="F9F4E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0" name="Freeform 10"/>
              <p:cNvSpPr>
                <a:spLocks/>
              </p:cNvSpPr>
              <p:nvPr/>
            </p:nvSpPr>
            <p:spPr bwMode="auto">
              <a:xfrm>
                <a:off x="2295" y="1789"/>
                <a:ext cx="153" cy="295"/>
              </a:xfrm>
              <a:custGeom>
                <a:avLst/>
                <a:gdLst/>
                <a:ahLst/>
                <a:cxnLst>
                  <a:cxn ang="0">
                    <a:pos x="4" y="7"/>
                  </a:cxn>
                  <a:cxn ang="0">
                    <a:pos x="56" y="10"/>
                  </a:cxn>
                  <a:cxn ang="0">
                    <a:pos x="116" y="38"/>
                  </a:cxn>
                  <a:cxn ang="0">
                    <a:pos x="143" y="0"/>
                  </a:cxn>
                  <a:cxn ang="0">
                    <a:pos x="215" y="28"/>
                  </a:cxn>
                  <a:cxn ang="0">
                    <a:pos x="286" y="4"/>
                  </a:cxn>
                  <a:cxn ang="0">
                    <a:pos x="307" y="55"/>
                  </a:cxn>
                  <a:cxn ang="0">
                    <a:pos x="303" y="151"/>
                  </a:cxn>
                  <a:cxn ang="0">
                    <a:pos x="290" y="287"/>
                  </a:cxn>
                  <a:cxn ang="0">
                    <a:pos x="290" y="372"/>
                  </a:cxn>
                  <a:cxn ang="0">
                    <a:pos x="267" y="420"/>
                  </a:cxn>
                  <a:cxn ang="0">
                    <a:pos x="296" y="531"/>
                  </a:cxn>
                  <a:cxn ang="0">
                    <a:pos x="267" y="569"/>
                  </a:cxn>
                  <a:cxn ang="0">
                    <a:pos x="194" y="583"/>
                  </a:cxn>
                  <a:cxn ang="0">
                    <a:pos x="140" y="562"/>
                  </a:cxn>
                  <a:cxn ang="0">
                    <a:pos x="73" y="590"/>
                  </a:cxn>
                  <a:cxn ang="0">
                    <a:pos x="14" y="559"/>
                  </a:cxn>
                  <a:cxn ang="0">
                    <a:pos x="4" y="481"/>
                  </a:cxn>
                  <a:cxn ang="0">
                    <a:pos x="21" y="388"/>
                  </a:cxn>
                  <a:cxn ang="0">
                    <a:pos x="0" y="335"/>
                  </a:cxn>
                  <a:cxn ang="0">
                    <a:pos x="14" y="209"/>
                  </a:cxn>
                  <a:cxn ang="0">
                    <a:pos x="7" y="110"/>
                  </a:cxn>
                  <a:cxn ang="0">
                    <a:pos x="25" y="48"/>
                  </a:cxn>
                  <a:cxn ang="0">
                    <a:pos x="4" y="7"/>
                  </a:cxn>
                </a:cxnLst>
                <a:rect l="0" t="0" r="r" b="b"/>
                <a:pathLst>
                  <a:path w="307" h="590">
                    <a:moveTo>
                      <a:pt x="4" y="7"/>
                    </a:moveTo>
                    <a:lnTo>
                      <a:pt x="56" y="10"/>
                    </a:lnTo>
                    <a:lnTo>
                      <a:pt x="116" y="38"/>
                    </a:lnTo>
                    <a:lnTo>
                      <a:pt x="143" y="0"/>
                    </a:lnTo>
                    <a:lnTo>
                      <a:pt x="215" y="28"/>
                    </a:lnTo>
                    <a:lnTo>
                      <a:pt x="286" y="4"/>
                    </a:lnTo>
                    <a:lnTo>
                      <a:pt x="307" y="55"/>
                    </a:lnTo>
                    <a:lnTo>
                      <a:pt x="303" y="151"/>
                    </a:lnTo>
                    <a:lnTo>
                      <a:pt x="290" y="287"/>
                    </a:lnTo>
                    <a:lnTo>
                      <a:pt x="290" y="372"/>
                    </a:lnTo>
                    <a:lnTo>
                      <a:pt x="267" y="420"/>
                    </a:lnTo>
                    <a:lnTo>
                      <a:pt x="296" y="531"/>
                    </a:lnTo>
                    <a:lnTo>
                      <a:pt x="267" y="569"/>
                    </a:lnTo>
                    <a:lnTo>
                      <a:pt x="194" y="583"/>
                    </a:lnTo>
                    <a:lnTo>
                      <a:pt x="140" y="562"/>
                    </a:lnTo>
                    <a:lnTo>
                      <a:pt x="73" y="590"/>
                    </a:lnTo>
                    <a:lnTo>
                      <a:pt x="14" y="559"/>
                    </a:lnTo>
                    <a:lnTo>
                      <a:pt x="4" y="481"/>
                    </a:lnTo>
                    <a:lnTo>
                      <a:pt x="21" y="388"/>
                    </a:lnTo>
                    <a:lnTo>
                      <a:pt x="0" y="335"/>
                    </a:lnTo>
                    <a:lnTo>
                      <a:pt x="14" y="209"/>
                    </a:lnTo>
                    <a:lnTo>
                      <a:pt x="7" y="110"/>
                    </a:lnTo>
                    <a:lnTo>
                      <a:pt x="25" y="48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EAD38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1" name="Freeform 11"/>
              <p:cNvSpPr>
                <a:spLocks/>
              </p:cNvSpPr>
              <p:nvPr/>
            </p:nvSpPr>
            <p:spPr bwMode="auto">
              <a:xfrm>
                <a:off x="2328" y="1811"/>
                <a:ext cx="33" cy="247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33" y="0"/>
                  </a:cxn>
                  <a:cxn ang="0">
                    <a:pos x="56" y="33"/>
                  </a:cxn>
                  <a:cxn ang="0">
                    <a:pos x="67" y="96"/>
                  </a:cxn>
                  <a:cxn ang="0">
                    <a:pos x="63" y="245"/>
                  </a:cxn>
                  <a:cxn ang="0">
                    <a:pos x="60" y="429"/>
                  </a:cxn>
                  <a:cxn ang="0">
                    <a:pos x="40" y="493"/>
                  </a:cxn>
                  <a:cxn ang="0">
                    <a:pos x="33" y="381"/>
                  </a:cxn>
                  <a:cxn ang="0">
                    <a:pos x="53" y="146"/>
                  </a:cxn>
                  <a:cxn ang="0">
                    <a:pos x="37" y="47"/>
                  </a:cxn>
                  <a:cxn ang="0">
                    <a:pos x="0" y="23"/>
                  </a:cxn>
                </a:cxnLst>
                <a:rect l="0" t="0" r="r" b="b"/>
                <a:pathLst>
                  <a:path w="67" h="493">
                    <a:moveTo>
                      <a:pt x="0" y="23"/>
                    </a:moveTo>
                    <a:lnTo>
                      <a:pt x="33" y="0"/>
                    </a:lnTo>
                    <a:lnTo>
                      <a:pt x="56" y="33"/>
                    </a:lnTo>
                    <a:lnTo>
                      <a:pt x="67" y="96"/>
                    </a:lnTo>
                    <a:lnTo>
                      <a:pt x="63" y="245"/>
                    </a:lnTo>
                    <a:lnTo>
                      <a:pt x="60" y="429"/>
                    </a:lnTo>
                    <a:lnTo>
                      <a:pt x="40" y="493"/>
                    </a:lnTo>
                    <a:lnTo>
                      <a:pt x="33" y="381"/>
                    </a:lnTo>
                    <a:lnTo>
                      <a:pt x="53" y="146"/>
                    </a:lnTo>
                    <a:lnTo>
                      <a:pt x="37" y="4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2" name="Freeform 12"/>
              <p:cNvSpPr>
                <a:spLocks/>
              </p:cNvSpPr>
              <p:nvPr/>
            </p:nvSpPr>
            <p:spPr bwMode="auto">
              <a:xfrm>
                <a:off x="2372" y="1809"/>
                <a:ext cx="41" cy="242"/>
              </a:xfrm>
              <a:custGeom>
                <a:avLst/>
                <a:gdLst/>
                <a:ahLst/>
                <a:cxnLst>
                  <a:cxn ang="0">
                    <a:pos x="10" y="24"/>
                  </a:cxn>
                  <a:cxn ang="0">
                    <a:pos x="36" y="0"/>
                  </a:cxn>
                  <a:cxn ang="0">
                    <a:pos x="71" y="17"/>
                  </a:cxn>
                  <a:cxn ang="0">
                    <a:pos x="81" y="68"/>
                  </a:cxn>
                  <a:cxn ang="0">
                    <a:pos x="81" y="180"/>
                  </a:cxn>
                  <a:cxn ang="0">
                    <a:pos x="68" y="334"/>
                  </a:cxn>
                  <a:cxn ang="0">
                    <a:pos x="81" y="442"/>
                  </a:cxn>
                  <a:cxn ang="0">
                    <a:pos x="50" y="484"/>
                  </a:cxn>
                  <a:cxn ang="0">
                    <a:pos x="54" y="177"/>
                  </a:cxn>
                  <a:cxn ang="0">
                    <a:pos x="64" y="68"/>
                  </a:cxn>
                  <a:cxn ang="0">
                    <a:pos x="36" y="26"/>
                  </a:cxn>
                  <a:cxn ang="0">
                    <a:pos x="0" y="47"/>
                  </a:cxn>
                  <a:cxn ang="0">
                    <a:pos x="10" y="24"/>
                  </a:cxn>
                </a:cxnLst>
                <a:rect l="0" t="0" r="r" b="b"/>
                <a:pathLst>
                  <a:path w="81" h="484">
                    <a:moveTo>
                      <a:pt x="10" y="24"/>
                    </a:moveTo>
                    <a:lnTo>
                      <a:pt x="36" y="0"/>
                    </a:lnTo>
                    <a:lnTo>
                      <a:pt x="71" y="17"/>
                    </a:lnTo>
                    <a:lnTo>
                      <a:pt x="81" y="68"/>
                    </a:lnTo>
                    <a:lnTo>
                      <a:pt x="81" y="180"/>
                    </a:lnTo>
                    <a:lnTo>
                      <a:pt x="68" y="334"/>
                    </a:lnTo>
                    <a:lnTo>
                      <a:pt x="81" y="442"/>
                    </a:lnTo>
                    <a:lnTo>
                      <a:pt x="50" y="484"/>
                    </a:lnTo>
                    <a:lnTo>
                      <a:pt x="54" y="177"/>
                    </a:lnTo>
                    <a:lnTo>
                      <a:pt x="64" y="68"/>
                    </a:lnTo>
                    <a:lnTo>
                      <a:pt x="36" y="26"/>
                    </a:lnTo>
                    <a:lnTo>
                      <a:pt x="0" y="47"/>
                    </a:lnTo>
                    <a:lnTo>
                      <a:pt x="1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3" name="Freeform 13"/>
              <p:cNvSpPr>
                <a:spLocks/>
              </p:cNvSpPr>
              <p:nvPr/>
            </p:nvSpPr>
            <p:spPr bwMode="auto">
              <a:xfrm>
                <a:off x="2085" y="1741"/>
                <a:ext cx="234" cy="404"/>
              </a:xfrm>
              <a:custGeom>
                <a:avLst/>
                <a:gdLst/>
                <a:ahLst/>
                <a:cxnLst>
                  <a:cxn ang="0">
                    <a:pos x="68" y="380"/>
                  </a:cxn>
                  <a:cxn ang="0">
                    <a:pos x="227" y="484"/>
                  </a:cxn>
                  <a:cxn ang="0">
                    <a:pos x="237" y="589"/>
                  </a:cxn>
                  <a:cxn ang="0">
                    <a:pos x="229" y="708"/>
                  </a:cxn>
                  <a:cxn ang="0">
                    <a:pos x="152" y="716"/>
                  </a:cxn>
                  <a:cxn ang="0">
                    <a:pos x="71" y="754"/>
                  </a:cxn>
                  <a:cxn ang="0">
                    <a:pos x="189" y="809"/>
                  </a:cxn>
                  <a:cxn ang="0">
                    <a:pos x="315" y="807"/>
                  </a:cxn>
                  <a:cxn ang="0">
                    <a:pos x="390" y="773"/>
                  </a:cxn>
                  <a:cxn ang="0">
                    <a:pos x="418" y="731"/>
                  </a:cxn>
                  <a:cxn ang="0">
                    <a:pos x="279" y="705"/>
                  </a:cxn>
                  <a:cxn ang="0">
                    <a:pos x="269" y="473"/>
                  </a:cxn>
                  <a:cxn ang="0">
                    <a:pos x="381" y="361"/>
                  </a:cxn>
                  <a:cxn ang="0">
                    <a:pos x="468" y="227"/>
                  </a:cxn>
                  <a:cxn ang="0">
                    <a:pos x="356" y="226"/>
                  </a:cxn>
                  <a:cxn ang="0">
                    <a:pos x="455" y="0"/>
                  </a:cxn>
                  <a:cxn ang="0">
                    <a:pos x="328" y="227"/>
                  </a:cxn>
                  <a:cxn ang="0">
                    <a:pos x="0" y="227"/>
                  </a:cxn>
                  <a:cxn ang="0">
                    <a:pos x="68" y="380"/>
                  </a:cxn>
                </a:cxnLst>
                <a:rect l="0" t="0" r="r" b="b"/>
                <a:pathLst>
                  <a:path w="468" h="809">
                    <a:moveTo>
                      <a:pt x="68" y="380"/>
                    </a:moveTo>
                    <a:lnTo>
                      <a:pt x="227" y="484"/>
                    </a:lnTo>
                    <a:lnTo>
                      <a:pt x="237" y="589"/>
                    </a:lnTo>
                    <a:lnTo>
                      <a:pt x="229" y="708"/>
                    </a:lnTo>
                    <a:lnTo>
                      <a:pt x="152" y="716"/>
                    </a:lnTo>
                    <a:lnTo>
                      <a:pt x="71" y="754"/>
                    </a:lnTo>
                    <a:lnTo>
                      <a:pt x="189" y="809"/>
                    </a:lnTo>
                    <a:lnTo>
                      <a:pt x="315" y="807"/>
                    </a:lnTo>
                    <a:lnTo>
                      <a:pt x="390" y="773"/>
                    </a:lnTo>
                    <a:lnTo>
                      <a:pt x="418" y="731"/>
                    </a:lnTo>
                    <a:lnTo>
                      <a:pt x="279" y="705"/>
                    </a:lnTo>
                    <a:lnTo>
                      <a:pt x="269" y="473"/>
                    </a:lnTo>
                    <a:lnTo>
                      <a:pt x="381" y="361"/>
                    </a:lnTo>
                    <a:lnTo>
                      <a:pt x="468" y="227"/>
                    </a:lnTo>
                    <a:lnTo>
                      <a:pt x="356" y="226"/>
                    </a:lnTo>
                    <a:lnTo>
                      <a:pt x="455" y="0"/>
                    </a:lnTo>
                    <a:lnTo>
                      <a:pt x="328" y="227"/>
                    </a:lnTo>
                    <a:lnTo>
                      <a:pt x="0" y="227"/>
                    </a:lnTo>
                    <a:lnTo>
                      <a:pt x="68" y="38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4" name="Freeform 14"/>
              <p:cNvSpPr>
                <a:spLocks/>
              </p:cNvSpPr>
              <p:nvPr/>
            </p:nvSpPr>
            <p:spPr bwMode="auto">
              <a:xfrm>
                <a:off x="2111" y="1863"/>
                <a:ext cx="184" cy="100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3" y="41"/>
                  </a:cxn>
                  <a:cxn ang="0">
                    <a:pos x="31" y="87"/>
                  </a:cxn>
                  <a:cxn ang="0">
                    <a:pos x="115" y="159"/>
                  </a:cxn>
                  <a:cxn ang="0">
                    <a:pos x="193" y="198"/>
                  </a:cxn>
                  <a:cxn ang="0">
                    <a:pos x="248" y="137"/>
                  </a:cxn>
                  <a:cxn ang="0">
                    <a:pos x="316" y="87"/>
                  </a:cxn>
                  <a:cxn ang="0">
                    <a:pos x="345" y="43"/>
                  </a:cxn>
                  <a:cxn ang="0">
                    <a:pos x="367" y="0"/>
                  </a:cxn>
                  <a:cxn ang="0">
                    <a:pos x="291" y="6"/>
                  </a:cxn>
                  <a:cxn ang="0">
                    <a:pos x="263" y="7"/>
                  </a:cxn>
                  <a:cxn ang="0">
                    <a:pos x="174" y="13"/>
                  </a:cxn>
                  <a:cxn ang="0">
                    <a:pos x="0" y="7"/>
                  </a:cxn>
                </a:cxnLst>
                <a:rect l="0" t="0" r="r" b="b"/>
                <a:pathLst>
                  <a:path w="367" h="198">
                    <a:moveTo>
                      <a:pt x="0" y="7"/>
                    </a:moveTo>
                    <a:lnTo>
                      <a:pt x="13" y="41"/>
                    </a:lnTo>
                    <a:lnTo>
                      <a:pt x="31" y="87"/>
                    </a:lnTo>
                    <a:lnTo>
                      <a:pt x="115" y="159"/>
                    </a:lnTo>
                    <a:lnTo>
                      <a:pt x="193" y="198"/>
                    </a:lnTo>
                    <a:lnTo>
                      <a:pt x="248" y="137"/>
                    </a:lnTo>
                    <a:lnTo>
                      <a:pt x="316" y="87"/>
                    </a:lnTo>
                    <a:lnTo>
                      <a:pt x="345" y="43"/>
                    </a:lnTo>
                    <a:lnTo>
                      <a:pt x="367" y="0"/>
                    </a:lnTo>
                    <a:lnTo>
                      <a:pt x="291" y="6"/>
                    </a:lnTo>
                    <a:lnTo>
                      <a:pt x="263" y="7"/>
                    </a:lnTo>
                    <a:lnTo>
                      <a:pt x="174" y="13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5" name="Freeform 15"/>
              <p:cNvSpPr>
                <a:spLocks/>
              </p:cNvSpPr>
              <p:nvPr/>
            </p:nvSpPr>
            <p:spPr bwMode="auto">
              <a:xfrm>
                <a:off x="2118" y="1884"/>
                <a:ext cx="166" cy="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46"/>
                  </a:cxn>
                  <a:cxn ang="0">
                    <a:pos x="102" y="118"/>
                  </a:cxn>
                  <a:cxn ang="0">
                    <a:pos x="180" y="157"/>
                  </a:cxn>
                  <a:cxn ang="0">
                    <a:pos x="235" y="96"/>
                  </a:cxn>
                  <a:cxn ang="0">
                    <a:pos x="303" y="46"/>
                  </a:cxn>
                  <a:cxn ang="0">
                    <a:pos x="332" y="2"/>
                  </a:cxn>
                  <a:cxn ang="0">
                    <a:pos x="0" y="0"/>
                  </a:cxn>
                </a:cxnLst>
                <a:rect l="0" t="0" r="r" b="b"/>
                <a:pathLst>
                  <a:path w="332" h="157">
                    <a:moveTo>
                      <a:pt x="0" y="0"/>
                    </a:moveTo>
                    <a:lnTo>
                      <a:pt x="18" y="46"/>
                    </a:lnTo>
                    <a:lnTo>
                      <a:pt x="102" y="118"/>
                    </a:lnTo>
                    <a:lnTo>
                      <a:pt x="180" y="157"/>
                    </a:lnTo>
                    <a:lnTo>
                      <a:pt x="235" y="96"/>
                    </a:lnTo>
                    <a:lnTo>
                      <a:pt x="303" y="46"/>
                    </a:lnTo>
                    <a:lnTo>
                      <a:pt x="33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6" name="Freeform 16"/>
              <p:cNvSpPr>
                <a:spLocks/>
              </p:cNvSpPr>
              <p:nvPr/>
            </p:nvSpPr>
            <p:spPr bwMode="auto">
              <a:xfrm>
                <a:off x="2205" y="1866"/>
                <a:ext cx="52" cy="78"/>
              </a:xfrm>
              <a:custGeom>
                <a:avLst/>
                <a:gdLst/>
                <a:ahLst/>
                <a:cxnLst>
                  <a:cxn ang="0">
                    <a:pos x="104" y="0"/>
                  </a:cxn>
                  <a:cxn ang="0">
                    <a:pos x="76" y="1"/>
                  </a:cxn>
                  <a:cxn ang="0">
                    <a:pos x="0" y="154"/>
                  </a:cxn>
                  <a:cxn ang="0">
                    <a:pos x="21" y="154"/>
                  </a:cxn>
                  <a:cxn ang="0">
                    <a:pos x="104" y="0"/>
                  </a:cxn>
                </a:cxnLst>
                <a:rect l="0" t="0" r="r" b="b"/>
                <a:pathLst>
                  <a:path w="104" h="154">
                    <a:moveTo>
                      <a:pt x="104" y="0"/>
                    </a:moveTo>
                    <a:lnTo>
                      <a:pt x="76" y="1"/>
                    </a:lnTo>
                    <a:lnTo>
                      <a:pt x="0" y="154"/>
                    </a:lnTo>
                    <a:lnTo>
                      <a:pt x="21" y="154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7" name="Freeform 17"/>
              <p:cNvSpPr>
                <a:spLocks/>
              </p:cNvSpPr>
              <p:nvPr/>
            </p:nvSpPr>
            <p:spPr bwMode="auto">
              <a:xfrm>
                <a:off x="2150" y="2104"/>
                <a:ext cx="120" cy="29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0" y="27"/>
                  </a:cxn>
                  <a:cxn ang="0">
                    <a:pos x="53" y="53"/>
                  </a:cxn>
                  <a:cxn ang="0">
                    <a:pos x="154" y="59"/>
                  </a:cxn>
                  <a:cxn ang="0">
                    <a:pos x="241" y="23"/>
                  </a:cxn>
                  <a:cxn ang="0">
                    <a:pos x="121" y="0"/>
                  </a:cxn>
                </a:cxnLst>
                <a:rect l="0" t="0" r="r" b="b"/>
                <a:pathLst>
                  <a:path w="241" h="59">
                    <a:moveTo>
                      <a:pt x="121" y="0"/>
                    </a:moveTo>
                    <a:lnTo>
                      <a:pt x="0" y="27"/>
                    </a:lnTo>
                    <a:lnTo>
                      <a:pt x="53" y="53"/>
                    </a:lnTo>
                    <a:lnTo>
                      <a:pt x="154" y="59"/>
                    </a:lnTo>
                    <a:lnTo>
                      <a:pt x="241" y="23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8" name="Freeform 18"/>
              <p:cNvSpPr>
                <a:spLocks/>
              </p:cNvSpPr>
              <p:nvPr/>
            </p:nvSpPr>
            <p:spPr bwMode="auto">
              <a:xfrm>
                <a:off x="2183" y="1916"/>
                <a:ext cx="45" cy="38"/>
              </a:xfrm>
              <a:custGeom>
                <a:avLst/>
                <a:gdLst/>
                <a:ahLst/>
                <a:cxnLst>
                  <a:cxn ang="0">
                    <a:pos x="79" y="3"/>
                  </a:cxn>
                  <a:cxn ang="0">
                    <a:pos x="51" y="0"/>
                  </a:cxn>
                  <a:cxn ang="0">
                    <a:pos x="26" y="7"/>
                  </a:cxn>
                  <a:cxn ang="0">
                    <a:pos x="8" y="28"/>
                  </a:cxn>
                  <a:cxn ang="0">
                    <a:pos x="0" y="49"/>
                  </a:cxn>
                  <a:cxn ang="0">
                    <a:pos x="11" y="70"/>
                  </a:cxn>
                  <a:cxn ang="0">
                    <a:pos x="40" y="76"/>
                  </a:cxn>
                  <a:cxn ang="0">
                    <a:pos x="64" y="66"/>
                  </a:cxn>
                  <a:cxn ang="0">
                    <a:pos x="85" y="43"/>
                  </a:cxn>
                  <a:cxn ang="0">
                    <a:pos x="90" y="18"/>
                  </a:cxn>
                  <a:cxn ang="0">
                    <a:pos x="79" y="3"/>
                  </a:cxn>
                </a:cxnLst>
                <a:rect l="0" t="0" r="r" b="b"/>
                <a:pathLst>
                  <a:path w="90" h="76">
                    <a:moveTo>
                      <a:pt x="79" y="3"/>
                    </a:moveTo>
                    <a:lnTo>
                      <a:pt x="51" y="0"/>
                    </a:lnTo>
                    <a:lnTo>
                      <a:pt x="26" y="7"/>
                    </a:lnTo>
                    <a:lnTo>
                      <a:pt x="8" y="28"/>
                    </a:lnTo>
                    <a:lnTo>
                      <a:pt x="0" y="49"/>
                    </a:lnTo>
                    <a:lnTo>
                      <a:pt x="11" y="70"/>
                    </a:lnTo>
                    <a:lnTo>
                      <a:pt x="40" y="76"/>
                    </a:lnTo>
                    <a:lnTo>
                      <a:pt x="64" y="66"/>
                    </a:lnTo>
                    <a:lnTo>
                      <a:pt x="85" y="43"/>
                    </a:lnTo>
                    <a:lnTo>
                      <a:pt x="90" y="18"/>
                    </a:lnTo>
                    <a:lnTo>
                      <a:pt x="79" y="3"/>
                    </a:lnTo>
                    <a:close/>
                  </a:path>
                </a:pathLst>
              </a:custGeom>
              <a:solidFill>
                <a:srgbClr val="3F9E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9" name="Freeform 19"/>
              <p:cNvSpPr>
                <a:spLocks/>
              </p:cNvSpPr>
              <p:nvPr/>
            </p:nvSpPr>
            <p:spPr bwMode="auto">
              <a:xfrm>
                <a:off x="2213" y="1922"/>
                <a:ext cx="11" cy="1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"/>
                  </a:cxn>
                  <a:cxn ang="0">
                    <a:pos x="4" y="12"/>
                  </a:cxn>
                  <a:cxn ang="0">
                    <a:pos x="14" y="22"/>
                  </a:cxn>
                  <a:cxn ang="0">
                    <a:pos x="22" y="14"/>
                  </a:cxn>
                  <a:cxn ang="0">
                    <a:pos x="9" y="0"/>
                  </a:cxn>
                </a:cxnLst>
                <a:rect l="0" t="0" r="r" b="b"/>
                <a:pathLst>
                  <a:path w="22" h="22">
                    <a:moveTo>
                      <a:pt x="9" y="0"/>
                    </a:moveTo>
                    <a:lnTo>
                      <a:pt x="0" y="1"/>
                    </a:lnTo>
                    <a:lnTo>
                      <a:pt x="4" y="12"/>
                    </a:lnTo>
                    <a:lnTo>
                      <a:pt x="14" y="22"/>
                    </a:lnTo>
                    <a:lnTo>
                      <a:pt x="22" y="1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20" name="Freeform 20"/>
              <p:cNvSpPr>
                <a:spLocks/>
              </p:cNvSpPr>
              <p:nvPr/>
            </p:nvSpPr>
            <p:spPr bwMode="auto">
              <a:xfrm>
                <a:off x="2189" y="1689"/>
                <a:ext cx="274" cy="467"/>
              </a:xfrm>
              <a:custGeom>
                <a:avLst/>
                <a:gdLst/>
                <a:ahLst/>
                <a:cxnLst>
                  <a:cxn ang="0">
                    <a:pos x="548" y="889"/>
                  </a:cxn>
                  <a:cxn ang="0">
                    <a:pos x="67" y="0"/>
                  </a:cxn>
                  <a:cxn ang="0">
                    <a:pos x="0" y="37"/>
                  </a:cxn>
                  <a:cxn ang="0">
                    <a:pos x="480" y="932"/>
                  </a:cxn>
                  <a:cxn ang="0">
                    <a:pos x="548" y="889"/>
                  </a:cxn>
                </a:cxnLst>
                <a:rect l="0" t="0" r="r" b="b"/>
                <a:pathLst>
                  <a:path w="548" h="932">
                    <a:moveTo>
                      <a:pt x="548" y="889"/>
                    </a:moveTo>
                    <a:lnTo>
                      <a:pt x="67" y="0"/>
                    </a:lnTo>
                    <a:lnTo>
                      <a:pt x="0" y="37"/>
                    </a:lnTo>
                    <a:lnTo>
                      <a:pt x="480" y="932"/>
                    </a:lnTo>
                    <a:lnTo>
                      <a:pt x="548" y="889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2821" name="Group 21"/>
            <p:cNvGrpSpPr>
              <a:grpSpLocks/>
            </p:cNvGrpSpPr>
            <p:nvPr/>
          </p:nvGrpSpPr>
          <p:grpSpPr bwMode="auto">
            <a:xfrm>
              <a:off x="3350" y="2435"/>
              <a:ext cx="2098" cy="742"/>
              <a:chOff x="3386" y="2495"/>
              <a:chExt cx="1918" cy="670"/>
            </a:xfrm>
          </p:grpSpPr>
          <p:sp>
            <p:nvSpPr>
              <p:cNvPr id="332822" name="Freeform 22"/>
              <p:cNvSpPr>
                <a:spLocks/>
              </p:cNvSpPr>
              <p:nvPr/>
            </p:nvSpPr>
            <p:spPr bwMode="auto">
              <a:xfrm>
                <a:off x="4487" y="2976"/>
                <a:ext cx="817" cy="189"/>
              </a:xfrm>
              <a:custGeom>
                <a:avLst/>
                <a:gdLst/>
                <a:ahLst/>
                <a:cxnLst>
                  <a:cxn ang="0">
                    <a:pos x="94" y="15"/>
                  </a:cxn>
                  <a:cxn ang="0">
                    <a:pos x="0" y="48"/>
                  </a:cxn>
                  <a:cxn ang="0">
                    <a:pos x="141" y="48"/>
                  </a:cxn>
                  <a:cxn ang="0">
                    <a:pos x="56" y="148"/>
                  </a:cxn>
                  <a:cxn ang="0">
                    <a:pos x="227" y="83"/>
                  </a:cxn>
                  <a:cxn ang="0">
                    <a:pos x="217" y="152"/>
                  </a:cxn>
                  <a:cxn ang="0">
                    <a:pos x="373" y="88"/>
                  </a:cxn>
                  <a:cxn ang="0">
                    <a:pos x="356" y="168"/>
                  </a:cxn>
                  <a:cxn ang="0">
                    <a:pos x="457" y="95"/>
                  </a:cxn>
                  <a:cxn ang="0">
                    <a:pos x="505" y="174"/>
                  </a:cxn>
                  <a:cxn ang="0">
                    <a:pos x="520" y="95"/>
                  </a:cxn>
                  <a:cxn ang="0">
                    <a:pos x="603" y="222"/>
                  </a:cxn>
                  <a:cxn ang="0">
                    <a:pos x="609" y="107"/>
                  </a:cxn>
                  <a:cxn ang="0">
                    <a:pos x="758" y="206"/>
                  </a:cxn>
                  <a:cxn ang="0">
                    <a:pos x="736" y="110"/>
                  </a:cxn>
                  <a:cxn ang="0">
                    <a:pos x="979" y="177"/>
                  </a:cxn>
                  <a:cxn ang="0">
                    <a:pos x="745" y="57"/>
                  </a:cxn>
                  <a:cxn ang="0">
                    <a:pos x="290" y="0"/>
                  </a:cxn>
                  <a:cxn ang="0">
                    <a:pos x="91" y="4"/>
                  </a:cxn>
                  <a:cxn ang="0">
                    <a:pos x="94" y="15"/>
                  </a:cxn>
                </a:cxnLst>
                <a:rect l="0" t="0" r="r" b="b"/>
                <a:pathLst>
                  <a:path w="979" h="222">
                    <a:moveTo>
                      <a:pt x="94" y="15"/>
                    </a:moveTo>
                    <a:lnTo>
                      <a:pt x="0" y="48"/>
                    </a:lnTo>
                    <a:lnTo>
                      <a:pt x="141" y="48"/>
                    </a:lnTo>
                    <a:lnTo>
                      <a:pt x="56" y="148"/>
                    </a:lnTo>
                    <a:lnTo>
                      <a:pt x="227" y="83"/>
                    </a:lnTo>
                    <a:lnTo>
                      <a:pt x="217" y="152"/>
                    </a:lnTo>
                    <a:lnTo>
                      <a:pt x="373" y="88"/>
                    </a:lnTo>
                    <a:lnTo>
                      <a:pt x="356" y="168"/>
                    </a:lnTo>
                    <a:lnTo>
                      <a:pt x="457" y="95"/>
                    </a:lnTo>
                    <a:lnTo>
                      <a:pt x="505" y="174"/>
                    </a:lnTo>
                    <a:lnTo>
                      <a:pt x="520" y="95"/>
                    </a:lnTo>
                    <a:lnTo>
                      <a:pt x="603" y="222"/>
                    </a:lnTo>
                    <a:lnTo>
                      <a:pt x="609" y="107"/>
                    </a:lnTo>
                    <a:lnTo>
                      <a:pt x="758" y="206"/>
                    </a:lnTo>
                    <a:lnTo>
                      <a:pt x="736" y="110"/>
                    </a:lnTo>
                    <a:lnTo>
                      <a:pt x="979" y="177"/>
                    </a:lnTo>
                    <a:lnTo>
                      <a:pt x="745" y="57"/>
                    </a:lnTo>
                    <a:lnTo>
                      <a:pt x="290" y="0"/>
                    </a:lnTo>
                    <a:lnTo>
                      <a:pt x="91" y="4"/>
                    </a:lnTo>
                    <a:lnTo>
                      <a:pt x="94" y="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/>
                  </a:gs>
                  <a:gs pos="50000">
                    <a:srgbClr val="FFFF00">
                      <a:gamma/>
                      <a:shade val="46275"/>
                      <a:invGamma/>
                    </a:srgbClr>
                  </a:gs>
                  <a:gs pos="100000">
                    <a:srgbClr val="FFF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23" name="Freeform 23"/>
              <p:cNvSpPr>
                <a:spLocks/>
              </p:cNvSpPr>
              <p:nvPr/>
            </p:nvSpPr>
            <p:spPr bwMode="auto">
              <a:xfrm>
                <a:off x="3396" y="2858"/>
                <a:ext cx="1110" cy="206"/>
              </a:xfrm>
              <a:custGeom>
                <a:avLst/>
                <a:gdLst/>
                <a:ahLst/>
                <a:cxnLst>
                  <a:cxn ang="0">
                    <a:pos x="72" y="78"/>
                  </a:cxn>
                  <a:cxn ang="0">
                    <a:pos x="0" y="126"/>
                  </a:cxn>
                  <a:cxn ang="0">
                    <a:pos x="167" y="109"/>
                  </a:cxn>
                  <a:cxn ang="0">
                    <a:pos x="94" y="163"/>
                  </a:cxn>
                  <a:cxn ang="0">
                    <a:pos x="268" y="132"/>
                  </a:cxn>
                  <a:cxn ang="0">
                    <a:pos x="223" y="176"/>
                  </a:cxn>
                  <a:cxn ang="0">
                    <a:pos x="346" y="152"/>
                  </a:cxn>
                  <a:cxn ang="0">
                    <a:pos x="328" y="207"/>
                  </a:cxn>
                  <a:cxn ang="0">
                    <a:pos x="477" y="135"/>
                  </a:cxn>
                  <a:cxn ang="0">
                    <a:pos x="455" y="207"/>
                  </a:cxn>
                  <a:cxn ang="0">
                    <a:pos x="546" y="145"/>
                  </a:cxn>
                  <a:cxn ang="0">
                    <a:pos x="575" y="225"/>
                  </a:cxn>
                  <a:cxn ang="0">
                    <a:pos x="594" y="158"/>
                  </a:cxn>
                  <a:cxn ang="0">
                    <a:pos x="660" y="232"/>
                  </a:cxn>
                  <a:cxn ang="0">
                    <a:pos x="676" y="158"/>
                  </a:cxn>
                  <a:cxn ang="0">
                    <a:pos x="807" y="238"/>
                  </a:cxn>
                  <a:cxn ang="0">
                    <a:pos x="818" y="192"/>
                  </a:cxn>
                  <a:cxn ang="0">
                    <a:pos x="905" y="225"/>
                  </a:cxn>
                  <a:cxn ang="0">
                    <a:pos x="919" y="160"/>
                  </a:cxn>
                  <a:cxn ang="0">
                    <a:pos x="1016" y="242"/>
                  </a:cxn>
                  <a:cxn ang="0">
                    <a:pos x="1030" y="174"/>
                  </a:cxn>
                  <a:cxn ang="0">
                    <a:pos x="1146" y="222"/>
                  </a:cxn>
                  <a:cxn ang="0">
                    <a:pos x="1143" y="160"/>
                  </a:cxn>
                  <a:cxn ang="0">
                    <a:pos x="1239" y="194"/>
                  </a:cxn>
                  <a:cxn ang="0">
                    <a:pos x="1227" y="154"/>
                  </a:cxn>
                  <a:cxn ang="0">
                    <a:pos x="1270" y="170"/>
                  </a:cxn>
                  <a:cxn ang="0">
                    <a:pos x="1249" y="145"/>
                  </a:cxn>
                  <a:cxn ang="0">
                    <a:pos x="1332" y="113"/>
                  </a:cxn>
                  <a:cxn ang="0">
                    <a:pos x="1032" y="15"/>
                  </a:cxn>
                  <a:cxn ang="0">
                    <a:pos x="382" y="22"/>
                  </a:cxn>
                  <a:cxn ang="0">
                    <a:pos x="126" y="0"/>
                  </a:cxn>
                  <a:cxn ang="0">
                    <a:pos x="72" y="78"/>
                  </a:cxn>
                  <a:cxn ang="0">
                    <a:pos x="72" y="78"/>
                  </a:cxn>
                </a:cxnLst>
                <a:rect l="0" t="0" r="r" b="b"/>
                <a:pathLst>
                  <a:path w="1332" h="242">
                    <a:moveTo>
                      <a:pt x="72" y="78"/>
                    </a:moveTo>
                    <a:lnTo>
                      <a:pt x="0" y="126"/>
                    </a:lnTo>
                    <a:lnTo>
                      <a:pt x="167" y="109"/>
                    </a:lnTo>
                    <a:lnTo>
                      <a:pt x="94" y="163"/>
                    </a:lnTo>
                    <a:lnTo>
                      <a:pt x="268" y="132"/>
                    </a:lnTo>
                    <a:lnTo>
                      <a:pt x="223" y="176"/>
                    </a:lnTo>
                    <a:lnTo>
                      <a:pt x="346" y="152"/>
                    </a:lnTo>
                    <a:lnTo>
                      <a:pt x="328" y="207"/>
                    </a:lnTo>
                    <a:lnTo>
                      <a:pt x="477" y="135"/>
                    </a:lnTo>
                    <a:lnTo>
                      <a:pt x="455" y="207"/>
                    </a:lnTo>
                    <a:lnTo>
                      <a:pt x="546" y="145"/>
                    </a:lnTo>
                    <a:lnTo>
                      <a:pt x="575" y="225"/>
                    </a:lnTo>
                    <a:lnTo>
                      <a:pt x="594" y="158"/>
                    </a:lnTo>
                    <a:lnTo>
                      <a:pt x="660" y="232"/>
                    </a:lnTo>
                    <a:lnTo>
                      <a:pt x="676" y="158"/>
                    </a:lnTo>
                    <a:lnTo>
                      <a:pt x="807" y="238"/>
                    </a:lnTo>
                    <a:lnTo>
                      <a:pt x="818" y="192"/>
                    </a:lnTo>
                    <a:lnTo>
                      <a:pt x="905" y="225"/>
                    </a:lnTo>
                    <a:lnTo>
                      <a:pt x="919" y="160"/>
                    </a:lnTo>
                    <a:lnTo>
                      <a:pt x="1016" y="242"/>
                    </a:lnTo>
                    <a:lnTo>
                      <a:pt x="1030" y="174"/>
                    </a:lnTo>
                    <a:lnTo>
                      <a:pt x="1146" y="222"/>
                    </a:lnTo>
                    <a:lnTo>
                      <a:pt x="1143" y="160"/>
                    </a:lnTo>
                    <a:lnTo>
                      <a:pt x="1239" y="194"/>
                    </a:lnTo>
                    <a:lnTo>
                      <a:pt x="1227" y="154"/>
                    </a:lnTo>
                    <a:lnTo>
                      <a:pt x="1270" y="170"/>
                    </a:lnTo>
                    <a:lnTo>
                      <a:pt x="1249" y="145"/>
                    </a:lnTo>
                    <a:lnTo>
                      <a:pt x="1332" y="113"/>
                    </a:lnTo>
                    <a:lnTo>
                      <a:pt x="1032" y="15"/>
                    </a:lnTo>
                    <a:lnTo>
                      <a:pt x="382" y="22"/>
                    </a:lnTo>
                    <a:lnTo>
                      <a:pt x="126" y="0"/>
                    </a:lnTo>
                    <a:lnTo>
                      <a:pt x="72" y="78"/>
                    </a:lnTo>
                    <a:lnTo>
                      <a:pt x="72" y="7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100000">
                    <a:srgbClr val="FFFF00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24" name="Freeform 24"/>
              <p:cNvSpPr>
                <a:spLocks/>
              </p:cNvSpPr>
              <p:nvPr/>
            </p:nvSpPr>
            <p:spPr bwMode="auto">
              <a:xfrm>
                <a:off x="3386" y="2565"/>
                <a:ext cx="1808" cy="520"/>
              </a:xfrm>
              <a:custGeom>
                <a:avLst/>
                <a:gdLst/>
                <a:ahLst/>
                <a:cxnLst>
                  <a:cxn ang="0">
                    <a:pos x="2170" y="479"/>
                  </a:cxn>
                  <a:cxn ang="0">
                    <a:pos x="2077" y="259"/>
                  </a:cxn>
                  <a:cxn ang="0">
                    <a:pos x="1938" y="69"/>
                  </a:cxn>
                  <a:cxn ang="0">
                    <a:pos x="1495" y="25"/>
                  </a:cxn>
                  <a:cxn ang="0">
                    <a:pos x="1376" y="31"/>
                  </a:cxn>
                  <a:cxn ang="0">
                    <a:pos x="1278" y="179"/>
                  </a:cxn>
                  <a:cxn ang="0">
                    <a:pos x="1188" y="135"/>
                  </a:cxn>
                  <a:cxn ang="0">
                    <a:pos x="1099" y="188"/>
                  </a:cxn>
                  <a:cxn ang="0">
                    <a:pos x="881" y="81"/>
                  </a:cxn>
                  <a:cxn ang="0">
                    <a:pos x="325" y="36"/>
                  </a:cxn>
                  <a:cxn ang="0">
                    <a:pos x="0" y="306"/>
                  </a:cxn>
                  <a:cxn ang="0">
                    <a:pos x="56" y="413"/>
                  </a:cxn>
                  <a:cxn ang="0">
                    <a:pos x="101" y="412"/>
                  </a:cxn>
                  <a:cxn ang="0">
                    <a:pos x="136" y="409"/>
                  </a:cxn>
                  <a:cxn ang="0">
                    <a:pos x="166" y="409"/>
                  </a:cxn>
                  <a:cxn ang="0">
                    <a:pos x="197" y="413"/>
                  </a:cxn>
                  <a:cxn ang="0">
                    <a:pos x="234" y="422"/>
                  </a:cxn>
                  <a:cxn ang="0">
                    <a:pos x="250" y="477"/>
                  </a:cxn>
                  <a:cxn ang="0">
                    <a:pos x="304" y="513"/>
                  </a:cxn>
                  <a:cxn ang="0">
                    <a:pos x="378" y="522"/>
                  </a:cxn>
                  <a:cxn ang="0">
                    <a:pos x="452" y="502"/>
                  </a:cxn>
                  <a:cxn ang="0">
                    <a:pos x="506" y="447"/>
                  </a:cxn>
                  <a:cxn ang="0">
                    <a:pos x="586" y="429"/>
                  </a:cxn>
                  <a:cxn ang="0">
                    <a:pos x="687" y="435"/>
                  </a:cxn>
                  <a:cxn ang="0">
                    <a:pos x="787" y="437"/>
                  </a:cxn>
                  <a:cxn ang="0">
                    <a:pos x="886" y="441"/>
                  </a:cxn>
                  <a:cxn ang="0">
                    <a:pos x="986" y="446"/>
                  </a:cxn>
                  <a:cxn ang="0">
                    <a:pos x="1083" y="521"/>
                  </a:cxn>
                  <a:cxn ang="0">
                    <a:pos x="1123" y="521"/>
                  </a:cxn>
                  <a:cxn ang="0">
                    <a:pos x="1176" y="520"/>
                  </a:cxn>
                  <a:cxn ang="0">
                    <a:pos x="1230" y="515"/>
                  </a:cxn>
                  <a:cxn ang="0">
                    <a:pos x="1274" y="503"/>
                  </a:cxn>
                  <a:cxn ang="0">
                    <a:pos x="1295" y="476"/>
                  </a:cxn>
                  <a:cxn ang="0">
                    <a:pos x="1320" y="435"/>
                  </a:cxn>
                  <a:cxn ang="0">
                    <a:pos x="1438" y="472"/>
                  </a:cxn>
                  <a:cxn ang="0">
                    <a:pos x="1490" y="533"/>
                  </a:cxn>
                  <a:cxn ang="0">
                    <a:pos x="1570" y="531"/>
                  </a:cxn>
                  <a:cxn ang="0">
                    <a:pos x="1941" y="559"/>
                  </a:cxn>
                  <a:cxn ang="0">
                    <a:pos x="2008" y="606"/>
                  </a:cxn>
                  <a:cxn ang="0">
                    <a:pos x="2061" y="599"/>
                  </a:cxn>
                  <a:cxn ang="0">
                    <a:pos x="2098" y="574"/>
                  </a:cxn>
                  <a:cxn ang="0">
                    <a:pos x="2128" y="574"/>
                  </a:cxn>
                  <a:cxn ang="0">
                    <a:pos x="2152" y="565"/>
                  </a:cxn>
                </a:cxnLst>
                <a:rect l="0" t="0" r="r" b="b"/>
                <a:pathLst>
                  <a:path w="2170" h="609">
                    <a:moveTo>
                      <a:pt x="2155" y="554"/>
                    </a:moveTo>
                    <a:lnTo>
                      <a:pt x="2157" y="485"/>
                    </a:lnTo>
                    <a:lnTo>
                      <a:pt x="2170" y="479"/>
                    </a:lnTo>
                    <a:lnTo>
                      <a:pt x="2166" y="355"/>
                    </a:lnTo>
                    <a:lnTo>
                      <a:pt x="2043" y="264"/>
                    </a:lnTo>
                    <a:lnTo>
                      <a:pt x="2077" y="259"/>
                    </a:lnTo>
                    <a:lnTo>
                      <a:pt x="2077" y="214"/>
                    </a:lnTo>
                    <a:lnTo>
                      <a:pt x="2005" y="205"/>
                    </a:lnTo>
                    <a:lnTo>
                      <a:pt x="1938" y="69"/>
                    </a:lnTo>
                    <a:lnTo>
                      <a:pt x="1606" y="9"/>
                    </a:lnTo>
                    <a:lnTo>
                      <a:pt x="1546" y="0"/>
                    </a:lnTo>
                    <a:lnTo>
                      <a:pt x="1495" y="25"/>
                    </a:lnTo>
                    <a:lnTo>
                      <a:pt x="1468" y="22"/>
                    </a:lnTo>
                    <a:lnTo>
                      <a:pt x="1414" y="31"/>
                    </a:lnTo>
                    <a:lnTo>
                      <a:pt x="1376" y="31"/>
                    </a:lnTo>
                    <a:lnTo>
                      <a:pt x="1316" y="125"/>
                    </a:lnTo>
                    <a:lnTo>
                      <a:pt x="1283" y="147"/>
                    </a:lnTo>
                    <a:lnTo>
                      <a:pt x="1278" y="179"/>
                    </a:lnTo>
                    <a:lnTo>
                      <a:pt x="1250" y="147"/>
                    </a:lnTo>
                    <a:lnTo>
                      <a:pt x="1209" y="192"/>
                    </a:lnTo>
                    <a:lnTo>
                      <a:pt x="1188" y="135"/>
                    </a:lnTo>
                    <a:lnTo>
                      <a:pt x="1165" y="154"/>
                    </a:lnTo>
                    <a:lnTo>
                      <a:pt x="1143" y="135"/>
                    </a:lnTo>
                    <a:lnTo>
                      <a:pt x="1099" y="188"/>
                    </a:lnTo>
                    <a:lnTo>
                      <a:pt x="1074" y="157"/>
                    </a:lnTo>
                    <a:lnTo>
                      <a:pt x="1017" y="172"/>
                    </a:lnTo>
                    <a:lnTo>
                      <a:pt x="881" y="81"/>
                    </a:lnTo>
                    <a:lnTo>
                      <a:pt x="868" y="56"/>
                    </a:lnTo>
                    <a:lnTo>
                      <a:pt x="433" y="22"/>
                    </a:lnTo>
                    <a:lnTo>
                      <a:pt x="325" y="36"/>
                    </a:lnTo>
                    <a:lnTo>
                      <a:pt x="252" y="147"/>
                    </a:lnTo>
                    <a:lnTo>
                      <a:pt x="82" y="135"/>
                    </a:lnTo>
                    <a:lnTo>
                      <a:pt x="0" y="306"/>
                    </a:lnTo>
                    <a:lnTo>
                      <a:pt x="24" y="346"/>
                    </a:lnTo>
                    <a:lnTo>
                      <a:pt x="38" y="413"/>
                    </a:lnTo>
                    <a:lnTo>
                      <a:pt x="56" y="413"/>
                    </a:lnTo>
                    <a:lnTo>
                      <a:pt x="73" y="413"/>
                    </a:lnTo>
                    <a:lnTo>
                      <a:pt x="88" y="412"/>
                    </a:lnTo>
                    <a:lnTo>
                      <a:pt x="101" y="412"/>
                    </a:lnTo>
                    <a:lnTo>
                      <a:pt x="114" y="411"/>
                    </a:lnTo>
                    <a:lnTo>
                      <a:pt x="126" y="411"/>
                    </a:lnTo>
                    <a:lnTo>
                      <a:pt x="136" y="409"/>
                    </a:lnTo>
                    <a:lnTo>
                      <a:pt x="146" y="409"/>
                    </a:lnTo>
                    <a:lnTo>
                      <a:pt x="157" y="409"/>
                    </a:lnTo>
                    <a:lnTo>
                      <a:pt x="166" y="409"/>
                    </a:lnTo>
                    <a:lnTo>
                      <a:pt x="176" y="411"/>
                    </a:lnTo>
                    <a:lnTo>
                      <a:pt x="187" y="412"/>
                    </a:lnTo>
                    <a:lnTo>
                      <a:pt x="197" y="413"/>
                    </a:lnTo>
                    <a:lnTo>
                      <a:pt x="209" y="415"/>
                    </a:lnTo>
                    <a:lnTo>
                      <a:pt x="220" y="419"/>
                    </a:lnTo>
                    <a:lnTo>
                      <a:pt x="234" y="422"/>
                    </a:lnTo>
                    <a:lnTo>
                      <a:pt x="234" y="443"/>
                    </a:lnTo>
                    <a:lnTo>
                      <a:pt x="240" y="461"/>
                    </a:lnTo>
                    <a:lnTo>
                      <a:pt x="250" y="477"/>
                    </a:lnTo>
                    <a:lnTo>
                      <a:pt x="265" y="492"/>
                    </a:lnTo>
                    <a:lnTo>
                      <a:pt x="283" y="504"/>
                    </a:lnTo>
                    <a:lnTo>
                      <a:pt x="304" y="513"/>
                    </a:lnTo>
                    <a:lnTo>
                      <a:pt x="327" y="519"/>
                    </a:lnTo>
                    <a:lnTo>
                      <a:pt x="353" y="522"/>
                    </a:lnTo>
                    <a:lnTo>
                      <a:pt x="378" y="522"/>
                    </a:lnTo>
                    <a:lnTo>
                      <a:pt x="403" y="519"/>
                    </a:lnTo>
                    <a:lnTo>
                      <a:pt x="427" y="512"/>
                    </a:lnTo>
                    <a:lnTo>
                      <a:pt x="452" y="502"/>
                    </a:lnTo>
                    <a:lnTo>
                      <a:pt x="472" y="488"/>
                    </a:lnTo>
                    <a:lnTo>
                      <a:pt x="491" y="469"/>
                    </a:lnTo>
                    <a:lnTo>
                      <a:pt x="506" y="447"/>
                    </a:lnTo>
                    <a:lnTo>
                      <a:pt x="517" y="421"/>
                    </a:lnTo>
                    <a:lnTo>
                      <a:pt x="552" y="426"/>
                    </a:lnTo>
                    <a:lnTo>
                      <a:pt x="586" y="429"/>
                    </a:lnTo>
                    <a:lnTo>
                      <a:pt x="620" y="431"/>
                    </a:lnTo>
                    <a:lnTo>
                      <a:pt x="654" y="434"/>
                    </a:lnTo>
                    <a:lnTo>
                      <a:pt x="687" y="435"/>
                    </a:lnTo>
                    <a:lnTo>
                      <a:pt x="720" y="436"/>
                    </a:lnTo>
                    <a:lnTo>
                      <a:pt x="754" y="437"/>
                    </a:lnTo>
                    <a:lnTo>
                      <a:pt x="787" y="437"/>
                    </a:lnTo>
                    <a:lnTo>
                      <a:pt x="819" y="438"/>
                    </a:lnTo>
                    <a:lnTo>
                      <a:pt x="853" y="439"/>
                    </a:lnTo>
                    <a:lnTo>
                      <a:pt x="886" y="441"/>
                    </a:lnTo>
                    <a:lnTo>
                      <a:pt x="918" y="442"/>
                    </a:lnTo>
                    <a:lnTo>
                      <a:pt x="953" y="444"/>
                    </a:lnTo>
                    <a:lnTo>
                      <a:pt x="986" y="446"/>
                    </a:lnTo>
                    <a:lnTo>
                      <a:pt x="1021" y="449"/>
                    </a:lnTo>
                    <a:lnTo>
                      <a:pt x="1055" y="453"/>
                    </a:lnTo>
                    <a:lnTo>
                      <a:pt x="1083" y="521"/>
                    </a:lnTo>
                    <a:lnTo>
                      <a:pt x="1095" y="521"/>
                    </a:lnTo>
                    <a:lnTo>
                      <a:pt x="1107" y="521"/>
                    </a:lnTo>
                    <a:lnTo>
                      <a:pt x="1123" y="521"/>
                    </a:lnTo>
                    <a:lnTo>
                      <a:pt x="1139" y="521"/>
                    </a:lnTo>
                    <a:lnTo>
                      <a:pt x="1158" y="521"/>
                    </a:lnTo>
                    <a:lnTo>
                      <a:pt x="1176" y="520"/>
                    </a:lnTo>
                    <a:lnTo>
                      <a:pt x="1195" y="519"/>
                    </a:lnTo>
                    <a:lnTo>
                      <a:pt x="1213" y="518"/>
                    </a:lnTo>
                    <a:lnTo>
                      <a:pt x="1230" y="515"/>
                    </a:lnTo>
                    <a:lnTo>
                      <a:pt x="1247" y="512"/>
                    </a:lnTo>
                    <a:lnTo>
                      <a:pt x="1262" y="507"/>
                    </a:lnTo>
                    <a:lnTo>
                      <a:pt x="1274" y="503"/>
                    </a:lnTo>
                    <a:lnTo>
                      <a:pt x="1285" y="495"/>
                    </a:lnTo>
                    <a:lnTo>
                      <a:pt x="1292" y="487"/>
                    </a:lnTo>
                    <a:lnTo>
                      <a:pt x="1295" y="476"/>
                    </a:lnTo>
                    <a:lnTo>
                      <a:pt x="1295" y="464"/>
                    </a:lnTo>
                    <a:lnTo>
                      <a:pt x="1350" y="464"/>
                    </a:lnTo>
                    <a:lnTo>
                      <a:pt x="1320" y="435"/>
                    </a:lnTo>
                    <a:lnTo>
                      <a:pt x="1376" y="369"/>
                    </a:lnTo>
                    <a:lnTo>
                      <a:pt x="1376" y="445"/>
                    </a:lnTo>
                    <a:lnTo>
                      <a:pt x="1438" y="472"/>
                    </a:lnTo>
                    <a:lnTo>
                      <a:pt x="1448" y="498"/>
                    </a:lnTo>
                    <a:lnTo>
                      <a:pt x="1466" y="519"/>
                    </a:lnTo>
                    <a:lnTo>
                      <a:pt x="1490" y="533"/>
                    </a:lnTo>
                    <a:lnTo>
                      <a:pt x="1516" y="540"/>
                    </a:lnTo>
                    <a:lnTo>
                      <a:pt x="1544" y="540"/>
                    </a:lnTo>
                    <a:lnTo>
                      <a:pt x="1570" y="531"/>
                    </a:lnTo>
                    <a:lnTo>
                      <a:pt x="1595" y="517"/>
                    </a:lnTo>
                    <a:lnTo>
                      <a:pt x="1613" y="492"/>
                    </a:lnTo>
                    <a:lnTo>
                      <a:pt x="1941" y="559"/>
                    </a:lnTo>
                    <a:lnTo>
                      <a:pt x="1966" y="582"/>
                    </a:lnTo>
                    <a:lnTo>
                      <a:pt x="1987" y="598"/>
                    </a:lnTo>
                    <a:lnTo>
                      <a:pt x="2008" y="606"/>
                    </a:lnTo>
                    <a:lnTo>
                      <a:pt x="2027" y="609"/>
                    </a:lnTo>
                    <a:lnTo>
                      <a:pt x="2044" y="606"/>
                    </a:lnTo>
                    <a:lnTo>
                      <a:pt x="2061" y="599"/>
                    </a:lnTo>
                    <a:lnTo>
                      <a:pt x="2077" y="590"/>
                    </a:lnTo>
                    <a:lnTo>
                      <a:pt x="2092" y="578"/>
                    </a:lnTo>
                    <a:lnTo>
                      <a:pt x="2098" y="574"/>
                    </a:lnTo>
                    <a:lnTo>
                      <a:pt x="2107" y="574"/>
                    </a:lnTo>
                    <a:lnTo>
                      <a:pt x="2118" y="574"/>
                    </a:lnTo>
                    <a:lnTo>
                      <a:pt x="2128" y="574"/>
                    </a:lnTo>
                    <a:lnTo>
                      <a:pt x="2138" y="573"/>
                    </a:lnTo>
                    <a:lnTo>
                      <a:pt x="2146" y="571"/>
                    </a:lnTo>
                    <a:lnTo>
                      <a:pt x="2152" y="565"/>
                    </a:lnTo>
                    <a:lnTo>
                      <a:pt x="2155" y="5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25" name="Freeform 25"/>
              <p:cNvSpPr>
                <a:spLocks/>
              </p:cNvSpPr>
              <p:nvPr/>
            </p:nvSpPr>
            <p:spPr bwMode="auto">
              <a:xfrm>
                <a:off x="3396" y="2592"/>
                <a:ext cx="1123" cy="341"/>
              </a:xfrm>
              <a:custGeom>
                <a:avLst/>
                <a:gdLst/>
                <a:ahLst/>
                <a:cxnLst>
                  <a:cxn ang="0">
                    <a:pos x="0" y="281"/>
                  </a:cxn>
                  <a:cxn ang="0">
                    <a:pos x="37" y="347"/>
                  </a:cxn>
                  <a:cxn ang="0">
                    <a:pos x="214" y="353"/>
                  </a:cxn>
                  <a:cxn ang="0">
                    <a:pos x="222" y="338"/>
                  </a:cxn>
                  <a:cxn ang="0">
                    <a:pos x="249" y="305"/>
                  </a:cxn>
                  <a:cxn ang="0">
                    <a:pos x="292" y="271"/>
                  </a:cxn>
                  <a:cxn ang="0">
                    <a:pos x="353" y="253"/>
                  </a:cxn>
                  <a:cxn ang="0">
                    <a:pos x="412" y="263"/>
                  </a:cxn>
                  <a:cxn ang="0">
                    <a:pos x="449" y="291"/>
                  </a:cxn>
                  <a:cxn ang="0">
                    <a:pos x="467" y="321"/>
                  </a:cxn>
                  <a:cxn ang="0">
                    <a:pos x="473" y="335"/>
                  </a:cxn>
                  <a:cxn ang="0">
                    <a:pos x="508" y="338"/>
                  </a:cxn>
                  <a:cxn ang="0">
                    <a:pos x="1063" y="391"/>
                  </a:cxn>
                  <a:cxn ang="0">
                    <a:pos x="1063" y="387"/>
                  </a:cxn>
                  <a:cxn ang="0">
                    <a:pos x="1063" y="353"/>
                  </a:cxn>
                  <a:cxn ang="0">
                    <a:pos x="1068" y="307"/>
                  </a:cxn>
                  <a:cxn ang="0">
                    <a:pos x="1080" y="270"/>
                  </a:cxn>
                  <a:cxn ang="0">
                    <a:pos x="1106" y="260"/>
                  </a:cxn>
                  <a:cxn ang="0">
                    <a:pos x="1137" y="262"/>
                  </a:cxn>
                  <a:cxn ang="0">
                    <a:pos x="1167" y="274"/>
                  </a:cxn>
                  <a:cxn ang="0">
                    <a:pos x="1194" y="291"/>
                  </a:cxn>
                  <a:cxn ang="0">
                    <a:pos x="1215" y="316"/>
                  </a:cxn>
                  <a:cxn ang="0">
                    <a:pos x="1235" y="346"/>
                  </a:cxn>
                  <a:cxn ang="0">
                    <a:pos x="1252" y="375"/>
                  </a:cxn>
                  <a:cxn ang="0">
                    <a:pos x="1264" y="395"/>
                  </a:cxn>
                  <a:cxn ang="0">
                    <a:pos x="1265" y="397"/>
                  </a:cxn>
                  <a:cxn ang="0">
                    <a:pos x="1347" y="338"/>
                  </a:cxn>
                  <a:cxn ang="0">
                    <a:pos x="1259" y="177"/>
                  </a:cxn>
                  <a:cxn ang="0">
                    <a:pos x="1198" y="180"/>
                  </a:cxn>
                  <a:cxn ang="0">
                    <a:pos x="1155" y="145"/>
                  </a:cxn>
                  <a:cxn ang="0">
                    <a:pos x="1088" y="170"/>
                  </a:cxn>
                  <a:cxn ang="0">
                    <a:pos x="997" y="157"/>
                  </a:cxn>
                  <a:cxn ang="0">
                    <a:pos x="849" y="38"/>
                  </a:cxn>
                  <a:cxn ang="0">
                    <a:pos x="321" y="19"/>
                  </a:cxn>
                  <a:cxn ang="0">
                    <a:pos x="76" y="123"/>
                  </a:cxn>
                </a:cxnLst>
                <a:rect l="0" t="0" r="r" b="b"/>
                <a:pathLst>
                  <a:path w="1347" h="400">
                    <a:moveTo>
                      <a:pt x="76" y="123"/>
                    </a:moveTo>
                    <a:lnTo>
                      <a:pt x="0" y="281"/>
                    </a:lnTo>
                    <a:lnTo>
                      <a:pt x="40" y="290"/>
                    </a:lnTo>
                    <a:lnTo>
                      <a:pt x="37" y="347"/>
                    </a:lnTo>
                    <a:lnTo>
                      <a:pt x="214" y="353"/>
                    </a:lnTo>
                    <a:lnTo>
                      <a:pt x="214" y="353"/>
                    </a:lnTo>
                    <a:lnTo>
                      <a:pt x="216" y="349"/>
                    </a:lnTo>
                    <a:lnTo>
                      <a:pt x="222" y="338"/>
                    </a:lnTo>
                    <a:lnTo>
                      <a:pt x="234" y="323"/>
                    </a:lnTo>
                    <a:lnTo>
                      <a:pt x="249" y="305"/>
                    </a:lnTo>
                    <a:lnTo>
                      <a:pt x="268" y="288"/>
                    </a:lnTo>
                    <a:lnTo>
                      <a:pt x="292" y="271"/>
                    </a:lnTo>
                    <a:lnTo>
                      <a:pt x="320" y="259"/>
                    </a:lnTo>
                    <a:lnTo>
                      <a:pt x="353" y="253"/>
                    </a:lnTo>
                    <a:lnTo>
                      <a:pt x="386" y="254"/>
                    </a:lnTo>
                    <a:lnTo>
                      <a:pt x="412" y="263"/>
                    </a:lnTo>
                    <a:lnTo>
                      <a:pt x="433" y="276"/>
                    </a:lnTo>
                    <a:lnTo>
                      <a:pt x="449" y="291"/>
                    </a:lnTo>
                    <a:lnTo>
                      <a:pt x="461" y="307"/>
                    </a:lnTo>
                    <a:lnTo>
                      <a:pt x="467" y="321"/>
                    </a:lnTo>
                    <a:lnTo>
                      <a:pt x="472" y="331"/>
                    </a:lnTo>
                    <a:lnTo>
                      <a:pt x="473" y="335"/>
                    </a:lnTo>
                    <a:lnTo>
                      <a:pt x="473" y="335"/>
                    </a:lnTo>
                    <a:lnTo>
                      <a:pt x="508" y="338"/>
                    </a:lnTo>
                    <a:lnTo>
                      <a:pt x="530" y="375"/>
                    </a:lnTo>
                    <a:lnTo>
                      <a:pt x="1063" y="391"/>
                    </a:lnTo>
                    <a:lnTo>
                      <a:pt x="1063" y="391"/>
                    </a:lnTo>
                    <a:lnTo>
                      <a:pt x="1063" y="387"/>
                    </a:lnTo>
                    <a:lnTo>
                      <a:pt x="1063" y="373"/>
                    </a:lnTo>
                    <a:lnTo>
                      <a:pt x="1063" y="353"/>
                    </a:lnTo>
                    <a:lnTo>
                      <a:pt x="1064" y="330"/>
                    </a:lnTo>
                    <a:lnTo>
                      <a:pt x="1068" y="307"/>
                    </a:lnTo>
                    <a:lnTo>
                      <a:pt x="1072" y="286"/>
                    </a:lnTo>
                    <a:lnTo>
                      <a:pt x="1080" y="270"/>
                    </a:lnTo>
                    <a:lnTo>
                      <a:pt x="1092" y="262"/>
                    </a:lnTo>
                    <a:lnTo>
                      <a:pt x="1106" y="260"/>
                    </a:lnTo>
                    <a:lnTo>
                      <a:pt x="1121" y="260"/>
                    </a:lnTo>
                    <a:lnTo>
                      <a:pt x="1137" y="262"/>
                    </a:lnTo>
                    <a:lnTo>
                      <a:pt x="1152" y="267"/>
                    </a:lnTo>
                    <a:lnTo>
                      <a:pt x="1167" y="274"/>
                    </a:lnTo>
                    <a:lnTo>
                      <a:pt x="1182" y="282"/>
                    </a:lnTo>
                    <a:lnTo>
                      <a:pt x="1194" y="291"/>
                    </a:lnTo>
                    <a:lnTo>
                      <a:pt x="1205" y="302"/>
                    </a:lnTo>
                    <a:lnTo>
                      <a:pt x="1215" y="316"/>
                    </a:lnTo>
                    <a:lnTo>
                      <a:pt x="1224" y="331"/>
                    </a:lnTo>
                    <a:lnTo>
                      <a:pt x="1235" y="346"/>
                    </a:lnTo>
                    <a:lnTo>
                      <a:pt x="1244" y="361"/>
                    </a:lnTo>
                    <a:lnTo>
                      <a:pt x="1252" y="375"/>
                    </a:lnTo>
                    <a:lnTo>
                      <a:pt x="1259" y="387"/>
                    </a:lnTo>
                    <a:lnTo>
                      <a:pt x="1264" y="395"/>
                    </a:lnTo>
                    <a:lnTo>
                      <a:pt x="1265" y="397"/>
                    </a:lnTo>
                    <a:lnTo>
                      <a:pt x="1265" y="397"/>
                    </a:lnTo>
                    <a:lnTo>
                      <a:pt x="1284" y="400"/>
                    </a:lnTo>
                    <a:lnTo>
                      <a:pt x="1347" y="338"/>
                    </a:lnTo>
                    <a:lnTo>
                      <a:pt x="1281" y="183"/>
                    </a:lnTo>
                    <a:lnTo>
                      <a:pt x="1259" y="177"/>
                    </a:lnTo>
                    <a:lnTo>
                      <a:pt x="1243" y="141"/>
                    </a:lnTo>
                    <a:lnTo>
                      <a:pt x="1198" y="180"/>
                    </a:lnTo>
                    <a:lnTo>
                      <a:pt x="1168" y="130"/>
                    </a:lnTo>
                    <a:lnTo>
                      <a:pt x="1155" y="145"/>
                    </a:lnTo>
                    <a:lnTo>
                      <a:pt x="1133" y="123"/>
                    </a:lnTo>
                    <a:lnTo>
                      <a:pt x="1088" y="170"/>
                    </a:lnTo>
                    <a:lnTo>
                      <a:pt x="1055" y="148"/>
                    </a:lnTo>
                    <a:lnTo>
                      <a:pt x="997" y="157"/>
                    </a:lnTo>
                    <a:lnTo>
                      <a:pt x="855" y="54"/>
                    </a:lnTo>
                    <a:lnTo>
                      <a:pt x="849" y="38"/>
                    </a:lnTo>
                    <a:lnTo>
                      <a:pt x="432" y="0"/>
                    </a:lnTo>
                    <a:lnTo>
                      <a:pt x="321" y="19"/>
                    </a:lnTo>
                    <a:lnTo>
                      <a:pt x="249" y="126"/>
                    </a:lnTo>
                    <a:lnTo>
                      <a:pt x="76" y="123"/>
                    </a:lnTo>
                    <a:lnTo>
                      <a:pt x="76" y="123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26" name="Freeform 26"/>
              <p:cNvSpPr>
                <a:spLocks/>
              </p:cNvSpPr>
              <p:nvPr/>
            </p:nvSpPr>
            <p:spPr bwMode="auto">
              <a:xfrm>
                <a:off x="3763" y="2609"/>
                <a:ext cx="191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120"/>
                  </a:cxn>
                  <a:cxn ang="0">
                    <a:pos x="230" y="129"/>
                  </a:cxn>
                  <a:cxn ang="0">
                    <a:pos x="215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30" h="129">
                    <a:moveTo>
                      <a:pt x="0" y="0"/>
                    </a:moveTo>
                    <a:lnTo>
                      <a:pt x="32" y="120"/>
                    </a:lnTo>
                    <a:lnTo>
                      <a:pt x="230" y="129"/>
                    </a:lnTo>
                    <a:lnTo>
                      <a:pt x="215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27" name="Freeform 27"/>
              <p:cNvSpPr>
                <a:spLocks/>
              </p:cNvSpPr>
              <p:nvPr/>
            </p:nvSpPr>
            <p:spPr bwMode="auto">
              <a:xfrm>
                <a:off x="3959" y="2635"/>
                <a:ext cx="169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98"/>
                  </a:cxn>
                  <a:cxn ang="0">
                    <a:pos x="202" y="107"/>
                  </a:cxn>
                  <a:cxn ang="0">
                    <a:pos x="157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02" h="107">
                    <a:moveTo>
                      <a:pt x="0" y="0"/>
                    </a:moveTo>
                    <a:lnTo>
                      <a:pt x="22" y="98"/>
                    </a:lnTo>
                    <a:lnTo>
                      <a:pt x="202" y="107"/>
                    </a:lnTo>
                    <a:lnTo>
                      <a:pt x="157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28" name="Freeform 28"/>
              <p:cNvSpPr>
                <a:spLocks/>
              </p:cNvSpPr>
              <p:nvPr/>
            </p:nvSpPr>
            <p:spPr bwMode="auto">
              <a:xfrm>
                <a:off x="3624" y="2609"/>
                <a:ext cx="127" cy="91"/>
              </a:xfrm>
              <a:custGeom>
                <a:avLst/>
                <a:gdLst/>
                <a:ahLst/>
                <a:cxnLst>
                  <a:cxn ang="0">
                    <a:pos x="134" y="0"/>
                  </a:cxn>
                  <a:cxn ang="0">
                    <a:pos x="152" y="107"/>
                  </a:cxn>
                  <a:cxn ang="0">
                    <a:pos x="0" y="107"/>
                  </a:cxn>
                  <a:cxn ang="0">
                    <a:pos x="54" y="0"/>
                  </a:cxn>
                  <a:cxn ang="0">
                    <a:pos x="134" y="0"/>
                  </a:cxn>
                  <a:cxn ang="0">
                    <a:pos x="134" y="0"/>
                  </a:cxn>
                </a:cxnLst>
                <a:rect l="0" t="0" r="r" b="b"/>
                <a:pathLst>
                  <a:path w="152" h="107">
                    <a:moveTo>
                      <a:pt x="134" y="0"/>
                    </a:moveTo>
                    <a:lnTo>
                      <a:pt x="152" y="107"/>
                    </a:lnTo>
                    <a:lnTo>
                      <a:pt x="0" y="107"/>
                    </a:lnTo>
                    <a:lnTo>
                      <a:pt x="54" y="0"/>
                    </a:lnTo>
                    <a:lnTo>
                      <a:pt x="13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29" name="Freeform 29"/>
              <p:cNvSpPr>
                <a:spLocks/>
              </p:cNvSpPr>
              <p:nvPr/>
            </p:nvSpPr>
            <p:spPr bwMode="auto">
              <a:xfrm>
                <a:off x="3639" y="2616"/>
                <a:ext cx="102" cy="73"/>
              </a:xfrm>
              <a:custGeom>
                <a:avLst/>
                <a:gdLst/>
                <a:ahLst/>
                <a:cxnLst>
                  <a:cxn ang="0">
                    <a:pos x="106" y="3"/>
                  </a:cxn>
                  <a:cxn ang="0">
                    <a:pos x="39" y="0"/>
                  </a:cxn>
                  <a:cxn ang="0">
                    <a:pos x="0" y="86"/>
                  </a:cxn>
                  <a:cxn ang="0">
                    <a:pos x="122" y="86"/>
                  </a:cxn>
                  <a:cxn ang="0">
                    <a:pos x="106" y="3"/>
                  </a:cxn>
                </a:cxnLst>
                <a:rect l="0" t="0" r="r" b="b"/>
                <a:pathLst>
                  <a:path w="122" h="86">
                    <a:moveTo>
                      <a:pt x="106" y="3"/>
                    </a:moveTo>
                    <a:lnTo>
                      <a:pt x="39" y="0"/>
                    </a:lnTo>
                    <a:lnTo>
                      <a:pt x="0" y="86"/>
                    </a:lnTo>
                    <a:lnTo>
                      <a:pt x="122" y="86"/>
                    </a:lnTo>
                    <a:lnTo>
                      <a:pt x="106" y="3"/>
                    </a:lnTo>
                    <a:close/>
                  </a:path>
                </a:pathLst>
              </a:custGeom>
              <a:solidFill>
                <a:srgbClr val="91BCF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30" name="Freeform 30"/>
              <p:cNvSpPr>
                <a:spLocks/>
              </p:cNvSpPr>
              <p:nvPr/>
            </p:nvSpPr>
            <p:spPr bwMode="auto">
              <a:xfrm>
                <a:off x="4464" y="2584"/>
                <a:ext cx="705" cy="284"/>
              </a:xfrm>
              <a:custGeom>
                <a:avLst/>
                <a:gdLst/>
                <a:ahLst/>
                <a:cxnLst>
                  <a:cxn ang="0">
                    <a:pos x="91" y="34"/>
                  </a:cxn>
                  <a:cxn ang="0">
                    <a:pos x="154" y="28"/>
                  </a:cxn>
                  <a:cxn ang="0">
                    <a:pos x="174" y="12"/>
                  </a:cxn>
                  <a:cxn ang="0">
                    <a:pos x="201" y="21"/>
                  </a:cxn>
                  <a:cxn ang="0">
                    <a:pos x="250" y="0"/>
                  </a:cxn>
                  <a:cxn ang="0">
                    <a:pos x="629" y="65"/>
                  </a:cxn>
                  <a:cxn ang="0">
                    <a:pos x="689" y="186"/>
                  </a:cxn>
                  <a:cxn ang="0">
                    <a:pos x="718" y="208"/>
                  </a:cxn>
                  <a:cxn ang="0">
                    <a:pos x="729" y="237"/>
                  </a:cxn>
                  <a:cxn ang="0">
                    <a:pos x="847" y="333"/>
                  </a:cxn>
                  <a:cxn ang="0">
                    <a:pos x="667" y="299"/>
                  </a:cxn>
                  <a:cxn ang="0">
                    <a:pos x="540" y="277"/>
                  </a:cxn>
                  <a:cxn ang="0">
                    <a:pos x="382" y="223"/>
                  </a:cxn>
                  <a:cxn ang="0">
                    <a:pos x="310" y="233"/>
                  </a:cxn>
                  <a:cxn ang="0">
                    <a:pos x="208" y="217"/>
                  </a:cxn>
                  <a:cxn ang="0">
                    <a:pos x="145" y="215"/>
                  </a:cxn>
                  <a:cxn ang="0">
                    <a:pos x="98" y="328"/>
                  </a:cxn>
                  <a:cxn ang="0">
                    <a:pos x="63" y="306"/>
                  </a:cxn>
                  <a:cxn ang="0">
                    <a:pos x="51" y="268"/>
                  </a:cxn>
                  <a:cxn ang="0">
                    <a:pos x="34" y="221"/>
                  </a:cxn>
                  <a:cxn ang="0">
                    <a:pos x="0" y="172"/>
                  </a:cxn>
                  <a:cxn ang="0">
                    <a:pos x="0" y="139"/>
                  </a:cxn>
                  <a:cxn ang="0">
                    <a:pos x="34" y="116"/>
                  </a:cxn>
                  <a:cxn ang="0">
                    <a:pos x="91" y="34"/>
                  </a:cxn>
                  <a:cxn ang="0">
                    <a:pos x="91" y="34"/>
                  </a:cxn>
                </a:cxnLst>
                <a:rect l="0" t="0" r="r" b="b"/>
                <a:pathLst>
                  <a:path w="847" h="333">
                    <a:moveTo>
                      <a:pt x="91" y="34"/>
                    </a:moveTo>
                    <a:lnTo>
                      <a:pt x="154" y="28"/>
                    </a:lnTo>
                    <a:lnTo>
                      <a:pt x="174" y="12"/>
                    </a:lnTo>
                    <a:lnTo>
                      <a:pt x="201" y="21"/>
                    </a:lnTo>
                    <a:lnTo>
                      <a:pt x="250" y="0"/>
                    </a:lnTo>
                    <a:lnTo>
                      <a:pt x="629" y="65"/>
                    </a:lnTo>
                    <a:lnTo>
                      <a:pt x="689" y="186"/>
                    </a:lnTo>
                    <a:lnTo>
                      <a:pt x="718" y="208"/>
                    </a:lnTo>
                    <a:lnTo>
                      <a:pt x="729" y="237"/>
                    </a:lnTo>
                    <a:lnTo>
                      <a:pt x="847" y="333"/>
                    </a:lnTo>
                    <a:lnTo>
                      <a:pt x="667" y="299"/>
                    </a:lnTo>
                    <a:lnTo>
                      <a:pt x="540" y="277"/>
                    </a:lnTo>
                    <a:lnTo>
                      <a:pt x="382" y="223"/>
                    </a:lnTo>
                    <a:lnTo>
                      <a:pt x="310" y="233"/>
                    </a:lnTo>
                    <a:lnTo>
                      <a:pt x="208" y="217"/>
                    </a:lnTo>
                    <a:lnTo>
                      <a:pt x="145" y="215"/>
                    </a:lnTo>
                    <a:lnTo>
                      <a:pt x="98" y="328"/>
                    </a:lnTo>
                    <a:lnTo>
                      <a:pt x="63" y="306"/>
                    </a:lnTo>
                    <a:lnTo>
                      <a:pt x="51" y="268"/>
                    </a:lnTo>
                    <a:lnTo>
                      <a:pt x="34" y="221"/>
                    </a:lnTo>
                    <a:lnTo>
                      <a:pt x="0" y="172"/>
                    </a:lnTo>
                    <a:lnTo>
                      <a:pt x="0" y="139"/>
                    </a:lnTo>
                    <a:lnTo>
                      <a:pt x="34" y="116"/>
                    </a:lnTo>
                    <a:lnTo>
                      <a:pt x="91" y="34"/>
                    </a:lnTo>
                    <a:lnTo>
                      <a:pt x="91" y="34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31" name="Freeform 31"/>
              <p:cNvSpPr>
                <a:spLocks/>
              </p:cNvSpPr>
              <p:nvPr/>
            </p:nvSpPr>
            <p:spPr bwMode="auto">
              <a:xfrm>
                <a:off x="4664" y="2606"/>
                <a:ext cx="360" cy="140"/>
              </a:xfrm>
              <a:custGeom>
                <a:avLst/>
                <a:gdLst/>
                <a:ahLst/>
                <a:cxnLst>
                  <a:cxn ang="0">
                    <a:pos x="432" y="164"/>
                  </a:cxn>
                  <a:cxn ang="0">
                    <a:pos x="375" y="47"/>
                  </a:cxn>
                  <a:cxn ang="0">
                    <a:pos x="81" y="0"/>
                  </a:cxn>
                  <a:cxn ang="0">
                    <a:pos x="0" y="107"/>
                  </a:cxn>
                  <a:cxn ang="0">
                    <a:pos x="122" y="110"/>
                  </a:cxn>
                  <a:cxn ang="0">
                    <a:pos x="211" y="125"/>
                  </a:cxn>
                  <a:cxn ang="0">
                    <a:pos x="270" y="132"/>
                  </a:cxn>
                  <a:cxn ang="0">
                    <a:pos x="359" y="136"/>
                  </a:cxn>
                  <a:cxn ang="0">
                    <a:pos x="432" y="164"/>
                  </a:cxn>
                  <a:cxn ang="0">
                    <a:pos x="432" y="164"/>
                  </a:cxn>
                </a:cxnLst>
                <a:rect l="0" t="0" r="r" b="b"/>
                <a:pathLst>
                  <a:path w="432" h="164">
                    <a:moveTo>
                      <a:pt x="432" y="164"/>
                    </a:moveTo>
                    <a:lnTo>
                      <a:pt x="375" y="47"/>
                    </a:lnTo>
                    <a:lnTo>
                      <a:pt x="81" y="0"/>
                    </a:lnTo>
                    <a:lnTo>
                      <a:pt x="0" y="107"/>
                    </a:lnTo>
                    <a:lnTo>
                      <a:pt x="122" y="110"/>
                    </a:lnTo>
                    <a:lnTo>
                      <a:pt x="211" y="125"/>
                    </a:lnTo>
                    <a:lnTo>
                      <a:pt x="270" y="132"/>
                    </a:lnTo>
                    <a:lnTo>
                      <a:pt x="359" y="136"/>
                    </a:lnTo>
                    <a:lnTo>
                      <a:pt x="432" y="164"/>
                    </a:lnTo>
                    <a:lnTo>
                      <a:pt x="432" y="1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32" name="Freeform 32"/>
              <p:cNvSpPr>
                <a:spLocks/>
              </p:cNvSpPr>
              <p:nvPr/>
            </p:nvSpPr>
            <p:spPr bwMode="auto">
              <a:xfrm>
                <a:off x="4549" y="2880"/>
                <a:ext cx="618" cy="157"/>
              </a:xfrm>
              <a:custGeom>
                <a:avLst/>
                <a:gdLst/>
                <a:ahLst/>
                <a:cxnLst>
                  <a:cxn ang="0">
                    <a:pos x="743" y="123"/>
                  </a:cxn>
                  <a:cxn ang="0">
                    <a:pos x="743" y="184"/>
                  </a:cxn>
                  <a:cxn ang="0">
                    <a:pos x="675" y="182"/>
                  </a:cxn>
                  <a:cxn ang="0">
                    <a:pos x="177" y="91"/>
                  </a:cxn>
                  <a:cxn ang="0">
                    <a:pos x="60" y="69"/>
                  </a:cxn>
                  <a:cxn ang="0">
                    <a:pos x="13" y="51"/>
                  </a:cxn>
                  <a:cxn ang="0">
                    <a:pos x="0" y="0"/>
                  </a:cxn>
                  <a:cxn ang="0">
                    <a:pos x="151" y="25"/>
                  </a:cxn>
                  <a:cxn ang="0">
                    <a:pos x="354" y="69"/>
                  </a:cxn>
                  <a:cxn ang="0">
                    <a:pos x="474" y="82"/>
                  </a:cxn>
                  <a:cxn ang="0">
                    <a:pos x="622" y="98"/>
                  </a:cxn>
                  <a:cxn ang="0">
                    <a:pos x="704" y="116"/>
                  </a:cxn>
                  <a:cxn ang="0">
                    <a:pos x="743" y="123"/>
                  </a:cxn>
                  <a:cxn ang="0">
                    <a:pos x="743" y="123"/>
                  </a:cxn>
                </a:cxnLst>
                <a:rect l="0" t="0" r="r" b="b"/>
                <a:pathLst>
                  <a:path w="743" h="184">
                    <a:moveTo>
                      <a:pt x="743" y="123"/>
                    </a:moveTo>
                    <a:lnTo>
                      <a:pt x="743" y="184"/>
                    </a:lnTo>
                    <a:lnTo>
                      <a:pt x="675" y="182"/>
                    </a:lnTo>
                    <a:lnTo>
                      <a:pt x="177" y="91"/>
                    </a:lnTo>
                    <a:lnTo>
                      <a:pt x="60" y="69"/>
                    </a:lnTo>
                    <a:lnTo>
                      <a:pt x="13" y="51"/>
                    </a:lnTo>
                    <a:lnTo>
                      <a:pt x="0" y="0"/>
                    </a:lnTo>
                    <a:lnTo>
                      <a:pt x="151" y="25"/>
                    </a:lnTo>
                    <a:lnTo>
                      <a:pt x="354" y="69"/>
                    </a:lnTo>
                    <a:lnTo>
                      <a:pt x="474" y="82"/>
                    </a:lnTo>
                    <a:lnTo>
                      <a:pt x="622" y="98"/>
                    </a:lnTo>
                    <a:lnTo>
                      <a:pt x="704" y="116"/>
                    </a:lnTo>
                    <a:lnTo>
                      <a:pt x="743" y="123"/>
                    </a:lnTo>
                    <a:lnTo>
                      <a:pt x="743" y="1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33" name="Freeform 33"/>
              <p:cNvSpPr>
                <a:spLocks/>
              </p:cNvSpPr>
              <p:nvPr/>
            </p:nvSpPr>
            <p:spPr bwMode="auto">
              <a:xfrm>
                <a:off x="4559" y="2778"/>
                <a:ext cx="613" cy="194"/>
              </a:xfrm>
              <a:custGeom>
                <a:avLst/>
                <a:gdLst/>
                <a:ahLst/>
                <a:cxnLst>
                  <a:cxn ang="0">
                    <a:pos x="736" y="127"/>
                  </a:cxn>
                  <a:cxn ang="0">
                    <a:pos x="736" y="216"/>
                  </a:cxn>
                  <a:cxn ang="0">
                    <a:pos x="711" y="228"/>
                  </a:cxn>
                  <a:cxn ang="0">
                    <a:pos x="597" y="197"/>
                  </a:cxn>
                  <a:cxn ang="0">
                    <a:pos x="407" y="180"/>
                  </a:cxn>
                  <a:cxn ang="0">
                    <a:pos x="294" y="165"/>
                  </a:cxn>
                  <a:cxn ang="0">
                    <a:pos x="129" y="121"/>
                  </a:cxn>
                  <a:cxn ang="0">
                    <a:pos x="0" y="107"/>
                  </a:cxn>
                  <a:cxn ang="0">
                    <a:pos x="37" y="0"/>
                  </a:cxn>
                  <a:cxn ang="0">
                    <a:pos x="192" y="20"/>
                  </a:cxn>
                  <a:cxn ang="0">
                    <a:pos x="263" y="14"/>
                  </a:cxn>
                  <a:cxn ang="0">
                    <a:pos x="442" y="80"/>
                  </a:cxn>
                  <a:cxn ang="0">
                    <a:pos x="442" y="80"/>
                  </a:cxn>
                  <a:cxn ang="0">
                    <a:pos x="445" y="80"/>
                  </a:cxn>
                  <a:cxn ang="0">
                    <a:pos x="450" y="80"/>
                  </a:cxn>
                  <a:cxn ang="0">
                    <a:pos x="458" y="80"/>
                  </a:cxn>
                  <a:cxn ang="0">
                    <a:pos x="468" y="80"/>
                  </a:cxn>
                  <a:cxn ang="0">
                    <a:pos x="478" y="80"/>
                  </a:cxn>
                  <a:cxn ang="0">
                    <a:pos x="488" y="80"/>
                  </a:cxn>
                  <a:cxn ang="0">
                    <a:pos x="498" y="80"/>
                  </a:cxn>
                  <a:cxn ang="0">
                    <a:pos x="505" y="80"/>
                  </a:cxn>
                  <a:cxn ang="0">
                    <a:pos x="514" y="81"/>
                  </a:cxn>
                  <a:cxn ang="0">
                    <a:pos x="526" y="82"/>
                  </a:cxn>
                  <a:cxn ang="0">
                    <a:pos x="543" y="84"/>
                  </a:cxn>
                  <a:cxn ang="0">
                    <a:pos x="559" y="88"/>
                  </a:cxn>
                  <a:cxn ang="0">
                    <a:pos x="575" y="91"/>
                  </a:cxn>
                  <a:cxn ang="0">
                    <a:pos x="588" y="94"/>
                  </a:cxn>
                  <a:cxn ang="0">
                    <a:pos x="597" y="95"/>
                  </a:cxn>
                  <a:cxn ang="0">
                    <a:pos x="600" y="96"/>
                  </a:cxn>
                  <a:cxn ang="0">
                    <a:pos x="600" y="96"/>
                  </a:cxn>
                  <a:cxn ang="0">
                    <a:pos x="682" y="127"/>
                  </a:cxn>
                  <a:cxn ang="0">
                    <a:pos x="736" y="127"/>
                  </a:cxn>
                  <a:cxn ang="0">
                    <a:pos x="736" y="127"/>
                  </a:cxn>
                </a:cxnLst>
                <a:rect l="0" t="0" r="r" b="b"/>
                <a:pathLst>
                  <a:path w="736" h="228">
                    <a:moveTo>
                      <a:pt x="736" y="127"/>
                    </a:moveTo>
                    <a:lnTo>
                      <a:pt x="736" y="216"/>
                    </a:lnTo>
                    <a:lnTo>
                      <a:pt x="711" y="228"/>
                    </a:lnTo>
                    <a:lnTo>
                      <a:pt x="597" y="197"/>
                    </a:lnTo>
                    <a:lnTo>
                      <a:pt x="407" y="180"/>
                    </a:lnTo>
                    <a:lnTo>
                      <a:pt x="294" y="165"/>
                    </a:lnTo>
                    <a:lnTo>
                      <a:pt x="129" y="121"/>
                    </a:lnTo>
                    <a:lnTo>
                      <a:pt x="0" y="107"/>
                    </a:lnTo>
                    <a:lnTo>
                      <a:pt x="37" y="0"/>
                    </a:lnTo>
                    <a:lnTo>
                      <a:pt x="192" y="20"/>
                    </a:lnTo>
                    <a:lnTo>
                      <a:pt x="263" y="14"/>
                    </a:lnTo>
                    <a:lnTo>
                      <a:pt x="442" y="80"/>
                    </a:lnTo>
                    <a:lnTo>
                      <a:pt x="442" y="80"/>
                    </a:lnTo>
                    <a:lnTo>
                      <a:pt x="445" y="80"/>
                    </a:lnTo>
                    <a:lnTo>
                      <a:pt x="450" y="80"/>
                    </a:lnTo>
                    <a:lnTo>
                      <a:pt x="458" y="80"/>
                    </a:lnTo>
                    <a:lnTo>
                      <a:pt x="468" y="80"/>
                    </a:lnTo>
                    <a:lnTo>
                      <a:pt x="478" y="80"/>
                    </a:lnTo>
                    <a:lnTo>
                      <a:pt x="488" y="80"/>
                    </a:lnTo>
                    <a:lnTo>
                      <a:pt x="498" y="80"/>
                    </a:lnTo>
                    <a:lnTo>
                      <a:pt x="505" y="80"/>
                    </a:lnTo>
                    <a:lnTo>
                      <a:pt x="514" y="81"/>
                    </a:lnTo>
                    <a:lnTo>
                      <a:pt x="526" y="82"/>
                    </a:lnTo>
                    <a:lnTo>
                      <a:pt x="543" y="84"/>
                    </a:lnTo>
                    <a:lnTo>
                      <a:pt x="559" y="88"/>
                    </a:lnTo>
                    <a:lnTo>
                      <a:pt x="575" y="91"/>
                    </a:lnTo>
                    <a:lnTo>
                      <a:pt x="588" y="94"/>
                    </a:lnTo>
                    <a:lnTo>
                      <a:pt x="597" y="95"/>
                    </a:lnTo>
                    <a:lnTo>
                      <a:pt x="600" y="96"/>
                    </a:lnTo>
                    <a:lnTo>
                      <a:pt x="600" y="96"/>
                    </a:lnTo>
                    <a:lnTo>
                      <a:pt x="682" y="127"/>
                    </a:lnTo>
                    <a:lnTo>
                      <a:pt x="736" y="127"/>
                    </a:lnTo>
                    <a:lnTo>
                      <a:pt x="736" y="127"/>
                    </a:lnTo>
                    <a:close/>
                  </a:path>
                </a:pathLst>
              </a:custGeom>
              <a:solidFill>
                <a:srgbClr val="00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34" name="Freeform 34"/>
              <p:cNvSpPr>
                <a:spLocks/>
              </p:cNvSpPr>
              <p:nvPr/>
            </p:nvSpPr>
            <p:spPr bwMode="auto">
              <a:xfrm>
                <a:off x="4606" y="2596"/>
                <a:ext cx="100" cy="80"/>
              </a:xfrm>
              <a:custGeom>
                <a:avLst/>
                <a:gdLst/>
                <a:ahLst/>
                <a:cxnLst>
                  <a:cxn ang="0">
                    <a:pos x="120" y="9"/>
                  </a:cxn>
                  <a:cxn ang="0">
                    <a:pos x="51" y="82"/>
                  </a:cxn>
                  <a:cxn ang="0">
                    <a:pos x="0" y="95"/>
                  </a:cxn>
                  <a:cxn ang="0">
                    <a:pos x="29" y="25"/>
                  </a:cxn>
                  <a:cxn ang="0">
                    <a:pos x="73" y="0"/>
                  </a:cxn>
                  <a:cxn ang="0">
                    <a:pos x="120" y="9"/>
                  </a:cxn>
                  <a:cxn ang="0">
                    <a:pos x="120" y="9"/>
                  </a:cxn>
                </a:cxnLst>
                <a:rect l="0" t="0" r="r" b="b"/>
                <a:pathLst>
                  <a:path w="120" h="95">
                    <a:moveTo>
                      <a:pt x="120" y="9"/>
                    </a:moveTo>
                    <a:lnTo>
                      <a:pt x="51" y="82"/>
                    </a:lnTo>
                    <a:lnTo>
                      <a:pt x="0" y="95"/>
                    </a:lnTo>
                    <a:lnTo>
                      <a:pt x="29" y="25"/>
                    </a:lnTo>
                    <a:lnTo>
                      <a:pt x="73" y="0"/>
                    </a:lnTo>
                    <a:lnTo>
                      <a:pt x="120" y="9"/>
                    </a:lnTo>
                    <a:lnTo>
                      <a:pt x="12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35" name="Freeform 35"/>
              <p:cNvSpPr>
                <a:spLocks/>
              </p:cNvSpPr>
              <p:nvPr/>
            </p:nvSpPr>
            <p:spPr bwMode="auto">
              <a:xfrm>
                <a:off x="4509" y="2614"/>
                <a:ext cx="90" cy="80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88" y="69"/>
                  </a:cxn>
                  <a:cxn ang="0">
                    <a:pos x="66" y="94"/>
                  </a:cxn>
                  <a:cxn ang="0">
                    <a:pos x="0" y="79"/>
                  </a:cxn>
                  <a:cxn ang="0">
                    <a:pos x="44" y="6"/>
                  </a:cxn>
                  <a:cxn ang="0">
                    <a:pos x="107" y="0"/>
                  </a:cxn>
                  <a:cxn ang="0">
                    <a:pos x="107" y="0"/>
                  </a:cxn>
                </a:cxnLst>
                <a:rect l="0" t="0" r="r" b="b"/>
                <a:pathLst>
                  <a:path w="107" h="94">
                    <a:moveTo>
                      <a:pt x="107" y="0"/>
                    </a:moveTo>
                    <a:lnTo>
                      <a:pt x="88" y="69"/>
                    </a:lnTo>
                    <a:lnTo>
                      <a:pt x="66" y="94"/>
                    </a:lnTo>
                    <a:lnTo>
                      <a:pt x="0" y="79"/>
                    </a:lnTo>
                    <a:lnTo>
                      <a:pt x="44" y="6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36" name="Freeform 36"/>
              <p:cNvSpPr>
                <a:spLocks/>
              </p:cNvSpPr>
              <p:nvPr/>
            </p:nvSpPr>
            <p:spPr bwMode="auto">
              <a:xfrm>
                <a:off x="4129" y="2495"/>
                <a:ext cx="382" cy="184"/>
              </a:xfrm>
              <a:custGeom>
                <a:avLst/>
                <a:gdLst/>
                <a:ahLst/>
                <a:cxnLst>
                  <a:cxn ang="0">
                    <a:pos x="215" y="206"/>
                  </a:cxn>
                  <a:cxn ang="0">
                    <a:pos x="253" y="186"/>
                  </a:cxn>
                  <a:cxn ang="0">
                    <a:pos x="270" y="202"/>
                  </a:cxn>
                  <a:cxn ang="0">
                    <a:pos x="299" y="180"/>
                  </a:cxn>
                  <a:cxn ang="0">
                    <a:pos x="321" y="215"/>
                  </a:cxn>
                  <a:cxn ang="0">
                    <a:pos x="354" y="193"/>
                  </a:cxn>
                  <a:cxn ang="0">
                    <a:pos x="372" y="215"/>
                  </a:cxn>
                  <a:cxn ang="0">
                    <a:pos x="397" y="195"/>
                  </a:cxn>
                  <a:cxn ang="0">
                    <a:pos x="430" y="161"/>
                  </a:cxn>
                  <a:cxn ang="0">
                    <a:pos x="457" y="41"/>
                  </a:cxn>
                  <a:cxn ang="0">
                    <a:pos x="390" y="110"/>
                  </a:cxn>
                  <a:cxn ang="0">
                    <a:pos x="306" y="0"/>
                  </a:cxn>
                  <a:cxn ang="0">
                    <a:pos x="295" y="98"/>
                  </a:cxn>
                  <a:cxn ang="0">
                    <a:pos x="215" y="12"/>
                  </a:cxn>
                  <a:cxn ang="0">
                    <a:pos x="215" y="94"/>
                  </a:cxn>
                  <a:cxn ang="0">
                    <a:pos x="105" y="47"/>
                  </a:cxn>
                  <a:cxn ang="0">
                    <a:pos x="152" y="119"/>
                  </a:cxn>
                  <a:cxn ang="0">
                    <a:pos x="0" y="98"/>
                  </a:cxn>
                  <a:cxn ang="0">
                    <a:pos x="215" y="206"/>
                  </a:cxn>
                  <a:cxn ang="0">
                    <a:pos x="215" y="206"/>
                  </a:cxn>
                </a:cxnLst>
                <a:rect l="0" t="0" r="r" b="b"/>
                <a:pathLst>
                  <a:path w="457" h="215">
                    <a:moveTo>
                      <a:pt x="215" y="206"/>
                    </a:moveTo>
                    <a:lnTo>
                      <a:pt x="253" y="186"/>
                    </a:lnTo>
                    <a:lnTo>
                      <a:pt x="270" y="202"/>
                    </a:lnTo>
                    <a:lnTo>
                      <a:pt x="299" y="180"/>
                    </a:lnTo>
                    <a:lnTo>
                      <a:pt x="321" y="215"/>
                    </a:lnTo>
                    <a:lnTo>
                      <a:pt x="354" y="193"/>
                    </a:lnTo>
                    <a:lnTo>
                      <a:pt x="372" y="215"/>
                    </a:lnTo>
                    <a:lnTo>
                      <a:pt x="397" y="195"/>
                    </a:lnTo>
                    <a:lnTo>
                      <a:pt x="430" y="161"/>
                    </a:lnTo>
                    <a:lnTo>
                      <a:pt x="457" y="41"/>
                    </a:lnTo>
                    <a:lnTo>
                      <a:pt x="390" y="110"/>
                    </a:lnTo>
                    <a:lnTo>
                      <a:pt x="306" y="0"/>
                    </a:lnTo>
                    <a:lnTo>
                      <a:pt x="295" y="98"/>
                    </a:lnTo>
                    <a:lnTo>
                      <a:pt x="215" y="12"/>
                    </a:lnTo>
                    <a:lnTo>
                      <a:pt x="215" y="94"/>
                    </a:lnTo>
                    <a:lnTo>
                      <a:pt x="105" y="47"/>
                    </a:lnTo>
                    <a:lnTo>
                      <a:pt x="152" y="119"/>
                    </a:lnTo>
                    <a:lnTo>
                      <a:pt x="0" y="98"/>
                    </a:lnTo>
                    <a:lnTo>
                      <a:pt x="215" y="206"/>
                    </a:lnTo>
                    <a:lnTo>
                      <a:pt x="215" y="20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>
                      <a:gamma/>
                      <a:shade val="5882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5882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37" name="Freeform 37"/>
              <p:cNvSpPr>
                <a:spLocks/>
              </p:cNvSpPr>
              <p:nvPr/>
            </p:nvSpPr>
            <p:spPr bwMode="auto">
              <a:xfrm>
                <a:off x="4639" y="2805"/>
                <a:ext cx="75" cy="68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35" y="1"/>
                  </a:cxn>
                  <a:cxn ang="0">
                    <a:pos x="27" y="3"/>
                  </a:cxn>
                  <a:cxn ang="0">
                    <a:pos x="19" y="6"/>
                  </a:cxn>
                  <a:cxn ang="0">
                    <a:pos x="14" y="11"/>
                  </a:cxn>
                  <a:cxn ang="0">
                    <a:pos x="8" y="18"/>
                  </a:cxn>
                  <a:cxn ang="0">
                    <a:pos x="3" y="25"/>
                  </a:cxn>
                  <a:cxn ang="0">
                    <a:pos x="1" y="32"/>
                  </a:cxn>
                  <a:cxn ang="0">
                    <a:pos x="0" y="40"/>
                  </a:cxn>
                  <a:cxn ang="0">
                    <a:pos x="1" y="48"/>
                  </a:cxn>
                  <a:cxn ang="0">
                    <a:pos x="3" y="56"/>
                  </a:cxn>
                  <a:cxn ang="0">
                    <a:pos x="8" y="63"/>
                  </a:cxn>
                  <a:cxn ang="0">
                    <a:pos x="14" y="69"/>
                  </a:cxn>
                  <a:cxn ang="0">
                    <a:pos x="19" y="73"/>
                  </a:cxn>
                  <a:cxn ang="0">
                    <a:pos x="27" y="77"/>
                  </a:cxn>
                  <a:cxn ang="0">
                    <a:pos x="35" y="79"/>
                  </a:cxn>
                  <a:cxn ang="0">
                    <a:pos x="45" y="80"/>
                  </a:cxn>
                  <a:cxn ang="0">
                    <a:pos x="54" y="79"/>
                  </a:cxn>
                  <a:cxn ang="0">
                    <a:pos x="62" y="77"/>
                  </a:cxn>
                  <a:cxn ang="0">
                    <a:pos x="70" y="73"/>
                  </a:cxn>
                  <a:cxn ang="0">
                    <a:pos x="77" y="69"/>
                  </a:cxn>
                  <a:cxn ang="0">
                    <a:pos x="82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40"/>
                  </a:cxn>
                  <a:cxn ang="0">
                    <a:pos x="88" y="32"/>
                  </a:cxn>
                  <a:cxn ang="0">
                    <a:pos x="86" y="25"/>
                  </a:cxn>
                  <a:cxn ang="0">
                    <a:pos x="82" y="18"/>
                  </a:cxn>
                  <a:cxn ang="0">
                    <a:pos x="77" y="11"/>
                  </a:cxn>
                  <a:cxn ang="0">
                    <a:pos x="70" y="6"/>
                  </a:cxn>
                  <a:cxn ang="0">
                    <a:pos x="62" y="3"/>
                  </a:cxn>
                  <a:cxn ang="0">
                    <a:pos x="54" y="1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80">
                    <a:moveTo>
                      <a:pt x="45" y="0"/>
                    </a:moveTo>
                    <a:lnTo>
                      <a:pt x="35" y="1"/>
                    </a:lnTo>
                    <a:lnTo>
                      <a:pt x="27" y="3"/>
                    </a:lnTo>
                    <a:lnTo>
                      <a:pt x="19" y="6"/>
                    </a:lnTo>
                    <a:lnTo>
                      <a:pt x="14" y="11"/>
                    </a:lnTo>
                    <a:lnTo>
                      <a:pt x="8" y="18"/>
                    </a:lnTo>
                    <a:lnTo>
                      <a:pt x="3" y="25"/>
                    </a:lnTo>
                    <a:lnTo>
                      <a:pt x="1" y="32"/>
                    </a:lnTo>
                    <a:lnTo>
                      <a:pt x="0" y="40"/>
                    </a:lnTo>
                    <a:lnTo>
                      <a:pt x="1" y="48"/>
                    </a:lnTo>
                    <a:lnTo>
                      <a:pt x="3" y="56"/>
                    </a:lnTo>
                    <a:lnTo>
                      <a:pt x="8" y="63"/>
                    </a:lnTo>
                    <a:lnTo>
                      <a:pt x="14" y="69"/>
                    </a:lnTo>
                    <a:lnTo>
                      <a:pt x="19" y="73"/>
                    </a:lnTo>
                    <a:lnTo>
                      <a:pt x="27" y="77"/>
                    </a:lnTo>
                    <a:lnTo>
                      <a:pt x="35" y="79"/>
                    </a:lnTo>
                    <a:lnTo>
                      <a:pt x="45" y="80"/>
                    </a:lnTo>
                    <a:lnTo>
                      <a:pt x="54" y="79"/>
                    </a:lnTo>
                    <a:lnTo>
                      <a:pt x="62" y="77"/>
                    </a:lnTo>
                    <a:lnTo>
                      <a:pt x="70" y="73"/>
                    </a:lnTo>
                    <a:lnTo>
                      <a:pt x="77" y="69"/>
                    </a:lnTo>
                    <a:lnTo>
                      <a:pt x="82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40"/>
                    </a:lnTo>
                    <a:lnTo>
                      <a:pt x="88" y="32"/>
                    </a:lnTo>
                    <a:lnTo>
                      <a:pt x="86" y="25"/>
                    </a:lnTo>
                    <a:lnTo>
                      <a:pt x="82" y="18"/>
                    </a:lnTo>
                    <a:lnTo>
                      <a:pt x="77" y="11"/>
                    </a:lnTo>
                    <a:lnTo>
                      <a:pt x="70" y="6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38" name="Freeform 38"/>
              <p:cNvSpPr>
                <a:spLocks/>
              </p:cNvSpPr>
              <p:nvPr/>
            </p:nvSpPr>
            <p:spPr bwMode="auto">
              <a:xfrm>
                <a:off x="5032" y="2872"/>
                <a:ext cx="74" cy="7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36" y="1"/>
                  </a:cxn>
                  <a:cxn ang="0">
                    <a:pos x="28" y="3"/>
                  </a:cxn>
                  <a:cxn ang="0">
                    <a:pos x="20" y="7"/>
                  </a:cxn>
                  <a:cxn ang="0">
                    <a:pos x="14" y="11"/>
                  </a:cxn>
                  <a:cxn ang="0">
                    <a:pos x="8" y="17"/>
                  </a:cxn>
                  <a:cxn ang="0">
                    <a:pos x="3" y="24"/>
                  </a:cxn>
                  <a:cxn ang="0">
                    <a:pos x="1" y="32"/>
                  </a:cxn>
                  <a:cxn ang="0">
                    <a:pos x="0" y="40"/>
                  </a:cxn>
                  <a:cxn ang="0">
                    <a:pos x="1" y="48"/>
                  </a:cxn>
                  <a:cxn ang="0">
                    <a:pos x="3" y="55"/>
                  </a:cxn>
                  <a:cxn ang="0">
                    <a:pos x="8" y="62"/>
                  </a:cxn>
                  <a:cxn ang="0">
                    <a:pos x="14" y="69"/>
                  </a:cxn>
                  <a:cxn ang="0">
                    <a:pos x="20" y="74"/>
                  </a:cxn>
                  <a:cxn ang="0">
                    <a:pos x="28" y="77"/>
                  </a:cxn>
                  <a:cxn ang="0">
                    <a:pos x="36" y="79"/>
                  </a:cxn>
                  <a:cxn ang="0">
                    <a:pos x="45" y="81"/>
                  </a:cxn>
                  <a:cxn ang="0">
                    <a:pos x="54" y="79"/>
                  </a:cxn>
                  <a:cxn ang="0">
                    <a:pos x="62" y="77"/>
                  </a:cxn>
                  <a:cxn ang="0">
                    <a:pos x="70" y="74"/>
                  </a:cxn>
                  <a:cxn ang="0">
                    <a:pos x="76" y="69"/>
                  </a:cxn>
                  <a:cxn ang="0">
                    <a:pos x="82" y="62"/>
                  </a:cxn>
                  <a:cxn ang="0">
                    <a:pos x="85" y="55"/>
                  </a:cxn>
                  <a:cxn ang="0">
                    <a:pos x="88" y="48"/>
                  </a:cxn>
                  <a:cxn ang="0">
                    <a:pos x="89" y="40"/>
                  </a:cxn>
                  <a:cxn ang="0">
                    <a:pos x="88" y="32"/>
                  </a:cxn>
                  <a:cxn ang="0">
                    <a:pos x="85" y="24"/>
                  </a:cxn>
                  <a:cxn ang="0">
                    <a:pos x="82" y="17"/>
                  </a:cxn>
                  <a:cxn ang="0">
                    <a:pos x="76" y="11"/>
                  </a:cxn>
                  <a:cxn ang="0">
                    <a:pos x="70" y="7"/>
                  </a:cxn>
                  <a:cxn ang="0">
                    <a:pos x="62" y="3"/>
                  </a:cxn>
                  <a:cxn ang="0">
                    <a:pos x="54" y="1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45" y="0"/>
                  </a:cxn>
                </a:cxnLst>
                <a:rect l="0" t="0" r="r" b="b"/>
                <a:pathLst>
                  <a:path w="89" h="81">
                    <a:moveTo>
                      <a:pt x="45" y="0"/>
                    </a:moveTo>
                    <a:lnTo>
                      <a:pt x="36" y="1"/>
                    </a:lnTo>
                    <a:lnTo>
                      <a:pt x="28" y="3"/>
                    </a:lnTo>
                    <a:lnTo>
                      <a:pt x="20" y="7"/>
                    </a:lnTo>
                    <a:lnTo>
                      <a:pt x="14" y="11"/>
                    </a:lnTo>
                    <a:lnTo>
                      <a:pt x="8" y="17"/>
                    </a:lnTo>
                    <a:lnTo>
                      <a:pt x="3" y="24"/>
                    </a:lnTo>
                    <a:lnTo>
                      <a:pt x="1" y="32"/>
                    </a:lnTo>
                    <a:lnTo>
                      <a:pt x="0" y="40"/>
                    </a:lnTo>
                    <a:lnTo>
                      <a:pt x="1" y="48"/>
                    </a:lnTo>
                    <a:lnTo>
                      <a:pt x="3" y="55"/>
                    </a:lnTo>
                    <a:lnTo>
                      <a:pt x="8" y="62"/>
                    </a:lnTo>
                    <a:lnTo>
                      <a:pt x="14" y="69"/>
                    </a:lnTo>
                    <a:lnTo>
                      <a:pt x="20" y="74"/>
                    </a:lnTo>
                    <a:lnTo>
                      <a:pt x="28" y="77"/>
                    </a:lnTo>
                    <a:lnTo>
                      <a:pt x="36" y="79"/>
                    </a:lnTo>
                    <a:lnTo>
                      <a:pt x="45" y="81"/>
                    </a:lnTo>
                    <a:lnTo>
                      <a:pt x="54" y="79"/>
                    </a:lnTo>
                    <a:lnTo>
                      <a:pt x="62" y="77"/>
                    </a:lnTo>
                    <a:lnTo>
                      <a:pt x="70" y="74"/>
                    </a:lnTo>
                    <a:lnTo>
                      <a:pt x="76" y="69"/>
                    </a:lnTo>
                    <a:lnTo>
                      <a:pt x="82" y="62"/>
                    </a:lnTo>
                    <a:lnTo>
                      <a:pt x="85" y="55"/>
                    </a:lnTo>
                    <a:lnTo>
                      <a:pt x="88" y="48"/>
                    </a:lnTo>
                    <a:lnTo>
                      <a:pt x="89" y="40"/>
                    </a:lnTo>
                    <a:lnTo>
                      <a:pt x="88" y="32"/>
                    </a:lnTo>
                    <a:lnTo>
                      <a:pt x="85" y="24"/>
                    </a:lnTo>
                    <a:lnTo>
                      <a:pt x="82" y="17"/>
                    </a:lnTo>
                    <a:lnTo>
                      <a:pt x="76" y="11"/>
                    </a:lnTo>
                    <a:lnTo>
                      <a:pt x="70" y="7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39" name="Freeform 39"/>
              <p:cNvSpPr>
                <a:spLocks/>
              </p:cNvSpPr>
              <p:nvPr/>
            </p:nvSpPr>
            <p:spPr bwMode="auto">
              <a:xfrm>
                <a:off x="4304" y="2863"/>
                <a:ext cx="132" cy="116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65" y="1"/>
                  </a:cxn>
                  <a:cxn ang="0">
                    <a:pos x="79" y="6"/>
                  </a:cxn>
                  <a:cxn ang="0">
                    <a:pos x="94" y="16"/>
                  </a:cxn>
                  <a:cxn ang="0">
                    <a:pos x="108" y="28"/>
                  </a:cxn>
                  <a:cxn ang="0">
                    <a:pos x="120" y="42"/>
                  </a:cxn>
                  <a:cxn ang="0">
                    <a:pos x="132" y="57"/>
                  </a:cxn>
                  <a:cxn ang="0">
                    <a:pos x="140" y="72"/>
                  </a:cxn>
                  <a:cxn ang="0">
                    <a:pos x="146" y="85"/>
                  </a:cxn>
                  <a:cxn ang="0">
                    <a:pos x="150" y="96"/>
                  </a:cxn>
                  <a:cxn ang="0">
                    <a:pos x="154" y="105"/>
                  </a:cxn>
                  <a:cxn ang="0">
                    <a:pos x="157" y="112"/>
                  </a:cxn>
                  <a:cxn ang="0">
                    <a:pos x="158" y="118"/>
                  </a:cxn>
                  <a:cxn ang="0">
                    <a:pos x="156" y="123"/>
                  </a:cxn>
                  <a:cxn ang="0">
                    <a:pos x="148" y="126"/>
                  </a:cxn>
                  <a:cxn ang="0">
                    <a:pos x="133" y="129"/>
                  </a:cxn>
                  <a:cxn ang="0">
                    <a:pos x="110" y="129"/>
                  </a:cxn>
                  <a:cxn ang="0">
                    <a:pos x="86" y="129"/>
                  </a:cxn>
                  <a:cxn ang="0">
                    <a:pos x="66" y="131"/>
                  </a:cxn>
                  <a:cxn ang="0">
                    <a:pos x="49" y="132"/>
                  </a:cxn>
                  <a:cxn ang="0">
                    <a:pos x="36" y="133"/>
                  </a:cxn>
                  <a:cxn ang="0">
                    <a:pos x="25" y="134"/>
                  </a:cxn>
                  <a:cxn ang="0">
                    <a:pos x="17" y="134"/>
                  </a:cxn>
                  <a:cxn ang="0">
                    <a:pos x="10" y="132"/>
                  </a:cxn>
                  <a:cxn ang="0">
                    <a:pos x="4" y="129"/>
                  </a:cxn>
                  <a:cxn ang="0">
                    <a:pos x="0" y="116"/>
                  </a:cxn>
                  <a:cxn ang="0">
                    <a:pos x="4" y="96"/>
                  </a:cxn>
                  <a:cxn ang="0">
                    <a:pos x="10" y="74"/>
                  </a:cxn>
                  <a:cxn ang="0">
                    <a:pos x="11" y="56"/>
                  </a:cxn>
                  <a:cxn ang="0">
                    <a:pos x="11" y="48"/>
                  </a:cxn>
                  <a:cxn ang="0">
                    <a:pos x="12" y="39"/>
                  </a:cxn>
                  <a:cxn ang="0">
                    <a:pos x="15" y="30"/>
                  </a:cxn>
                  <a:cxn ang="0">
                    <a:pos x="20" y="20"/>
                  </a:cxn>
                  <a:cxn ang="0">
                    <a:pos x="26" y="13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1" y="0"/>
                  </a:cxn>
                  <a:cxn ang="0">
                    <a:pos x="51" y="0"/>
                  </a:cxn>
                  <a:cxn ang="0">
                    <a:pos x="51" y="0"/>
                  </a:cxn>
                </a:cxnLst>
                <a:rect l="0" t="0" r="r" b="b"/>
                <a:pathLst>
                  <a:path w="158" h="134">
                    <a:moveTo>
                      <a:pt x="51" y="0"/>
                    </a:moveTo>
                    <a:lnTo>
                      <a:pt x="65" y="1"/>
                    </a:lnTo>
                    <a:lnTo>
                      <a:pt x="79" y="6"/>
                    </a:lnTo>
                    <a:lnTo>
                      <a:pt x="94" y="16"/>
                    </a:lnTo>
                    <a:lnTo>
                      <a:pt x="108" y="28"/>
                    </a:lnTo>
                    <a:lnTo>
                      <a:pt x="120" y="42"/>
                    </a:lnTo>
                    <a:lnTo>
                      <a:pt x="132" y="57"/>
                    </a:lnTo>
                    <a:lnTo>
                      <a:pt x="140" y="72"/>
                    </a:lnTo>
                    <a:lnTo>
                      <a:pt x="146" y="85"/>
                    </a:lnTo>
                    <a:lnTo>
                      <a:pt x="150" y="96"/>
                    </a:lnTo>
                    <a:lnTo>
                      <a:pt x="154" y="105"/>
                    </a:lnTo>
                    <a:lnTo>
                      <a:pt x="157" y="112"/>
                    </a:lnTo>
                    <a:lnTo>
                      <a:pt x="158" y="118"/>
                    </a:lnTo>
                    <a:lnTo>
                      <a:pt x="156" y="123"/>
                    </a:lnTo>
                    <a:lnTo>
                      <a:pt x="148" y="126"/>
                    </a:lnTo>
                    <a:lnTo>
                      <a:pt x="133" y="129"/>
                    </a:lnTo>
                    <a:lnTo>
                      <a:pt x="110" y="129"/>
                    </a:lnTo>
                    <a:lnTo>
                      <a:pt x="86" y="129"/>
                    </a:lnTo>
                    <a:lnTo>
                      <a:pt x="66" y="131"/>
                    </a:lnTo>
                    <a:lnTo>
                      <a:pt x="49" y="132"/>
                    </a:lnTo>
                    <a:lnTo>
                      <a:pt x="36" y="133"/>
                    </a:lnTo>
                    <a:lnTo>
                      <a:pt x="25" y="134"/>
                    </a:lnTo>
                    <a:lnTo>
                      <a:pt x="17" y="134"/>
                    </a:lnTo>
                    <a:lnTo>
                      <a:pt x="10" y="132"/>
                    </a:lnTo>
                    <a:lnTo>
                      <a:pt x="4" y="129"/>
                    </a:lnTo>
                    <a:lnTo>
                      <a:pt x="0" y="116"/>
                    </a:lnTo>
                    <a:lnTo>
                      <a:pt x="4" y="96"/>
                    </a:lnTo>
                    <a:lnTo>
                      <a:pt x="10" y="74"/>
                    </a:lnTo>
                    <a:lnTo>
                      <a:pt x="11" y="56"/>
                    </a:lnTo>
                    <a:lnTo>
                      <a:pt x="11" y="48"/>
                    </a:lnTo>
                    <a:lnTo>
                      <a:pt x="12" y="39"/>
                    </a:lnTo>
                    <a:lnTo>
                      <a:pt x="15" y="30"/>
                    </a:lnTo>
                    <a:lnTo>
                      <a:pt x="20" y="20"/>
                    </a:lnTo>
                    <a:lnTo>
                      <a:pt x="26" y="13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40" name="Freeform 40"/>
              <p:cNvSpPr>
                <a:spLocks/>
              </p:cNvSpPr>
              <p:nvPr/>
            </p:nvSpPr>
            <p:spPr bwMode="auto">
              <a:xfrm>
                <a:off x="3621" y="2843"/>
                <a:ext cx="135" cy="123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65" y="2"/>
                  </a:cxn>
                  <a:cxn ang="0">
                    <a:pos x="50" y="6"/>
                  </a:cxn>
                  <a:cxn ang="0">
                    <a:pos x="36" y="13"/>
                  </a:cxn>
                  <a:cxn ang="0">
                    <a:pos x="24" y="21"/>
                  </a:cxn>
                  <a:cxn ang="0">
                    <a:pos x="14" y="31"/>
                  </a:cxn>
                  <a:cxn ang="0">
                    <a:pos x="7" y="44"/>
                  </a:cxn>
                  <a:cxn ang="0">
                    <a:pos x="1" y="58"/>
                  </a:cxn>
                  <a:cxn ang="0">
                    <a:pos x="0" y="72"/>
                  </a:cxn>
                  <a:cxn ang="0">
                    <a:pos x="1" y="87"/>
                  </a:cxn>
                  <a:cxn ang="0">
                    <a:pos x="7" y="99"/>
                  </a:cxn>
                  <a:cxn ang="0">
                    <a:pos x="14" y="112"/>
                  </a:cxn>
                  <a:cxn ang="0">
                    <a:pos x="24" y="122"/>
                  </a:cxn>
                  <a:cxn ang="0">
                    <a:pos x="36" y="132"/>
                  </a:cxn>
                  <a:cxn ang="0">
                    <a:pos x="50" y="137"/>
                  </a:cxn>
                  <a:cxn ang="0">
                    <a:pos x="65" y="142"/>
                  </a:cxn>
                  <a:cxn ang="0">
                    <a:pos x="81" y="143"/>
                  </a:cxn>
                  <a:cxn ang="0">
                    <a:pos x="97" y="142"/>
                  </a:cxn>
                  <a:cxn ang="0">
                    <a:pos x="112" y="137"/>
                  </a:cxn>
                  <a:cxn ang="0">
                    <a:pos x="126" y="132"/>
                  </a:cxn>
                  <a:cxn ang="0">
                    <a:pos x="139" y="122"/>
                  </a:cxn>
                  <a:cxn ang="0">
                    <a:pos x="148" y="112"/>
                  </a:cxn>
                  <a:cxn ang="0">
                    <a:pos x="156" y="99"/>
                  </a:cxn>
                  <a:cxn ang="0">
                    <a:pos x="160" y="87"/>
                  </a:cxn>
                  <a:cxn ang="0">
                    <a:pos x="162" y="72"/>
                  </a:cxn>
                  <a:cxn ang="0">
                    <a:pos x="160" y="58"/>
                  </a:cxn>
                  <a:cxn ang="0">
                    <a:pos x="156" y="44"/>
                  </a:cxn>
                  <a:cxn ang="0">
                    <a:pos x="148" y="31"/>
                  </a:cxn>
                  <a:cxn ang="0">
                    <a:pos x="139" y="21"/>
                  </a:cxn>
                  <a:cxn ang="0">
                    <a:pos x="126" y="13"/>
                  </a:cxn>
                  <a:cxn ang="0">
                    <a:pos x="112" y="6"/>
                  </a:cxn>
                  <a:cxn ang="0">
                    <a:pos x="97" y="2"/>
                  </a:cxn>
                  <a:cxn ang="0">
                    <a:pos x="81" y="0"/>
                  </a:cxn>
                  <a:cxn ang="0">
                    <a:pos x="81" y="0"/>
                  </a:cxn>
                  <a:cxn ang="0">
                    <a:pos x="81" y="0"/>
                  </a:cxn>
                </a:cxnLst>
                <a:rect l="0" t="0" r="r" b="b"/>
                <a:pathLst>
                  <a:path w="162" h="143">
                    <a:moveTo>
                      <a:pt x="81" y="0"/>
                    </a:moveTo>
                    <a:lnTo>
                      <a:pt x="65" y="2"/>
                    </a:lnTo>
                    <a:lnTo>
                      <a:pt x="50" y="6"/>
                    </a:lnTo>
                    <a:lnTo>
                      <a:pt x="36" y="13"/>
                    </a:lnTo>
                    <a:lnTo>
                      <a:pt x="24" y="21"/>
                    </a:lnTo>
                    <a:lnTo>
                      <a:pt x="14" y="31"/>
                    </a:lnTo>
                    <a:lnTo>
                      <a:pt x="7" y="44"/>
                    </a:lnTo>
                    <a:lnTo>
                      <a:pt x="1" y="58"/>
                    </a:lnTo>
                    <a:lnTo>
                      <a:pt x="0" y="72"/>
                    </a:lnTo>
                    <a:lnTo>
                      <a:pt x="1" y="87"/>
                    </a:lnTo>
                    <a:lnTo>
                      <a:pt x="7" y="99"/>
                    </a:lnTo>
                    <a:lnTo>
                      <a:pt x="14" y="112"/>
                    </a:lnTo>
                    <a:lnTo>
                      <a:pt x="24" y="122"/>
                    </a:lnTo>
                    <a:lnTo>
                      <a:pt x="36" y="132"/>
                    </a:lnTo>
                    <a:lnTo>
                      <a:pt x="50" y="137"/>
                    </a:lnTo>
                    <a:lnTo>
                      <a:pt x="65" y="142"/>
                    </a:lnTo>
                    <a:lnTo>
                      <a:pt x="81" y="143"/>
                    </a:lnTo>
                    <a:lnTo>
                      <a:pt x="97" y="142"/>
                    </a:lnTo>
                    <a:lnTo>
                      <a:pt x="112" y="137"/>
                    </a:lnTo>
                    <a:lnTo>
                      <a:pt x="126" y="132"/>
                    </a:lnTo>
                    <a:lnTo>
                      <a:pt x="139" y="122"/>
                    </a:lnTo>
                    <a:lnTo>
                      <a:pt x="148" y="112"/>
                    </a:lnTo>
                    <a:lnTo>
                      <a:pt x="156" y="99"/>
                    </a:lnTo>
                    <a:lnTo>
                      <a:pt x="160" y="87"/>
                    </a:lnTo>
                    <a:lnTo>
                      <a:pt x="162" y="72"/>
                    </a:lnTo>
                    <a:lnTo>
                      <a:pt x="160" y="58"/>
                    </a:lnTo>
                    <a:lnTo>
                      <a:pt x="156" y="44"/>
                    </a:lnTo>
                    <a:lnTo>
                      <a:pt x="148" y="31"/>
                    </a:lnTo>
                    <a:lnTo>
                      <a:pt x="139" y="21"/>
                    </a:lnTo>
                    <a:lnTo>
                      <a:pt x="126" y="13"/>
                    </a:lnTo>
                    <a:lnTo>
                      <a:pt x="112" y="6"/>
                    </a:lnTo>
                    <a:lnTo>
                      <a:pt x="97" y="2"/>
                    </a:lnTo>
                    <a:lnTo>
                      <a:pt x="81" y="0"/>
                    </a:lnTo>
                    <a:lnTo>
                      <a:pt x="81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41" name="Freeform 41"/>
              <p:cNvSpPr>
                <a:spLocks/>
              </p:cNvSpPr>
              <p:nvPr/>
            </p:nvSpPr>
            <p:spPr bwMode="auto">
              <a:xfrm>
                <a:off x="4757" y="2812"/>
                <a:ext cx="247" cy="11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6" y="2"/>
                  </a:cxn>
                  <a:cxn ang="0">
                    <a:pos x="30" y="8"/>
                  </a:cxn>
                  <a:cxn ang="0">
                    <a:pos x="51" y="16"/>
                  </a:cxn>
                  <a:cxn ang="0">
                    <a:pos x="76" y="26"/>
                  </a:cxn>
                  <a:cxn ang="0">
                    <a:pos x="104" y="35"/>
                  </a:cxn>
                  <a:cxn ang="0">
                    <a:pos x="133" y="45"/>
                  </a:cxn>
                  <a:cxn ang="0">
                    <a:pos x="162" y="52"/>
                  </a:cxn>
                  <a:cxn ang="0">
                    <a:pos x="186" y="56"/>
                  </a:cxn>
                  <a:cxn ang="0">
                    <a:pos x="208" y="58"/>
                  </a:cxn>
                  <a:cxn ang="0">
                    <a:pos x="228" y="61"/>
                  </a:cxn>
                  <a:cxn ang="0">
                    <a:pos x="247" y="62"/>
                  </a:cxn>
                  <a:cxn ang="0">
                    <a:pos x="264" y="63"/>
                  </a:cxn>
                  <a:cxn ang="0">
                    <a:pos x="277" y="64"/>
                  </a:cxn>
                  <a:cxn ang="0">
                    <a:pos x="287" y="65"/>
                  </a:cxn>
                  <a:cxn ang="0">
                    <a:pos x="294" y="65"/>
                  </a:cxn>
                  <a:cxn ang="0">
                    <a:pos x="296" y="65"/>
                  </a:cxn>
                  <a:cxn ang="0">
                    <a:pos x="296" y="65"/>
                  </a:cxn>
                  <a:cxn ang="0">
                    <a:pos x="293" y="110"/>
                  </a:cxn>
                  <a:cxn ang="0">
                    <a:pos x="293" y="110"/>
                  </a:cxn>
                  <a:cxn ang="0">
                    <a:pos x="289" y="111"/>
                  </a:cxn>
                  <a:cxn ang="0">
                    <a:pos x="281" y="115"/>
                  </a:cxn>
                  <a:cxn ang="0">
                    <a:pos x="268" y="119"/>
                  </a:cxn>
                  <a:cxn ang="0">
                    <a:pos x="249" y="125"/>
                  </a:cxn>
                  <a:cxn ang="0">
                    <a:pos x="227" y="129"/>
                  </a:cxn>
                  <a:cxn ang="0">
                    <a:pos x="202" y="130"/>
                  </a:cxn>
                  <a:cxn ang="0">
                    <a:pos x="173" y="129"/>
                  </a:cxn>
                  <a:cxn ang="0">
                    <a:pos x="142" y="123"/>
                  </a:cxn>
                  <a:cxn ang="0">
                    <a:pos x="111" y="114"/>
                  </a:cxn>
                  <a:cxn ang="0">
                    <a:pos x="84" y="102"/>
                  </a:cxn>
                  <a:cxn ang="0">
                    <a:pos x="60" y="90"/>
                  </a:cxn>
                  <a:cxn ang="0">
                    <a:pos x="39" y="77"/>
                  </a:cxn>
                  <a:cxn ang="0">
                    <a:pos x="22" y="65"/>
                  </a:cxn>
                  <a:cxn ang="0">
                    <a:pos x="11" y="56"/>
                  </a:cxn>
                  <a:cxn ang="0">
                    <a:pos x="3" y="49"/>
                  </a:cxn>
                  <a:cxn ang="0">
                    <a:pos x="0" y="47"/>
                  </a:cxn>
                  <a:cxn ang="0">
                    <a:pos x="0" y="47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96" h="130">
                    <a:moveTo>
                      <a:pt x="12" y="0"/>
                    </a:moveTo>
                    <a:lnTo>
                      <a:pt x="16" y="2"/>
                    </a:lnTo>
                    <a:lnTo>
                      <a:pt x="30" y="8"/>
                    </a:lnTo>
                    <a:lnTo>
                      <a:pt x="51" y="16"/>
                    </a:lnTo>
                    <a:lnTo>
                      <a:pt x="76" y="26"/>
                    </a:lnTo>
                    <a:lnTo>
                      <a:pt x="104" y="35"/>
                    </a:lnTo>
                    <a:lnTo>
                      <a:pt x="133" y="45"/>
                    </a:lnTo>
                    <a:lnTo>
                      <a:pt x="162" y="52"/>
                    </a:lnTo>
                    <a:lnTo>
                      <a:pt x="186" y="56"/>
                    </a:lnTo>
                    <a:lnTo>
                      <a:pt x="208" y="58"/>
                    </a:lnTo>
                    <a:lnTo>
                      <a:pt x="228" y="61"/>
                    </a:lnTo>
                    <a:lnTo>
                      <a:pt x="247" y="62"/>
                    </a:lnTo>
                    <a:lnTo>
                      <a:pt x="264" y="63"/>
                    </a:lnTo>
                    <a:lnTo>
                      <a:pt x="277" y="64"/>
                    </a:lnTo>
                    <a:lnTo>
                      <a:pt x="287" y="65"/>
                    </a:lnTo>
                    <a:lnTo>
                      <a:pt x="294" y="65"/>
                    </a:lnTo>
                    <a:lnTo>
                      <a:pt x="296" y="65"/>
                    </a:lnTo>
                    <a:lnTo>
                      <a:pt x="296" y="65"/>
                    </a:lnTo>
                    <a:lnTo>
                      <a:pt x="293" y="110"/>
                    </a:lnTo>
                    <a:lnTo>
                      <a:pt x="293" y="110"/>
                    </a:lnTo>
                    <a:lnTo>
                      <a:pt x="289" y="111"/>
                    </a:lnTo>
                    <a:lnTo>
                      <a:pt x="281" y="115"/>
                    </a:lnTo>
                    <a:lnTo>
                      <a:pt x="268" y="119"/>
                    </a:lnTo>
                    <a:lnTo>
                      <a:pt x="249" y="125"/>
                    </a:lnTo>
                    <a:lnTo>
                      <a:pt x="227" y="129"/>
                    </a:lnTo>
                    <a:lnTo>
                      <a:pt x="202" y="130"/>
                    </a:lnTo>
                    <a:lnTo>
                      <a:pt x="173" y="129"/>
                    </a:lnTo>
                    <a:lnTo>
                      <a:pt x="142" y="123"/>
                    </a:lnTo>
                    <a:lnTo>
                      <a:pt x="111" y="114"/>
                    </a:lnTo>
                    <a:lnTo>
                      <a:pt x="84" y="102"/>
                    </a:lnTo>
                    <a:lnTo>
                      <a:pt x="60" y="90"/>
                    </a:lnTo>
                    <a:lnTo>
                      <a:pt x="39" y="77"/>
                    </a:lnTo>
                    <a:lnTo>
                      <a:pt x="22" y="65"/>
                    </a:lnTo>
                    <a:lnTo>
                      <a:pt x="11" y="56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42" name="Freeform 42"/>
              <p:cNvSpPr>
                <a:spLocks/>
              </p:cNvSpPr>
              <p:nvPr/>
            </p:nvSpPr>
            <p:spPr bwMode="auto">
              <a:xfrm>
                <a:off x="4391" y="2727"/>
                <a:ext cx="18" cy="5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67"/>
                  </a:cxn>
                  <a:cxn ang="0">
                    <a:pos x="22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2" h="67">
                    <a:moveTo>
                      <a:pt x="0" y="10"/>
                    </a:moveTo>
                    <a:lnTo>
                      <a:pt x="0" y="67"/>
                    </a:lnTo>
                    <a:lnTo>
                      <a:pt x="22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43" name="Freeform 43"/>
              <p:cNvSpPr>
                <a:spLocks/>
              </p:cNvSpPr>
              <p:nvPr/>
            </p:nvSpPr>
            <p:spPr bwMode="auto">
              <a:xfrm>
                <a:off x="4352" y="2705"/>
                <a:ext cx="14" cy="6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6" y="4"/>
                  </a:cxn>
                  <a:cxn ang="0">
                    <a:pos x="0" y="76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16" h="76">
                    <a:moveTo>
                      <a:pt x="4" y="0"/>
                    </a:moveTo>
                    <a:lnTo>
                      <a:pt x="16" y="4"/>
                    </a:lnTo>
                    <a:lnTo>
                      <a:pt x="0" y="76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44" name="Freeform 44"/>
              <p:cNvSpPr>
                <a:spLocks/>
              </p:cNvSpPr>
              <p:nvPr/>
            </p:nvSpPr>
            <p:spPr bwMode="auto">
              <a:xfrm>
                <a:off x="4278" y="2722"/>
                <a:ext cx="31" cy="61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0" y="72"/>
                  </a:cxn>
                  <a:cxn ang="0">
                    <a:pos x="10" y="5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72">
                    <a:moveTo>
                      <a:pt x="38" y="0"/>
                    </a:moveTo>
                    <a:lnTo>
                      <a:pt x="0" y="72"/>
                    </a:lnTo>
                    <a:lnTo>
                      <a:pt x="10" y="5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45" name="Freeform 45"/>
              <p:cNvSpPr>
                <a:spLocks/>
              </p:cNvSpPr>
              <p:nvPr/>
            </p:nvSpPr>
            <p:spPr bwMode="auto">
              <a:xfrm>
                <a:off x="4492" y="2727"/>
                <a:ext cx="14" cy="9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0" y="0"/>
                  </a:cxn>
                  <a:cxn ang="0">
                    <a:pos x="17" y="114"/>
                  </a:cxn>
                  <a:cxn ang="0">
                    <a:pos x="0" y="74"/>
                  </a:cxn>
                  <a:cxn ang="0">
                    <a:pos x="0" y="74"/>
                  </a:cxn>
                </a:cxnLst>
                <a:rect l="0" t="0" r="r" b="b"/>
                <a:pathLst>
                  <a:path w="17" h="114">
                    <a:moveTo>
                      <a:pt x="0" y="74"/>
                    </a:moveTo>
                    <a:lnTo>
                      <a:pt x="0" y="0"/>
                    </a:lnTo>
                    <a:lnTo>
                      <a:pt x="17" y="114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46" name="Freeform 46"/>
              <p:cNvSpPr>
                <a:spLocks/>
              </p:cNvSpPr>
              <p:nvPr/>
            </p:nvSpPr>
            <p:spPr bwMode="auto">
              <a:xfrm>
                <a:off x="4509" y="2761"/>
                <a:ext cx="33" cy="89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40" y="0"/>
                  </a:cxn>
                  <a:cxn ang="0">
                    <a:pos x="12" y="103"/>
                  </a:cxn>
                  <a:cxn ang="0">
                    <a:pos x="0" y="82"/>
                  </a:cxn>
                  <a:cxn ang="0">
                    <a:pos x="0" y="82"/>
                  </a:cxn>
                </a:cxnLst>
                <a:rect l="0" t="0" r="r" b="b"/>
                <a:pathLst>
                  <a:path w="40" h="103">
                    <a:moveTo>
                      <a:pt x="0" y="82"/>
                    </a:moveTo>
                    <a:lnTo>
                      <a:pt x="40" y="0"/>
                    </a:lnTo>
                    <a:lnTo>
                      <a:pt x="12" y="103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47" name="Freeform 47"/>
              <p:cNvSpPr>
                <a:spLocks/>
              </p:cNvSpPr>
              <p:nvPr/>
            </p:nvSpPr>
            <p:spPr bwMode="auto">
              <a:xfrm>
                <a:off x="4567" y="2630"/>
                <a:ext cx="130" cy="117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0" y="122"/>
                  </a:cxn>
                  <a:cxn ang="0">
                    <a:pos x="13" y="138"/>
                  </a:cxn>
                  <a:cxn ang="0">
                    <a:pos x="158" y="0"/>
                  </a:cxn>
                  <a:cxn ang="0">
                    <a:pos x="158" y="0"/>
                  </a:cxn>
                </a:cxnLst>
                <a:rect l="0" t="0" r="r" b="b"/>
                <a:pathLst>
                  <a:path w="158" h="138">
                    <a:moveTo>
                      <a:pt x="158" y="0"/>
                    </a:moveTo>
                    <a:lnTo>
                      <a:pt x="0" y="122"/>
                    </a:lnTo>
                    <a:lnTo>
                      <a:pt x="13" y="138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48" name="Freeform 48"/>
              <p:cNvSpPr>
                <a:spLocks/>
              </p:cNvSpPr>
              <p:nvPr/>
            </p:nvSpPr>
            <p:spPr bwMode="auto">
              <a:xfrm>
                <a:off x="4709" y="2725"/>
                <a:ext cx="28" cy="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59"/>
                  </a:cxn>
                  <a:cxn ang="0">
                    <a:pos x="28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4" h="59">
                    <a:moveTo>
                      <a:pt x="0" y="0"/>
                    </a:moveTo>
                    <a:lnTo>
                      <a:pt x="34" y="59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49" name="Freeform 49"/>
              <p:cNvSpPr>
                <a:spLocks/>
              </p:cNvSpPr>
              <p:nvPr/>
            </p:nvSpPr>
            <p:spPr bwMode="auto">
              <a:xfrm>
                <a:off x="4113" y="2648"/>
                <a:ext cx="100" cy="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75"/>
                  </a:cxn>
                  <a:cxn ang="0">
                    <a:pos x="121" y="82"/>
                  </a:cxn>
                  <a:cxn ang="0">
                    <a:pos x="42" y="2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1" h="82">
                    <a:moveTo>
                      <a:pt x="0" y="0"/>
                    </a:moveTo>
                    <a:lnTo>
                      <a:pt x="61" y="75"/>
                    </a:lnTo>
                    <a:lnTo>
                      <a:pt x="121" y="82"/>
                    </a:lnTo>
                    <a:lnTo>
                      <a:pt x="42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50" name="Freeform 50"/>
              <p:cNvSpPr>
                <a:spLocks/>
              </p:cNvSpPr>
              <p:nvPr/>
            </p:nvSpPr>
            <p:spPr bwMode="auto">
              <a:xfrm>
                <a:off x="4461" y="2826"/>
                <a:ext cx="35" cy="3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40"/>
                  </a:cxn>
                  <a:cxn ang="0">
                    <a:pos x="42" y="22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42" h="40">
                    <a:moveTo>
                      <a:pt x="33" y="0"/>
                    </a:moveTo>
                    <a:lnTo>
                      <a:pt x="0" y="40"/>
                    </a:lnTo>
                    <a:lnTo>
                      <a:pt x="42" y="22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51" name="Freeform 51"/>
              <p:cNvSpPr>
                <a:spLocks/>
              </p:cNvSpPr>
              <p:nvPr/>
            </p:nvSpPr>
            <p:spPr bwMode="auto">
              <a:xfrm>
                <a:off x="4422" y="2747"/>
                <a:ext cx="42" cy="8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95"/>
                  </a:cxn>
                  <a:cxn ang="0">
                    <a:pos x="51" y="23"/>
                  </a:cxn>
                  <a:cxn ang="0">
                    <a:pos x="35" y="0"/>
                  </a:cxn>
                  <a:cxn ang="0">
                    <a:pos x="35" y="0"/>
                  </a:cxn>
                </a:cxnLst>
                <a:rect l="0" t="0" r="r" b="b"/>
                <a:pathLst>
                  <a:path w="51" h="95">
                    <a:moveTo>
                      <a:pt x="35" y="0"/>
                    </a:moveTo>
                    <a:lnTo>
                      <a:pt x="0" y="95"/>
                    </a:lnTo>
                    <a:lnTo>
                      <a:pt x="51" y="23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52" name="Freeform 52"/>
              <p:cNvSpPr>
                <a:spLocks/>
              </p:cNvSpPr>
              <p:nvPr/>
            </p:nvSpPr>
            <p:spPr bwMode="auto">
              <a:xfrm>
                <a:off x="4917" y="2734"/>
                <a:ext cx="79" cy="73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94" y="86"/>
                  </a:cxn>
                  <a:cxn ang="0">
                    <a:pos x="0" y="25"/>
                  </a:cxn>
                  <a:cxn ang="0">
                    <a:pos x="53" y="0"/>
                  </a:cxn>
                  <a:cxn ang="0">
                    <a:pos x="53" y="0"/>
                  </a:cxn>
                </a:cxnLst>
                <a:rect l="0" t="0" r="r" b="b"/>
                <a:pathLst>
                  <a:path w="94" h="86">
                    <a:moveTo>
                      <a:pt x="53" y="0"/>
                    </a:moveTo>
                    <a:lnTo>
                      <a:pt x="94" y="86"/>
                    </a:lnTo>
                    <a:lnTo>
                      <a:pt x="0" y="25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53" name="Freeform 53"/>
              <p:cNvSpPr>
                <a:spLocks/>
              </p:cNvSpPr>
              <p:nvPr/>
            </p:nvSpPr>
            <p:spPr bwMode="auto">
              <a:xfrm>
                <a:off x="4486" y="2696"/>
                <a:ext cx="63" cy="3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57" y="9"/>
                  </a:cxn>
                  <a:cxn ang="0">
                    <a:pos x="76" y="34"/>
                  </a:cxn>
                  <a:cxn ang="0">
                    <a:pos x="44" y="18"/>
                  </a:cxn>
                  <a:cxn ang="0">
                    <a:pos x="0" y="16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76" h="34">
                    <a:moveTo>
                      <a:pt x="9" y="0"/>
                    </a:moveTo>
                    <a:lnTo>
                      <a:pt x="57" y="9"/>
                    </a:lnTo>
                    <a:lnTo>
                      <a:pt x="76" y="34"/>
                    </a:lnTo>
                    <a:lnTo>
                      <a:pt x="44" y="18"/>
                    </a:lnTo>
                    <a:lnTo>
                      <a:pt x="0" y="16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54" name="Freeform 54"/>
              <p:cNvSpPr>
                <a:spLocks/>
              </p:cNvSpPr>
              <p:nvPr/>
            </p:nvSpPr>
            <p:spPr bwMode="auto">
              <a:xfrm>
                <a:off x="4827" y="2640"/>
                <a:ext cx="132" cy="51"/>
              </a:xfrm>
              <a:custGeom>
                <a:avLst/>
                <a:gdLst/>
                <a:ahLst/>
                <a:cxnLst>
                  <a:cxn ang="0">
                    <a:pos x="93" y="4"/>
                  </a:cxn>
                  <a:cxn ang="0">
                    <a:pos x="71" y="23"/>
                  </a:cxn>
                  <a:cxn ang="0">
                    <a:pos x="55" y="7"/>
                  </a:cxn>
                  <a:cxn ang="0">
                    <a:pos x="45" y="29"/>
                  </a:cxn>
                  <a:cxn ang="0">
                    <a:pos x="0" y="14"/>
                  </a:cxn>
                  <a:cxn ang="0">
                    <a:pos x="23" y="38"/>
                  </a:cxn>
                  <a:cxn ang="0">
                    <a:pos x="51" y="38"/>
                  </a:cxn>
                  <a:cxn ang="0">
                    <a:pos x="55" y="60"/>
                  </a:cxn>
                  <a:cxn ang="0">
                    <a:pos x="67" y="38"/>
                  </a:cxn>
                  <a:cxn ang="0">
                    <a:pos x="86" y="51"/>
                  </a:cxn>
                  <a:cxn ang="0">
                    <a:pos x="86" y="36"/>
                  </a:cxn>
                  <a:cxn ang="0">
                    <a:pos x="143" y="38"/>
                  </a:cxn>
                  <a:cxn ang="0">
                    <a:pos x="143" y="38"/>
                  </a:cxn>
                  <a:cxn ang="0">
                    <a:pos x="141" y="37"/>
                  </a:cxn>
                  <a:cxn ang="0">
                    <a:pos x="136" y="36"/>
                  </a:cxn>
                  <a:cxn ang="0">
                    <a:pos x="128" y="34"/>
                  </a:cxn>
                  <a:cxn ang="0">
                    <a:pos x="121" y="30"/>
                  </a:cxn>
                  <a:cxn ang="0">
                    <a:pos x="113" y="27"/>
                  </a:cxn>
                  <a:cxn ang="0">
                    <a:pos x="108" y="24"/>
                  </a:cxn>
                  <a:cxn ang="0">
                    <a:pos x="104" y="22"/>
                  </a:cxn>
                  <a:cxn ang="0">
                    <a:pos x="105" y="20"/>
                  </a:cxn>
                  <a:cxn ang="0">
                    <a:pos x="110" y="19"/>
                  </a:cxn>
                  <a:cxn ang="0">
                    <a:pos x="118" y="16"/>
                  </a:cxn>
                  <a:cxn ang="0">
                    <a:pos x="126" y="14"/>
                  </a:cxn>
                  <a:cxn ang="0">
                    <a:pos x="135" y="12"/>
                  </a:cxn>
                  <a:cxn ang="0">
                    <a:pos x="144" y="10"/>
                  </a:cxn>
                  <a:cxn ang="0">
                    <a:pos x="151" y="8"/>
                  </a:cxn>
                  <a:cxn ang="0">
                    <a:pos x="156" y="7"/>
                  </a:cxn>
                  <a:cxn ang="0">
                    <a:pos x="158" y="7"/>
                  </a:cxn>
                  <a:cxn ang="0">
                    <a:pos x="158" y="7"/>
                  </a:cxn>
                  <a:cxn ang="0">
                    <a:pos x="83" y="0"/>
                  </a:cxn>
                  <a:cxn ang="0">
                    <a:pos x="93" y="4"/>
                  </a:cxn>
                </a:cxnLst>
                <a:rect l="0" t="0" r="r" b="b"/>
                <a:pathLst>
                  <a:path w="158" h="60">
                    <a:moveTo>
                      <a:pt x="93" y="4"/>
                    </a:moveTo>
                    <a:lnTo>
                      <a:pt x="71" y="23"/>
                    </a:lnTo>
                    <a:lnTo>
                      <a:pt x="55" y="7"/>
                    </a:lnTo>
                    <a:lnTo>
                      <a:pt x="45" y="29"/>
                    </a:lnTo>
                    <a:lnTo>
                      <a:pt x="0" y="14"/>
                    </a:lnTo>
                    <a:lnTo>
                      <a:pt x="23" y="38"/>
                    </a:lnTo>
                    <a:lnTo>
                      <a:pt x="51" y="38"/>
                    </a:lnTo>
                    <a:lnTo>
                      <a:pt x="55" y="60"/>
                    </a:lnTo>
                    <a:lnTo>
                      <a:pt x="67" y="38"/>
                    </a:lnTo>
                    <a:lnTo>
                      <a:pt x="86" y="51"/>
                    </a:lnTo>
                    <a:lnTo>
                      <a:pt x="86" y="36"/>
                    </a:lnTo>
                    <a:lnTo>
                      <a:pt x="143" y="38"/>
                    </a:lnTo>
                    <a:lnTo>
                      <a:pt x="143" y="38"/>
                    </a:lnTo>
                    <a:lnTo>
                      <a:pt x="141" y="37"/>
                    </a:lnTo>
                    <a:lnTo>
                      <a:pt x="136" y="36"/>
                    </a:lnTo>
                    <a:lnTo>
                      <a:pt x="128" y="34"/>
                    </a:lnTo>
                    <a:lnTo>
                      <a:pt x="121" y="30"/>
                    </a:lnTo>
                    <a:lnTo>
                      <a:pt x="113" y="27"/>
                    </a:lnTo>
                    <a:lnTo>
                      <a:pt x="108" y="24"/>
                    </a:lnTo>
                    <a:lnTo>
                      <a:pt x="104" y="22"/>
                    </a:lnTo>
                    <a:lnTo>
                      <a:pt x="105" y="20"/>
                    </a:lnTo>
                    <a:lnTo>
                      <a:pt x="110" y="19"/>
                    </a:lnTo>
                    <a:lnTo>
                      <a:pt x="118" y="16"/>
                    </a:lnTo>
                    <a:lnTo>
                      <a:pt x="126" y="14"/>
                    </a:lnTo>
                    <a:lnTo>
                      <a:pt x="135" y="12"/>
                    </a:lnTo>
                    <a:lnTo>
                      <a:pt x="144" y="10"/>
                    </a:lnTo>
                    <a:lnTo>
                      <a:pt x="151" y="8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58" y="7"/>
                    </a:lnTo>
                    <a:lnTo>
                      <a:pt x="83" y="0"/>
                    </a:lnTo>
                    <a:lnTo>
                      <a:pt x="9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55" name="Freeform 55"/>
              <p:cNvSpPr>
                <a:spLocks/>
              </p:cNvSpPr>
              <p:nvPr/>
            </p:nvSpPr>
            <p:spPr bwMode="auto">
              <a:xfrm>
                <a:off x="3656" y="2858"/>
                <a:ext cx="85" cy="82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" y="10"/>
                  </a:cxn>
                  <a:cxn ang="0">
                    <a:pos x="6" y="9"/>
                  </a:cxn>
                  <a:cxn ang="0">
                    <a:pos x="11" y="6"/>
                  </a:cxn>
                  <a:cxn ang="0">
                    <a:pos x="19" y="3"/>
                  </a:cxn>
                  <a:cxn ang="0">
                    <a:pos x="29" y="1"/>
                  </a:cxn>
                  <a:cxn ang="0">
                    <a:pos x="39" y="0"/>
                  </a:cxn>
                  <a:cxn ang="0">
                    <a:pos x="49" y="1"/>
                  </a:cxn>
                  <a:cxn ang="0">
                    <a:pos x="61" y="4"/>
                  </a:cxn>
                  <a:cxn ang="0">
                    <a:pos x="72" y="9"/>
                  </a:cxn>
                  <a:cxn ang="0">
                    <a:pos x="81" y="14"/>
                  </a:cxn>
                  <a:cxn ang="0">
                    <a:pos x="89" y="19"/>
                  </a:cxn>
                  <a:cxn ang="0">
                    <a:pos x="93" y="25"/>
                  </a:cxn>
                  <a:cxn ang="0">
                    <a:pos x="98" y="32"/>
                  </a:cxn>
                  <a:cxn ang="0">
                    <a:pos x="99" y="40"/>
                  </a:cxn>
                  <a:cxn ang="0">
                    <a:pos x="100" y="47"/>
                  </a:cxn>
                  <a:cxn ang="0">
                    <a:pos x="100" y="56"/>
                  </a:cxn>
                  <a:cxn ang="0">
                    <a:pos x="96" y="72"/>
                  </a:cxn>
                  <a:cxn ang="0">
                    <a:pos x="89" y="84"/>
                  </a:cxn>
                  <a:cxn ang="0">
                    <a:pos x="83" y="92"/>
                  </a:cxn>
                  <a:cxn ang="0">
                    <a:pos x="81" y="94"/>
                  </a:cxn>
                  <a:cxn ang="0">
                    <a:pos x="81" y="92"/>
                  </a:cxn>
                  <a:cxn ang="0">
                    <a:pos x="83" y="87"/>
                  </a:cxn>
                  <a:cxn ang="0">
                    <a:pos x="83" y="79"/>
                  </a:cxn>
                  <a:cxn ang="0">
                    <a:pos x="83" y="69"/>
                  </a:cxn>
                  <a:cxn ang="0">
                    <a:pos x="82" y="59"/>
                  </a:cxn>
                  <a:cxn ang="0">
                    <a:pos x="77" y="48"/>
                  </a:cxn>
                  <a:cxn ang="0">
                    <a:pos x="69" y="38"/>
                  </a:cxn>
                  <a:cxn ang="0">
                    <a:pos x="58" y="30"/>
                  </a:cxn>
                  <a:cxn ang="0">
                    <a:pos x="44" y="24"/>
                  </a:cxn>
                  <a:cxn ang="0">
                    <a:pos x="32" y="19"/>
                  </a:cxn>
                  <a:cxn ang="0">
                    <a:pos x="23" y="16"/>
                  </a:cxn>
                  <a:cxn ang="0">
                    <a:pos x="15" y="14"/>
                  </a:cxn>
                  <a:cxn ang="0">
                    <a:pos x="8" y="12"/>
                  </a:cxn>
                  <a:cxn ang="0">
                    <a:pos x="3" y="11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100" h="94">
                    <a:moveTo>
                      <a:pt x="0" y="11"/>
                    </a:moveTo>
                    <a:lnTo>
                      <a:pt x="1" y="10"/>
                    </a:lnTo>
                    <a:lnTo>
                      <a:pt x="6" y="9"/>
                    </a:lnTo>
                    <a:lnTo>
                      <a:pt x="11" y="6"/>
                    </a:lnTo>
                    <a:lnTo>
                      <a:pt x="19" y="3"/>
                    </a:lnTo>
                    <a:lnTo>
                      <a:pt x="29" y="1"/>
                    </a:lnTo>
                    <a:lnTo>
                      <a:pt x="39" y="0"/>
                    </a:lnTo>
                    <a:lnTo>
                      <a:pt x="49" y="1"/>
                    </a:lnTo>
                    <a:lnTo>
                      <a:pt x="61" y="4"/>
                    </a:lnTo>
                    <a:lnTo>
                      <a:pt x="72" y="9"/>
                    </a:lnTo>
                    <a:lnTo>
                      <a:pt x="81" y="14"/>
                    </a:lnTo>
                    <a:lnTo>
                      <a:pt x="89" y="19"/>
                    </a:lnTo>
                    <a:lnTo>
                      <a:pt x="93" y="25"/>
                    </a:lnTo>
                    <a:lnTo>
                      <a:pt x="98" y="32"/>
                    </a:lnTo>
                    <a:lnTo>
                      <a:pt x="99" y="40"/>
                    </a:lnTo>
                    <a:lnTo>
                      <a:pt x="100" y="47"/>
                    </a:lnTo>
                    <a:lnTo>
                      <a:pt x="100" y="56"/>
                    </a:lnTo>
                    <a:lnTo>
                      <a:pt x="96" y="72"/>
                    </a:lnTo>
                    <a:lnTo>
                      <a:pt x="89" y="84"/>
                    </a:lnTo>
                    <a:lnTo>
                      <a:pt x="83" y="92"/>
                    </a:lnTo>
                    <a:lnTo>
                      <a:pt x="81" y="94"/>
                    </a:lnTo>
                    <a:lnTo>
                      <a:pt x="81" y="92"/>
                    </a:lnTo>
                    <a:lnTo>
                      <a:pt x="83" y="87"/>
                    </a:lnTo>
                    <a:lnTo>
                      <a:pt x="83" y="79"/>
                    </a:lnTo>
                    <a:lnTo>
                      <a:pt x="83" y="69"/>
                    </a:lnTo>
                    <a:lnTo>
                      <a:pt x="82" y="59"/>
                    </a:lnTo>
                    <a:lnTo>
                      <a:pt x="77" y="48"/>
                    </a:lnTo>
                    <a:lnTo>
                      <a:pt x="69" y="38"/>
                    </a:lnTo>
                    <a:lnTo>
                      <a:pt x="58" y="30"/>
                    </a:lnTo>
                    <a:lnTo>
                      <a:pt x="44" y="24"/>
                    </a:lnTo>
                    <a:lnTo>
                      <a:pt x="32" y="19"/>
                    </a:lnTo>
                    <a:lnTo>
                      <a:pt x="23" y="16"/>
                    </a:lnTo>
                    <a:lnTo>
                      <a:pt x="15" y="14"/>
                    </a:lnTo>
                    <a:lnTo>
                      <a:pt x="8" y="12"/>
                    </a:lnTo>
                    <a:lnTo>
                      <a:pt x="3" y="11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56" name="Freeform 56"/>
              <p:cNvSpPr>
                <a:spLocks/>
              </p:cNvSpPr>
              <p:nvPr/>
            </p:nvSpPr>
            <p:spPr bwMode="auto">
              <a:xfrm>
                <a:off x="4344" y="2879"/>
                <a:ext cx="88" cy="90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8" y="2"/>
                  </a:cxn>
                  <a:cxn ang="0">
                    <a:pos x="10" y="1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30" y="3"/>
                  </a:cxn>
                  <a:cxn ang="0">
                    <a:pos x="37" y="7"/>
                  </a:cxn>
                  <a:cxn ang="0">
                    <a:pos x="44" y="14"/>
                  </a:cxn>
                  <a:cxn ang="0">
                    <a:pos x="49" y="22"/>
                  </a:cxn>
                  <a:cxn ang="0">
                    <a:pos x="55" y="27"/>
                  </a:cxn>
                  <a:cxn ang="0">
                    <a:pos x="60" y="33"/>
                  </a:cxn>
                  <a:cxn ang="0">
                    <a:pos x="63" y="39"/>
                  </a:cxn>
                  <a:cxn ang="0">
                    <a:pos x="67" y="45"/>
                  </a:cxn>
                  <a:cxn ang="0">
                    <a:pos x="71" y="52"/>
                  </a:cxn>
                  <a:cxn ang="0">
                    <a:pos x="76" y="59"/>
                  </a:cxn>
                  <a:cxn ang="0">
                    <a:pos x="82" y="67"/>
                  </a:cxn>
                  <a:cxn ang="0">
                    <a:pos x="87" y="75"/>
                  </a:cxn>
                  <a:cxn ang="0">
                    <a:pos x="94" y="82"/>
                  </a:cxn>
                  <a:cxn ang="0">
                    <a:pos x="100" y="86"/>
                  </a:cxn>
                  <a:cxn ang="0">
                    <a:pos x="105" y="91"/>
                  </a:cxn>
                  <a:cxn ang="0">
                    <a:pos x="107" y="94"/>
                  </a:cxn>
                  <a:cxn ang="0">
                    <a:pos x="107" y="97"/>
                  </a:cxn>
                  <a:cxn ang="0">
                    <a:pos x="104" y="99"/>
                  </a:cxn>
                  <a:cxn ang="0">
                    <a:pos x="95" y="100"/>
                  </a:cxn>
                  <a:cxn ang="0">
                    <a:pos x="85" y="101"/>
                  </a:cxn>
                  <a:cxn ang="0">
                    <a:pos x="72" y="101"/>
                  </a:cxn>
                  <a:cxn ang="0">
                    <a:pos x="60" y="102"/>
                  </a:cxn>
                  <a:cxn ang="0">
                    <a:pos x="46" y="103"/>
                  </a:cxn>
                  <a:cxn ang="0">
                    <a:pos x="34" y="105"/>
                  </a:cxn>
                  <a:cxn ang="0">
                    <a:pos x="25" y="106"/>
                  </a:cxn>
                  <a:cxn ang="0">
                    <a:pos x="18" y="107"/>
                  </a:cxn>
                  <a:cxn ang="0">
                    <a:pos x="16" y="107"/>
                  </a:cxn>
                  <a:cxn ang="0">
                    <a:pos x="18" y="107"/>
                  </a:cxn>
                  <a:cxn ang="0">
                    <a:pos x="26" y="107"/>
                  </a:cxn>
                  <a:cxn ang="0">
                    <a:pos x="37" y="106"/>
                  </a:cxn>
                  <a:cxn ang="0">
                    <a:pos x="48" y="105"/>
                  </a:cxn>
                  <a:cxn ang="0">
                    <a:pos x="59" y="101"/>
                  </a:cxn>
                  <a:cxn ang="0">
                    <a:pos x="68" y="98"/>
                  </a:cxn>
                  <a:cxn ang="0">
                    <a:pos x="72" y="92"/>
                  </a:cxn>
                  <a:cxn ang="0">
                    <a:pos x="71" y="85"/>
                  </a:cxn>
                  <a:cxn ang="0">
                    <a:pos x="64" y="69"/>
                  </a:cxn>
                  <a:cxn ang="0">
                    <a:pos x="59" y="53"/>
                  </a:cxn>
                  <a:cxn ang="0">
                    <a:pos x="52" y="39"/>
                  </a:cxn>
                  <a:cxn ang="0">
                    <a:pos x="41" y="29"/>
                  </a:cxn>
                  <a:cxn ang="0">
                    <a:pos x="34" y="24"/>
                  </a:cxn>
                  <a:cxn ang="0">
                    <a:pos x="27" y="21"/>
                  </a:cxn>
                  <a:cxn ang="0">
                    <a:pos x="21" y="17"/>
                  </a:cxn>
                  <a:cxn ang="0">
                    <a:pos x="15" y="14"/>
                  </a:cxn>
                  <a:cxn ang="0">
                    <a:pos x="9" y="10"/>
                  </a:cxn>
                  <a:cxn ang="0">
                    <a:pos x="4" y="9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2"/>
                  </a:cxn>
                  <a:cxn ang="0">
                    <a:pos x="7" y="2"/>
                  </a:cxn>
                </a:cxnLst>
                <a:rect l="0" t="0" r="r" b="b"/>
                <a:pathLst>
                  <a:path w="107" h="107">
                    <a:moveTo>
                      <a:pt x="7" y="2"/>
                    </a:moveTo>
                    <a:lnTo>
                      <a:pt x="8" y="2"/>
                    </a:lnTo>
                    <a:lnTo>
                      <a:pt x="10" y="1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30" y="3"/>
                    </a:lnTo>
                    <a:lnTo>
                      <a:pt x="37" y="7"/>
                    </a:lnTo>
                    <a:lnTo>
                      <a:pt x="44" y="14"/>
                    </a:lnTo>
                    <a:lnTo>
                      <a:pt x="49" y="22"/>
                    </a:lnTo>
                    <a:lnTo>
                      <a:pt x="55" y="27"/>
                    </a:lnTo>
                    <a:lnTo>
                      <a:pt x="60" y="33"/>
                    </a:lnTo>
                    <a:lnTo>
                      <a:pt x="63" y="39"/>
                    </a:lnTo>
                    <a:lnTo>
                      <a:pt x="67" y="45"/>
                    </a:lnTo>
                    <a:lnTo>
                      <a:pt x="71" y="52"/>
                    </a:lnTo>
                    <a:lnTo>
                      <a:pt x="76" y="59"/>
                    </a:lnTo>
                    <a:lnTo>
                      <a:pt x="82" y="67"/>
                    </a:lnTo>
                    <a:lnTo>
                      <a:pt x="87" y="75"/>
                    </a:lnTo>
                    <a:lnTo>
                      <a:pt x="94" y="82"/>
                    </a:lnTo>
                    <a:lnTo>
                      <a:pt x="100" y="86"/>
                    </a:lnTo>
                    <a:lnTo>
                      <a:pt x="105" y="91"/>
                    </a:lnTo>
                    <a:lnTo>
                      <a:pt x="107" y="94"/>
                    </a:lnTo>
                    <a:lnTo>
                      <a:pt x="107" y="97"/>
                    </a:lnTo>
                    <a:lnTo>
                      <a:pt x="104" y="99"/>
                    </a:lnTo>
                    <a:lnTo>
                      <a:pt x="95" y="100"/>
                    </a:lnTo>
                    <a:lnTo>
                      <a:pt x="85" y="101"/>
                    </a:lnTo>
                    <a:lnTo>
                      <a:pt x="72" y="101"/>
                    </a:lnTo>
                    <a:lnTo>
                      <a:pt x="60" y="102"/>
                    </a:lnTo>
                    <a:lnTo>
                      <a:pt x="46" y="103"/>
                    </a:lnTo>
                    <a:lnTo>
                      <a:pt x="34" y="105"/>
                    </a:lnTo>
                    <a:lnTo>
                      <a:pt x="25" y="106"/>
                    </a:lnTo>
                    <a:lnTo>
                      <a:pt x="18" y="107"/>
                    </a:lnTo>
                    <a:lnTo>
                      <a:pt x="16" y="107"/>
                    </a:lnTo>
                    <a:lnTo>
                      <a:pt x="18" y="107"/>
                    </a:lnTo>
                    <a:lnTo>
                      <a:pt x="26" y="107"/>
                    </a:lnTo>
                    <a:lnTo>
                      <a:pt x="37" y="106"/>
                    </a:lnTo>
                    <a:lnTo>
                      <a:pt x="48" y="105"/>
                    </a:lnTo>
                    <a:lnTo>
                      <a:pt x="59" y="101"/>
                    </a:lnTo>
                    <a:lnTo>
                      <a:pt x="68" y="98"/>
                    </a:lnTo>
                    <a:lnTo>
                      <a:pt x="72" y="92"/>
                    </a:lnTo>
                    <a:lnTo>
                      <a:pt x="71" y="85"/>
                    </a:lnTo>
                    <a:lnTo>
                      <a:pt x="64" y="69"/>
                    </a:lnTo>
                    <a:lnTo>
                      <a:pt x="59" y="53"/>
                    </a:lnTo>
                    <a:lnTo>
                      <a:pt x="52" y="39"/>
                    </a:lnTo>
                    <a:lnTo>
                      <a:pt x="41" y="29"/>
                    </a:lnTo>
                    <a:lnTo>
                      <a:pt x="34" y="24"/>
                    </a:lnTo>
                    <a:lnTo>
                      <a:pt x="27" y="21"/>
                    </a:lnTo>
                    <a:lnTo>
                      <a:pt x="21" y="17"/>
                    </a:lnTo>
                    <a:lnTo>
                      <a:pt x="15" y="14"/>
                    </a:lnTo>
                    <a:lnTo>
                      <a:pt x="9" y="10"/>
                    </a:lnTo>
                    <a:lnTo>
                      <a:pt x="4" y="9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2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57" name="Freeform 57"/>
              <p:cNvSpPr>
                <a:spLocks/>
              </p:cNvSpPr>
              <p:nvPr/>
            </p:nvSpPr>
            <p:spPr bwMode="auto">
              <a:xfrm>
                <a:off x="3783" y="2618"/>
                <a:ext cx="160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0" y="18"/>
                  </a:cxn>
                  <a:cxn ang="0">
                    <a:pos x="190" y="103"/>
                  </a:cxn>
                  <a:cxn ang="0">
                    <a:pos x="14" y="8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90" h="103">
                    <a:moveTo>
                      <a:pt x="0" y="0"/>
                    </a:moveTo>
                    <a:lnTo>
                      <a:pt x="180" y="18"/>
                    </a:lnTo>
                    <a:lnTo>
                      <a:pt x="190" y="103"/>
                    </a:lnTo>
                    <a:lnTo>
                      <a:pt x="14" y="8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BCF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58" name="Freeform 58"/>
              <p:cNvSpPr>
                <a:spLocks/>
              </p:cNvSpPr>
              <p:nvPr/>
            </p:nvSpPr>
            <p:spPr bwMode="auto">
              <a:xfrm>
                <a:off x="3973" y="2643"/>
                <a:ext cx="143" cy="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69"/>
                  </a:cxn>
                  <a:cxn ang="0">
                    <a:pos x="173" y="84"/>
                  </a:cxn>
                  <a:cxn ang="0">
                    <a:pos x="132" y="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73" h="84">
                    <a:moveTo>
                      <a:pt x="0" y="0"/>
                    </a:moveTo>
                    <a:lnTo>
                      <a:pt x="13" y="69"/>
                    </a:lnTo>
                    <a:lnTo>
                      <a:pt x="173" y="84"/>
                    </a:lnTo>
                    <a:lnTo>
                      <a:pt x="132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BCF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59" name="Freeform 59"/>
              <p:cNvSpPr>
                <a:spLocks/>
              </p:cNvSpPr>
              <p:nvPr/>
            </p:nvSpPr>
            <p:spPr bwMode="auto">
              <a:xfrm>
                <a:off x="4651" y="2816"/>
                <a:ext cx="58" cy="5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9" y="1"/>
                  </a:cxn>
                  <a:cxn ang="0">
                    <a:pos x="22" y="2"/>
                  </a:cxn>
                  <a:cxn ang="0">
                    <a:pos x="17" y="6"/>
                  </a:cxn>
                  <a:cxn ang="0">
                    <a:pos x="11" y="9"/>
                  </a:cxn>
                  <a:cxn ang="0">
                    <a:pos x="6" y="14"/>
                  </a:cxn>
                  <a:cxn ang="0">
                    <a:pos x="3" y="19"/>
                  </a:cxn>
                  <a:cxn ang="0">
                    <a:pos x="2" y="26"/>
                  </a:cxn>
                  <a:cxn ang="0">
                    <a:pos x="0" y="31"/>
                  </a:cxn>
                  <a:cxn ang="0">
                    <a:pos x="2" y="37"/>
                  </a:cxn>
                  <a:cxn ang="0">
                    <a:pos x="3" y="44"/>
                  </a:cxn>
                  <a:cxn ang="0">
                    <a:pos x="6" y="49"/>
                  </a:cxn>
                  <a:cxn ang="0">
                    <a:pos x="11" y="53"/>
                  </a:cxn>
                  <a:cxn ang="0">
                    <a:pos x="17" y="57"/>
                  </a:cxn>
                  <a:cxn ang="0">
                    <a:pos x="22" y="60"/>
                  </a:cxn>
                  <a:cxn ang="0">
                    <a:pos x="29" y="61"/>
                  </a:cxn>
                  <a:cxn ang="0">
                    <a:pos x="36" y="62"/>
                  </a:cxn>
                  <a:cxn ang="0">
                    <a:pos x="43" y="61"/>
                  </a:cxn>
                  <a:cxn ang="0">
                    <a:pos x="50" y="60"/>
                  </a:cxn>
                  <a:cxn ang="0">
                    <a:pos x="56" y="57"/>
                  </a:cxn>
                  <a:cxn ang="0">
                    <a:pos x="61" y="53"/>
                  </a:cxn>
                  <a:cxn ang="0">
                    <a:pos x="66" y="49"/>
                  </a:cxn>
                  <a:cxn ang="0">
                    <a:pos x="70" y="44"/>
                  </a:cxn>
                  <a:cxn ang="0">
                    <a:pos x="71" y="37"/>
                  </a:cxn>
                  <a:cxn ang="0">
                    <a:pos x="72" y="31"/>
                  </a:cxn>
                  <a:cxn ang="0">
                    <a:pos x="71" y="26"/>
                  </a:cxn>
                  <a:cxn ang="0">
                    <a:pos x="70" y="19"/>
                  </a:cxn>
                  <a:cxn ang="0">
                    <a:pos x="66" y="14"/>
                  </a:cxn>
                  <a:cxn ang="0">
                    <a:pos x="61" y="9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3" y="1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62">
                    <a:moveTo>
                      <a:pt x="36" y="0"/>
                    </a:moveTo>
                    <a:lnTo>
                      <a:pt x="29" y="1"/>
                    </a:lnTo>
                    <a:lnTo>
                      <a:pt x="22" y="2"/>
                    </a:lnTo>
                    <a:lnTo>
                      <a:pt x="17" y="6"/>
                    </a:lnTo>
                    <a:lnTo>
                      <a:pt x="11" y="9"/>
                    </a:lnTo>
                    <a:lnTo>
                      <a:pt x="6" y="14"/>
                    </a:lnTo>
                    <a:lnTo>
                      <a:pt x="3" y="19"/>
                    </a:lnTo>
                    <a:lnTo>
                      <a:pt x="2" y="26"/>
                    </a:lnTo>
                    <a:lnTo>
                      <a:pt x="0" y="31"/>
                    </a:lnTo>
                    <a:lnTo>
                      <a:pt x="2" y="37"/>
                    </a:lnTo>
                    <a:lnTo>
                      <a:pt x="3" y="44"/>
                    </a:lnTo>
                    <a:lnTo>
                      <a:pt x="6" y="49"/>
                    </a:lnTo>
                    <a:lnTo>
                      <a:pt x="11" y="53"/>
                    </a:lnTo>
                    <a:lnTo>
                      <a:pt x="17" y="57"/>
                    </a:lnTo>
                    <a:lnTo>
                      <a:pt x="22" y="60"/>
                    </a:lnTo>
                    <a:lnTo>
                      <a:pt x="29" y="61"/>
                    </a:lnTo>
                    <a:lnTo>
                      <a:pt x="36" y="62"/>
                    </a:lnTo>
                    <a:lnTo>
                      <a:pt x="43" y="61"/>
                    </a:lnTo>
                    <a:lnTo>
                      <a:pt x="50" y="60"/>
                    </a:lnTo>
                    <a:lnTo>
                      <a:pt x="56" y="57"/>
                    </a:lnTo>
                    <a:lnTo>
                      <a:pt x="61" y="53"/>
                    </a:lnTo>
                    <a:lnTo>
                      <a:pt x="66" y="49"/>
                    </a:lnTo>
                    <a:lnTo>
                      <a:pt x="70" y="44"/>
                    </a:lnTo>
                    <a:lnTo>
                      <a:pt x="71" y="37"/>
                    </a:lnTo>
                    <a:lnTo>
                      <a:pt x="72" y="31"/>
                    </a:lnTo>
                    <a:lnTo>
                      <a:pt x="71" y="26"/>
                    </a:lnTo>
                    <a:lnTo>
                      <a:pt x="70" y="19"/>
                    </a:lnTo>
                    <a:lnTo>
                      <a:pt x="66" y="14"/>
                    </a:lnTo>
                    <a:lnTo>
                      <a:pt x="61" y="9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3" y="1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60" name="Freeform 60"/>
              <p:cNvSpPr>
                <a:spLocks/>
              </p:cNvSpPr>
              <p:nvPr/>
            </p:nvSpPr>
            <p:spPr bwMode="auto">
              <a:xfrm>
                <a:off x="5036" y="2877"/>
                <a:ext cx="68" cy="6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2" y="1"/>
                  </a:cxn>
                  <a:cxn ang="0">
                    <a:pos x="24" y="2"/>
                  </a:cxn>
                  <a:cxn ang="0">
                    <a:pos x="17" y="5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3" y="21"/>
                  </a:cxn>
                  <a:cxn ang="0">
                    <a:pos x="1" y="28"/>
                  </a:cxn>
                  <a:cxn ang="0">
                    <a:pos x="0" y="35"/>
                  </a:cxn>
                  <a:cxn ang="0">
                    <a:pos x="1" y="42"/>
                  </a:cxn>
                  <a:cxn ang="0">
                    <a:pos x="3" y="49"/>
                  </a:cxn>
                  <a:cxn ang="0">
                    <a:pos x="6" y="55"/>
                  </a:cxn>
                  <a:cxn ang="0">
                    <a:pos x="11" y="61"/>
                  </a:cxn>
                  <a:cxn ang="0">
                    <a:pos x="17" y="65"/>
                  </a:cxn>
                  <a:cxn ang="0">
                    <a:pos x="24" y="69"/>
                  </a:cxn>
                  <a:cxn ang="0">
                    <a:pos x="32" y="70"/>
                  </a:cxn>
                  <a:cxn ang="0">
                    <a:pos x="40" y="71"/>
                  </a:cxn>
                  <a:cxn ang="0">
                    <a:pos x="48" y="70"/>
                  </a:cxn>
                  <a:cxn ang="0">
                    <a:pos x="55" y="69"/>
                  </a:cxn>
                  <a:cxn ang="0">
                    <a:pos x="62" y="65"/>
                  </a:cxn>
                  <a:cxn ang="0">
                    <a:pos x="69" y="61"/>
                  </a:cxn>
                  <a:cxn ang="0">
                    <a:pos x="73" y="55"/>
                  </a:cxn>
                  <a:cxn ang="0">
                    <a:pos x="77" y="49"/>
                  </a:cxn>
                  <a:cxn ang="0">
                    <a:pos x="79" y="42"/>
                  </a:cxn>
                  <a:cxn ang="0">
                    <a:pos x="80" y="35"/>
                  </a:cxn>
                  <a:cxn ang="0">
                    <a:pos x="79" y="28"/>
                  </a:cxn>
                  <a:cxn ang="0">
                    <a:pos x="77" y="21"/>
                  </a:cxn>
                  <a:cxn ang="0">
                    <a:pos x="73" y="16"/>
                  </a:cxn>
                  <a:cxn ang="0">
                    <a:pos x="69" y="10"/>
                  </a:cxn>
                  <a:cxn ang="0">
                    <a:pos x="62" y="5"/>
                  </a:cxn>
                  <a:cxn ang="0">
                    <a:pos x="55" y="2"/>
                  </a:cxn>
                  <a:cxn ang="0">
                    <a:pos x="48" y="1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40" y="0"/>
                  </a:cxn>
                </a:cxnLst>
                <a:rect l="0" t="0" r="r" b="b"/>
                <a:pathLst>
                  <a:path w="80" h="71">
                    <a:moveTo>
                      <a:pt x="40" y="0"/>
                    </a:moveTo>
                    <a:lnTo>
                      <a:pt x="32" y="1"/>
                    </a:lnTo>
                    <a:lnTo>
                      <a:pt x="24" y="2"/>
                    </a:lnTo>
                    <a:lnTo>
                      <a:pt x="17" y="5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3" y="21"/>
                    </a:lnTo>
                    <a:lnTo>
                      <a:pt x="1" y="28"/>
                    </a:lnTo>
                    <a:lnTo>
                      <a:pt x="0" y="35"/>
                    </a:lnTo>
                    <a:lnTo>
                      <a:pt x="1" y="42"/>
                    </a:lnTo>
                    <a:lnTo>
                      <a:pt x="3" y="49"/>
                    </a:lnTo>
                    <a:lnTo>
                      <a:pt x="6" y="55"/>
                    </a:lnTo>
                    <a:lnTo>
                      <a:pt x="11" y="61"/>
                    </a:lnTo>
                    <a:lnTo>
                      <a:pt x="17" y="65"/>
                    </a:lnTo>
                    <a:lnTo>
                      <a:pt x="24" y="69"/>
                    </a:lnTo>
                    <a:lnTo>
                      <a:pt x="32" y="70"/>
                    </a:lnTo>
                    <a:lnTo>
                      <a:pt x="40" y="71"/>
                    </a:lnTo>
                    <a:lnTo>
                      <a:pt x="48" y="70"/>
                    </a:lnTo>
                    <a:lnTo>
                      <a:pt x="55" y="69"/>
                    </a:lnTo>
                    <a:lnTo>
                      <a:pt x="62" y="65"/>
                    </a:lnTo>
                    <a:lnTo>
                      <a:pt x="69" y="61"/>
                    </a:lnTo>
                    <a:lnTo>
                      <a:pt x="73" y="55"/>
                    </a:lnTo>
                    <a:lnTo>
                      <a:pt x="77" y="49"/>
                    </a:lnTo>
                    <a:lnTo>
                      <a:pt x="79" y="42"/>
                    </a:lnTo>
                    <a:lnTo>
                      <a:pt x="80" y="35"/>
                    </a:lnTo>
                    <a:lnTo>
                      <a:pt x="79" y="28"/>
                    </a:lnTo>
                    <a:lnTo>
                      <a:pt x="77" y="21"/>
                    </a:lnTo>
                    <a:lnTo>
                      <a:pt x="73" y="16"/>
                    </a:lnTo>
                    <a:lnTo>
                      <a:pt x="69" y="10"/>
                    </a:lnTo>
                    <a:lnTo>
                      <a:pt x="62" y="5"/>
                    </a:lnTo>
                    <a:lnTo>
                      <a:pt x="55" y="2"/>
                    </a:lnTo>
                    <a:lnTo>
                      <a:pt x="48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61" name="Freeform 61"/>
              <p:cNvSpPr>
                <a:spLocks/>
              </p:cNvSpPr>
              <p:nvPr/>
            </p:nvSpPr>
            <p:spPr bwMode="auto">
              <a:xfrm>
                <a:off x="3469" y="2722"/>
                <a:ext cx="790" cy="177"/>
              </a:xfrm>
              <a:custGeom>
                <a:avLst/>
                <a:gdLst/>
                <a:ahLst/>
                <a:cxnLst>
                  <a:cxn ang="0">
                    <a:pos x="948" y="208"/>
                  </a:cxn>
                  <a:cxn ang="0">
                    <a:pos x="825" y="186"/>
                  </a:cxn>
                  <a:cxn ang="0">
                    <a:pos x="852" y="102"/>
                  </a:cxn>
                  <a:cxn ang="0">
                    <a:pos x="860" y="103"/>
                  </a:cxn>
                  <a:cxn ang="0">
                    <a:pos x="863" y="103"/>
                  </a:cxn>
                  <a:cxn ang="0">
                    <a:pos x="860" y="102"/>
                  </a:cxn>
                  <a:cxn ang="0">
                    <a:pos x="852" y="101"/>
                  </a:cxn>
                  <a:cxn ang="0">
                    <a:pos x="856" y="85"/>
                  </a:cxn>
                  <a:cxn ang="0">
                    <a:pos x="800" y="0"/>
                  </a:cxn>
                  <a:cxn ang="0">
                    <a:pos x="832" y="96"/>
                  </a:cxn>
                  <a:cxn ang="0">
                    <a:pos x="825" y="95"/>
                  </a:cxn>
                  <a:cxn ang="0">
                    <a:pos x="808" y="92"/>
                  </a:cxn>
                  <a:cxn ang="0">
                    <a:pos x="788" y="88"/>
                  </a:cxn>
                  <a:cxn ang="0">
                    <a:pos x="766" y="85"/>
                  </a:cxn>
                  <a:cxn ang="0">
                    <a:pos x="741" y="81"/>
                  </a:cxn>
                  <a:cxn ang="0">
                    <a:pos x="712" y="77"/>
                  </a:cxn>
                  <a:cxn ang="0">
                    <a:pos x="681" y="73"/>
                  </a:cxn>
                  <a:cxn ang="0">
                    <a:pos x="647" y="70"/>
                  </a:cxn>
                  <a:cxn ang="0">
                    <a:pos x="628" y="69"/>
                  </a:cxn>
                  <a:cxn ang="0">
                    <a:pos x="604" y="65"/>
                  </a:cxn>
                  <a:cxn ang="0">
                    <a:pos x="584" y="64"/>
                  </a:cxn>
                  <a:cxn ang="0">
                    <a:pos x="544" y="62"/>
                  </a:cxn>
                  <a:cxn ang="0">
                    <a:pos x="501" y="60"/>
                  </a:cxn>
                  <a:cxn ang="0">
                    <a:pos x="455" y="57"/>
                  </a:cxn>
                  <a:cxn ang="0">
                    <a:pos x="377" y="55"/>
                  </a:cxn>
                  <a:cxn ang="0">
                    <a:pos x="281" y="53"/>
                  </a:cxn>
                  <a:cxn ang="0">
                    <a:pos x="201" y="51"/>
                  </a:cxn>
                  <a:cxn ang="0">
                    <a:pos x="134" y="51"/>
                  </a:cxn>
                  <a:cxn ang="0">
                    <a:pos x="82" y="51"/>
                  </a:cxn>
                  <a:cxn ang="0">
                    <a:pos x="43" y="53"/>
                  </a:cxn>
                  <a:cxn ang="0">
                    <a:pos x="18" y="53"/>
                  </a:cxn>
                  <a:cxn ang="0">
                    <a:pos x="5" y="54"/>
                  </a:cxn>
                  <a:cxn ang="0">
                    <a:pos x="4" y="54"/>
                  </a:cxn>
                  <a:cxn ang="0">
                    <a:pos x="0" y="69"/>
                  </a:cxn>
                  <a:cxn ang="0">
                    <a:pos x="7" y="69"/>
                  </a:cxn>
                  <a:cxn ang="0">
                    <a:pos x="27" y="70"/>
                  </a:cxn>
                  <a:cxn ang="0">
                    <a:pos x="58" y="71"/>
                  </a:cxn>
                  <a:cxn ang="0">
                    <a:pos x="96" y="71"/>
                  </a:cxn>
                  <a:cxn ang="0">
                    <a:pos x="141" y="72"/>
                  </a:cxn>
                  <a:cxn ang="0">
                    <a:pos x="190" y="72"/>
                  </a:cxn>
                  <a:cxn ang="0">
                    <a:pos x="241" y="71"/>
                  </a:cxn>
                  <a:cxn ang="0">
                    <a:pos x="292" y="69"/>
                  </a:cxn>
                  <a:cxn ang="0">
                    <a:pos x="318" y="68"/>
                  </a:cxn>
                  <a:cxn ang="0">
                    <a:pos x="350" y="68"/>
                  </a:cxn>
                  <a:cxn ang="0">
                    <a:pos x="387" y="69"/>
                  </a:cxn>
                  <a:cxn ang="0">
                    <a:pos x="428" y="71"/>
                  </a:cxn>
                  <a:cxn ang="0">
                    <a:pos x="471" y="73"/>
                  </a:cxn>
                  <a:cxn ang="0">
                    <a:pos x="516" y="76"/>
                  </a:cxn>
                  <a:cxn ang="0">
                    <a:pos x="561" y="79"/>
                  </a:cxn>
                  <a:cxn ang="0">
                    <a:pos x="607" y="83"/>
                  </a:cxn>
                  <a:cxn ang="0">
                    <a:pos x="607" y="85"/>
                  </a:cxn>
                  <a:cxn ang="0">
                    <a:pos x="395" y="132"/>
                  </a:cxn>
                  <a:cxn ang="0">
                    <a:pos x="824" y="202"/>
                  </a:cxn>
                  <a:cxn ang="0">
                    <a:pos x="827" y="202"/>
                  </a:cxn>
                  <a:cxn ang="0">
                    <a:pos x="827" y="202"/>
                  </a:cxn>
                </a:cxnLst>
                <a:rect l="0" t="0" r="r" b="b"/>
                <a:pathLst>
                  <a:path w="948" h="208">
                    <a:moveTo>
                      <a:pt x="827" y="202"/>
                    </a:moveTo>
                    <a:lnTo>
                      <a:pt x="948" y="208"/>
                    </a:lnTo>
                    <a:lnTo>
                      <a:pt x="826" y="191"/>
                    </a:lnTo>
                    <a:lnTo>
                      <a:pt x="825" y="186"/>
                    </a:lnTo>
                    <a:lnTo>
                      <a:pt x="852" y="102"/>
                    </a:lnTo>
                    <a:lnTo>
                      <a:pt x="852" y="102"/>
                    </a:lnTo>
                    <a:lnTo>
                      <a:pt x="856" y="103"/>
                    </a:lnTo>
                    <a:lnTo>
                      <a:pt x="860" y="103"/>
                    </a:lnTo>
                    <a:lnTo>
                      <a:pt x="862" y="103"/>
                    </a:lnTo>
                    <a:lnTo>
                      <a:pt x="863" y="103"/>
                    </a:lnTo>
                    <a:lnTo>
                      <a:pt x="862" y="103"/>
                    </a:lnTo>
                    <a:lnTo>
                      <a:pt x="860" y="102"/>
                    </a:lnTo>
                    <a:lnTo>
                      <a:pt x="856" y="102"/>
                    </a:lnTo>
                    <a:lnTo>
                      <a:pt x="852" y="101"/>
                    </a:lnTo>
                    <a:lnTo>
                      <a:pt x="852" y="101"/>
                    </a:lnTo>
                    <a:lnTo>
                      <a:pt x="856" y="85"/>
                    </a:lnTo>
                    <a:lnTo>
                      <a:pt x="809" y="3"/>
                    </a:lnTo>
                    <a:lnTo>
                      <a:pt x="800" y="0"/>
                    </a:lnTo>
                    <a:lnTo>
                      <a:pt x="834" y="85"/>
                    </a:lnTo>
                    <a:lnTo>
                      <a:pt x="832" y="96"/>
                    </a:lnTo>
                    <a:lnTo>
                      <a:pt x="832" y="96"/>
                    </a:lnTo>
                    <a:lnTo>
                      <a:pt x="825" y="95"/>
                    </a:lnTo>
                    <a:lnTo>
                      <a:pt x="817" y="94"/>
                    </a:lnTo>
                    <a:lnTo>
                      <a:pt x="808" y="92"/>
                    </a:lnTo>
                    <a:lnTo>
                      <a:pt x="799" y="91"/>
                    </a:lnTo>
                    <a:lnTo>
                      <a:pt x="788" y="88"/>
                    </a:lnTo>
                    <a:lnTo>
                      <a:pt x="778" y="87"/>
                    </a:lnTo>
                    <a:lnTo>
                      <a:pt x="766" y="85"/>
                    </a:lnTo>
                    <a:lnTo>
                      <a:pt x="754" y="83"/>
                    </a:lnTo>
                    <a:lnTo>
                      <a:pt x="741" y="81"/>
                    </a:lnTo>
                    <a:lnTo>
                      <a:pt x="727" y="79"/>
                    </a:lnTo>
                    <a:lnTo>
                      <a:pt x="712" y="77"/>
                    </a:lnTo>
                    <a:lnTo>
                      <a:pt x="697" y="76"/>
                    </a:lnTo>
                    <a:lnTo>
                      <a:pt x="681" y="73"/>
                    </a:lnTo>
                    <a:lnTo>
                      <a:pt x="664" y="72"/>
                    </a:lnTo>
                    <a:lnTo>
                      <a:pt x="647" y="70"/>
                    </a:lnTo>
                    <a:lnTo>
                      <a:pt x="628" y="69"/>
                    </a:lnTo>
                    <a:lnTo>
                      <a:pt x="628" y="69"/>
                    </a:lnTo>
                    <a:lnTo>
                      <a:pt x="592" y="5"/>
                    </a:lnTo>
                    <a:lnTo>
                      <a:pt x="604" y="65"/>
                    </a:lnTo>
                    <a:lnTo>
                      <a:pt x="604" y="65"/>
                    </a:lnTo>
                    <a:lnTo>
                      <a:pt x="584" y="64"/>
                    </a:lnTo>
                    <a:lnTo>
                      <a:pt x="565" y="63"/>
                    </a:lnTo>
                    <a:lnTo>
                      <a:pt x="544" y="62"/>
                    </a:lnTo>
                    <a:lnTo>
                      <a:pt x="523" y="61"/>
                    </a:lnTo>
                    <a:lnTo>
                      <a:pt x="501" y="60"/>
                    </a:lnTo>
                    <a:lnTo>
                      <a:pt x="478" y="58"/>
                    </a:lnTo>
                    <a:lnTo>
                      <a:pt x="455" y="57"/>
                    </a:lnTo>
                    <a:lnTo>
                      <a:pt x="431" y="56"/>
                    </a:lnTo>
                    <a:lnTo>
                      <a:pt x="377" y="55"/>
                    </a:lnTo>
                    <a:lnTo>
                      <a:pt x="327" y="54"/>
                    </a:lnTo>
                    <a:lnTo>
                      <a:pt x="281" y="53"/>
                    </a:lnTo>
                    <a:lnTo>
                      <a:pt x="239" y="51"/>
                    </a:lnTo>
                    <a:lnTo>
                      <a:pt x="201" y="51"/>
                    </a:lnTo>
                    <a:lnTo>
                      <a:pt x="165" y="51"/>
                    </a:lnTo>
                    <a:lnTo>
                      <a:pt x="134" y="51"/>
                    </a:lnTo>
                    <a:lnTo>
                      <a:pt x="106" y="51"/>
                    </a:lnTo>
                    <a:lnTo>
                      <a:pt x="82" y="51"/>
                    </a:lnTo>
                    <a:lnTo>
                      <a:pt x="60" y="53"/>
                    </a:lnTo>
                    <a:lnTo>
                      <a:pt x="43" y="53"/>
                    </a:lnTo>
                    <a:lnTo>
                      <a:pt x="29" y="53"/>
                    </a:lnTo>
                    <a:lnTo>
                      <a:pt x="18" y="53"/>
                    </a:lnTo>
                    <a:lnTo>
                      <a:pt x="9" y="54"/>
                    </a:lnTo>
                    <a:lnTo>
                      <a:pt x="5" y="54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3" y="69"/>
                    </a:lnTo>
                    <a:lnTo>
                      <a:pt x="7" y="69"/>
                    </a:lnTo>
                    <a:lnTo>
                      <a:pt x="15" y="70"/>
                    </a:lnTo>
                    <a:lnTo>
                      <a:pt x="27" y="70"/>
                    </a:lnTo>
                    <a:lnTo>
                      <a:pt x="42" y="70"/>
                    </a:lnTo>
                    <a:lnTo>
                      <a:pt x="58" y="71"/>
                    </a:lnTo>
                    <a:lnTo>
                      <a:pt x="76" y="71"/>
                    </a:lnTo>
                    <a:lnTo>
                      <a:pt x="96" y="71"/>
                    </a:lnTo>
                    <a:lnTo>
                      <a:pt x="118" y="71"/>
                    </a:lnTo>
                    <a:lnTo>
                      <a:pt x="141" y="72"/>
                    </a:lnTo>
                    <a:lnTo>
                      <a:pt x="165" y="72"/>
                    </a:lnTo>
                    <a:lnTo>
                      <a:pt x="190" y="72"/>
                    </a:lnTo>
                    <a:lnTo>
                      <a:pt x="216" y="71"/>
                    </a:lnTo>
                    <a:lnTo>
                      <a:pt x="241" y="71"/>
                    </a:lnTo>
                    <a:lnTo>
                      <a:pt x="266" y="70"/>
                    </a:lnTo>
                    <a:lnTo>
                      <a:pt x="292" y="69"/>
                    </a:lnTo>
                    <a:lnTo>
                      <a:pt x="304" y="69"/>
                    </a:lnTo>
                    <a:lnTo>
                      <a:pt x="318" y="68"/>
                    </a:lnTo>
                    <a:lnTo>
                      <a:pt x="334" y="68"/>
                    </a:lnTo>
                    <a:lnTo>
                      <a:pt x="350" y="68"/>
                    </a:lnTo>
                    <a:lnTo>
                      <a:pt x="369" y="69"/>
                    </a:lnTo>
                    <a:lnTo>
                      <a:pt x="387" y="69"/>
                    </a:lnTo>
                    <a:lnTo>
                      <a:pt x="407" y="70"/>
                    </a:lnTo>
                    <a:lnTo>
                      <a:pt x="428" y="71"/>
                    </a:lnTo>
                    <a:lnTo>
                      <a:pt x="450" y="72"/>
                    </a:lnTo>
                    <a:lnTo>
                      <a:pt x="471" y="73"/>
                    </a:lnTo>
                    <a:lnTo>
                      <a:pt x="493" y="74"/>
                    </a:lnTo>
                    <a:lnTo>
                      <a:pt x="516" y="76"/>
                    </a:lnTo>
                    <a:lnTo>
                      <a:pt x="538" y="78"/>
                    </a:lnTo>
                    <a:lnTo>
                      <a:pt x="561" y="79"/>
                    </a:lnTo>
                    <a:lnTo>
                      <a:pt x="584" y="81"/>
                    </a:lnTo>
                    <a:lnTo>
                      <a:pt x="607" y="83"/>
                    </a:lnTo>
                    <a:lnTo>
                      <a:pt x="607" y="83"/>
                    </a:lnTo>
                    <a:lnTo>
                      <a:pt x="607" y="85"/>
                    </a:lnTo>
                    <a:lnTo>
                      <a:pt x="603" y="161"/>
                    </a:lnTo>
                    <a:lnTo>
                      <a:pt x="395" y="132"/>
                    </a:lnTo>
                    <a:lnTo>
                      <a:pt x="440" y="186"/>
                    </a:lnTo>
                    <a:lnTo>
                      <a:pt x="824" y="202"/>
                    </a:lnTo>
                    <a:lnTo>
                      <a:pt x="829" y="205"/>
                    </a:lnTo>
                    <a:lnTo>
                      <a:pt x="827" y="202"/>
                    </a:lnTo>
                    <a:lnTo>
                      <a:pt x="827" y="202"/>
                    </a:lnTo>
                    <a:lnTo>
                      <a:pt x="827" y="20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62" name="Freeform 62"/>
              <p:cNvSpPr>
                <a:spLocks/>
              </p:cNvSpPr>
              <p:nvPr/>
            </p:nvSpPr>
            <p:spPr bwMode="auto">
              <a:xfrm>
                <a:off x="3974" y="2793"/>
                <a:ext cx="187" cy="8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37" y="1"/>
                  </a:cxn>
                  <a:cxn ang="0">
                    <a:pos x="52" y="2"/>
                  </a:cxn>
                  <a:cxn ang="0">
                    <a:pos x="68" y="3"/>
                  </a:cxn>
                  <a:cxn ang="0">
                    <a:pos x="83" y="4"/>
                  </a:cxn>
                  <a:cxn ang="0">
                    <a:pos x="98" y="5"/>
                  </a:cxn>
                  <a:cxn ang="0">
                    <a:pos x="112" y="7"/>
                  </a:cxn>
                  <a:cxn ang="0">
                    <a:pos x="126" y="8"/>
                  </a:cxn>
                  <a:cxn ang="0">
                    <a:pos x="140" y="9"/>
                  </a:cxn>
                  <a:cxn ang="0">
                    <a:pos x="152" y="10"/>
                  </a:cxn>
                  <a:cxn ang="0">
                    <a:pos x="165" y="11"/>
                  </a:cxn>
                  <a:cxn ang="0">
                    <a:pos x="176" y="12"/>
                  </a:cxn>
                  <a:cxn ang="0">
                    <a:pos x="188" y="14"/>
                  </a:cxn>
                  <a:cxn ang="0">
                    <a:pos x="198" y="15"/>
                  </a:cxn>
                  <a:cxn ang="0">
                    <a:pos x="209" y="15"/>
                  </a:cxn>
                  <a:cxn ang="0">
                    <a:pos x="218" y="16"/>
                  </a:cxn>
                  <a:cxn ang="0">
                    <a:pos x="226" y="17"/>
                  </a:cxn>
                  <a:cxn ang="0">
                    <a:pos x="226" y="17"/>
                  </a:cxn>
                  <a:cxn ang="0">
                    <a:pos x="202" y="104"/>
                  </a:cxn>
                  <a:cxn ang="0">
                    <a:pos x="0" y="77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226" h="104">
                    <a:moveTo>
                      <a:pt x="21" y="0"/>
                    </a:moveTo>
                    <a:lnTo>
                      <a:pt x="37" y="1"/>
                    </a:lnTo>
                    <a:lnTo>
                      <a:pt x="52" y="2"/>
                    </a:lnTo>
                    <a:lnTo>
                      <a:pt x="68" y="3"/>
                    </a:lnTo>
                    <a:lnTo>
                      <a:pt x="83" y="4"/>
                    </a:lnTo>
                    <a:lnTo>
                      <a:pt x="98" y="5"/>
                    </a:lnTo>
                    <a:lnTo>
                      <a:pt x="112" y="7"/>
                    </a:lnTo>
                    <a:lnTo>
                      <a:pt x="126" y="8"/>
                    </a:lnTo>
                    <a:lnTo>
                      <a:pt x="140" y="9"/>
                    </a:lnTo>
                    <a:lnTo>
                      <a:pt x="152" y="10"/>
                    </a:lnTo>
                    <a:lnTo>
                      <a:pt x="165" y="11"/>
                    </a:lnTo>
                    <a:lnTo>
                      <a:pt x="176" y="12"/>
                    </a:lnTo>
                    <a:lnTo>
                      <a:pt x="188" y="14"/>
                    </a:lnTo>
                    <a:lnTo>
                      <a:pt x="198" y="15"/>
                    </a:lnTo>
                    <a:lnTo>
                      <a:pt x="209" y="15"/>
                    </a:lnTo>
                    <a:lnTo>
                      <a:pt x="218" y="16"/>
                    </a:lnTo>
                    <a:lnTo>
                      <a:pt x="226" y="17"/>
                    </a:lnTo>
                    <a:lnTo>
                      <a:pt x="226" y="17"/>
                    </a:lnTo>
                    <a:lnTo>
                      <a:pt x="202" y="104"/>
                    </a:lnTo>
                    <a:lnTo>
                      <a:pt x="0" y="77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2863" name="Rectangle 63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32864" name="Rectangle 64"/>
          <p:cNvSpPr>
            <a:spLocks noChangeArrowheads="1"/>
          </p:cNvSpPr>
          <p:nvPr/>
        </p:nvSpPr>
        <p:spPr bwMode="auto">
          <a:xfrm>
            <a:off x="687388" y="1104900"/>
            <a:ext cx="7772400" cy="566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National Safety Council (NSC)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9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826" name="Group 2"/>
          <p:cNvGrpSpPr>
            <a:grpSpLocks/>
          </p:cNvGrpSpPr>
          <p:nvPr/>
        </p:nvGrpSpPr>
        <p:grpSpPr bwMode="auto">
          <a:xfrm>
            <a:off x="6932613" y="323850"/>
            <a:ext cx="2020887" cy="700088"/>
            <a:chOff x="2376" y="2153"/>
            <a:chExt cx="1151" cy="415"/>
          </a:xfrm>
        </p:grpSpPr>
        <p:sp>
          <p:nvSpPr>
            <p:cNvPr id="333827" name="Freeform 3"/>
            <p:cNvSpPr>
              <a:spLocks/>
            </p:cNvSpPr>
            <p:nvPr/>
          </p:nvSpPr>
          <p:spPr bwMode="auto">
            <a:xfrm>
              <a:off x="3067" y="2169"/>
              <a:ext cx="35" cy="33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34" y="0"/>
                </a:cxn>
                <a:cxn ang="0">
                  <a:pos x="69" y="10"/>
                </a:cxn>
                <a:cxn ang="0">
                  <a:pos x="0" y="67"/>
                </a:cxn>
                <a:cxn ang="0">
                  <a:pos x="0" y="67"/>
                </a:cxn>
              </a:cxnLst>
              <a:rect l="0" t="0" r="r" b="b"/>
              <a:pathLst>
                <a:path w="69" h="67">
                  <a:moveTo>
                    <a:pt x="0" y="67"/>
                  </a:moveTo>
                  <a:lnTo>
                    <a:pt x="34" y="0"/>
                  </a:lnTo>
                  <a:lnTo>
                    <a:pt x="69" y="10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828" name="Freeform 4"/>
            <p:cNvSpPr>
              <a:spLocks/>
            </p:cNvSpPr>
            <p:nvPr/>
          </p:nvSpPr>
          <p:spPr bwMode="auto">
            <a:xfrm>
              <a:off x="3015" y="2153"/>
              <a:ext cx="14" cy="22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5" y="0"/>
                </a:cxn>
                <a:cxn ang="0">
                  <a:pos x="0" y="0"/>
                </a:cxn>
                <a:cxn ang="0">
                  <a:pos x="29" y="44"/>
                </a:cxn>
                <a:cxn ang="0">
                  <a:pos x="29" y="44"/>
                </a:cxn>
              </a:cxnLst>
              <a:rect l="0" t="0" r="r" b="b"/>
              <a:pathLst>
                <a:path w="29" h="44">
                  <a:moveTo>
                    <a:pt x="29" y="44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29" y="44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3829" name="Group 5"/>
            <p:cNvGrpSpPr>
              <a:grpSpLocks/>
            </p:cNvGrpSpPr>
            <p:nvPr/>
          </p:nvGrpSpPr>
          <p:grpSpPr bwMode="auto">
            <a:xfrm>
              <a:off x="2376" y="2175"/>
              <a:ext cx="1151" cy="393"/>
              <a:chOff x="2376" y="2175"/>
              <a:chExt cx="1151" cy="393"/>
            </a:xfrm>
          </p:grpSpPr>
          <p:sp>
            <p:nvSpPr>
              <p:cNvPr id="333830" name="Freeform 6"/>
              <p:cNvSpPr>
                <a:spLocks/>
              </p:cNvSpPr>
              <p:nvPr/>
            </p:nvSpPr>
            <p:spPr bwMode="auto">
              <a:xfrm>
                <a:off x="3037" y="2457"/>
                <a:ext cx="490" cy="111"/>
              </a:xfrm>
              <a:custGeom>
                <a:avLst/>
                <a:gdLst/>
                <a:ahLst/>
                <a:cxnLst>
                  <a:cxn ang="0">
                    <a:pos x="94" y="15"/>
                  </a:cxn>
                  <a:cxn ang="0">
                    <a:pos x="0" y="48"/>
                  </a:cxn>
                  <a:cxn ang="0">
                    <a:pos x="141" y="48"/>
                  </a:cxn>
                  <a:cxn ang="0">
                    <a:pos x="56" y="148"/>
                  </a:cxn>
                  <a:cxn ang="0">
                    <a:pos x="227" y="83"/>
                  </a:cxn>
                  <a:cxn ang="0">
                    <a:pos x="217" y="152"/>
                  </a:cxn>
                  <a:cxn ang="0">
                    <a:pos x="373" y="88"/>
                  </a:cxn>
                  <a:cxn ang="0">
                    <a:pos x="356" y="168"/>
                  </a:cxn>
                  <a:cxn ang="0">
                    <a:pos x="457" y="95"/>
                  </a:cxn>
                  <a:cxn ang="0">
                    <a:pos x="505" y="174"/>
                  </a:cxn>
                  <a:cxn ang="0">
                    <a:pos x="520" y="95"/>
                  </a:cxn>
                  <a:cxn ang="0">
                    <a:pos x="603" y="222"/>
                  </a:cxn>
                  <a:cxn ang="0">
                    <a:pos x="609" y="107"/>
                  </a:cxn>
                  <a:cxn ang="0">
                    <a:pos x="758" y="206"/>
                  </a:cxn>
                  <a:cxn ang="0">
                    <a:pos x="736" y="110"/>
                  </a:cxn>
                  <a:cxn ang="0">
                    <a:pos x="979" y="177"/>
                  </a:cxn>
                  <a:cxn ang="0">
                    <a:pos x="745" y="57"/>
                  </a:cxn>
                  <a:cxn ang="0">
                    <a:pos x="290" y="0"/>
                  </a:cxn>
                  <a:cxn ang="0">
                    <a:pos x="91" y="4"/>
                  </a:cxn>
                  <a:cxn ang="0">
                    <a:pos x="94" y="15"/>
                  </a:cxn>
                </a:cxnLst>
                <a:rect l="0" t="0" r="r" b="b"/>
                <a:pathLst>
                  <a:path w="979" h="222">
                    <a:moveTo>
                      <a:pt x="94" y="15"/>
                    </a:moveTo>
                    <a:lnTo>
                      <a:pt x="0" y="48"/>
                    </a:lnTo>
                    <a:lnTo>
                      <a:pt x="141" y="48"/>
                    </a:lnTo>
                    <a:lnTo>
                      <a:pt x="56" y="148"/>
                    </a:lnTo>
                    <a:lnTo>
                      <a:pt x="227" y="83"/>
                    </a:lnTo>
                    <a:lnTo>
                      <a:pt x="217" y="152"/>
                    </a:lnTo>
                    <a:lnTo>
                      <a:pt x="373" y="88"/>
                    </a:lnTo>
                    <a:lnTo>
                      <a:pt x="356" y="168"/>
                    </a:lnTo>
                    <a:lnTo>
                      <a:pt x="457" y="95"/>
                    </a:lnTo>
                    <a:lnTo>
                      <a:pt x="505" y="174"/>
                    </a:lnTo>
                    <a:lnTo>
                      <a:pt x="520" y="95"/>
                    </a:lnTo>
                    <a:lnTo>
                      <a:pt x="603" y="222"/>
                    </a:lnTo>
                    <a:lnTo>
                      <a:pt x="609" y="107"/>
                    </a:lnTo>
                    <a:lnTo>
                      <a:pt x="758" y="206"/>
                    </a:lnTo>
                    <a:lnTo>
                      <a:pt x="736" y="110"/>
                    </a:lnTo>
                    <a:lnTo>
                      <a:pt x="979" y="177"/>
                    </a:lnTo>
                    <a:lnTo>
                      <a:pt x="745" y="57"/>
                    </a:lnTo>
                    <a:lnTo>
                      <a:pt x="290" y="0"/>
                    </a:lnTo>
                    <a:lnTo>
                      <a:pt x="91" y="4"/>
                    </a:lnTo>
                    <a:lnTo>
                      <a:pt x="94" y="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/>
                  </a:gs>
                  <a:gs pos="50000">
                    <a:srgbClr val="FFFF00">
                      <a:gamma/>
                      <a:shade val="46275"/>
                      <a:invGamma/>
                    </a:srgbClr>
                  </a:gs>
                  <a:gs pos="100000">
                    <a:srgbClr val="FFF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31" name="Freeform 7"/>
              <p:cNvSpPr>
                <a:spLocks/>
              </p:cNvSpPr>
              <p:nvPr/>
            </p:nvSpPr>
            <p:spPr bwMode="auto">
              <a:xfrm>
                <a:off x="2382" y="2388"/>
                <a:ext cx="666" cy="121"/>
              </a:xfrm>
              <a:custGeom>
                <a:avLst/>
                <a:gdLst/>
                <a:ahLst/>
                <a:cxnLst>
                  <a:cxn ang="0">
                    <a:pos x="72" y="78"/>
                  </a:cxn>
                  <a:cxn ang="0">
                    <a:pos x="0" y="126"/>
                  </a:cxn>
                  <a:cxn ang="0">
                    <a:pos x="167" y="109"/>
                  </a:cxn>
                  <a:cxn ang="0">
                    <a:pos x="94" y="163"/>
                  </a:cxn>
                  <a:cxn ang="0">
                    <a:pos x="268" y="132"/>
                  </a:cxn>
                  <a:cxn ang="0">
                    <a:pos x="223" y="176"/>
                  </a:cxn>
                  <a:cxn ang="0">
                    <a:pos x="346" y="152"/>
                  </a:cxn>
                  <a:cxn ang="0">
                    <a:pos x="328" y="207"/>
                  </a:cxn>
                  <a:cxn ang="0">
                    <a:pos x="477" y="135"/>
                  </a:cxn>
                  <a:cxn ang="0">
                    <a:pos x="455" y="207"/>
                  </a:cxn>
                  <a:cxn ang="0">
                    <a:pos x="546" y="145"/>
                  </a:cxn>
                  <a:cxn ang="0">
                    <a:pos x="575" y="225"/>
                  </a:cxn>
                  <a:cxn ang="0">
                    <a:pos x="594" y="158"/>
                  </a:cxn>
                  <a:cxn ang="0">
                    <a:pos x="660" y="232"/>
                  </a:cxn>
                  <a:cxn ang="0">
                    <a:pos x="676" y="158"/>
                  </a:cxn>
                  <a:cxn ang="0">
                    <a:pos x="807" y="238"/>
                  </a:cxn>
                  <a:cxn ang="0">
                    <a:pos x="818" y="192"/>
                  </a:cxn>
                  <a:cxn ang="0">
                    <a:pos x="905" y="225"/>
                  </a:cxn>
                  <a:cxn ang="0">
                    <a:pos x="919" y="160"/>
                  </a:cxn>
                  <a:cxn ang="0">
                    <a:pos x="1016" y="242"/>
                  </a:cxn>
                  <a:cxn ang="0">
                    <a:pos x="1030" y="174"/>
                  </a:cxn>
                  <a:cxn ang="0">
                    <a:pos x="1146" y="222"/>
                  </a:cxn>
                  <a:cxn ang="0">
                    <a:pos x="1143" y="160"/>
                  </a:cxn>
                  <a:cxn ang="0">
                    <a:pos x="1239" y="194"/>
                  </a:cxn>
                  <a:cxn ang="0">
                    <a:pos x="1227" y="154"/>
                  </a:cxn>
                  <a:cxn ang="0">
                    <a:pos x="1270" y="170"/>
                  </a:cxn>
                  <a:cxn ang="0">
                    <a:pos x="1249" y="145"/>
                  </a:cxn>
                  <a:cxn ang="0">
                    <a:pos x="1332" y="113"/>
                  </a:cxn>
                  <a:cxn ang="0">
                    <a:pos x="1032" y="15"/>
                  </a:cxn>
                  <a:cxn ang="0">
                    <a:pos x="382" y="22"/>
                  </a:cxn>
                  <a:cxn ang="0">
                    <a:pos x="126" y="0"/>
                  </a:cxn>
                  <a:cxn ang="0">
                    <a:pos x="72" y="78"/>
                  </a:cxn>
                  <a:cxn ang="0">
                    <a:pos x="72" y="78"/>
                  </a:cxn>
                </a:cxnLst>
                <a:rect l="0" t="0" r="r" b="b"/>
                <a:pathLst>
                  <a:path w="1332" h="242">
                    <a:moveTo>
                      <a:pt x="72" y="78"/>
                    </a:moveTo>
                    <a:lnTo>
                      <a:pt x="0" y="126"/>
                    </a:lnTo>
                    <a:lnTo>
                      <a:pt x="167" y="109"/>
                    </a:lnTo>
                    <a:lnTo>
                      <a:pt x="94" y="163"/>
                    </a:lnTo>
                    <a:lnTo>
                      <a:pt x="268" y="132"/>
                    </a:lnTo>
                    <a:lnTo>
                      <a:pt x="223" y="176"/>
                    </a:lnTo>
                    <a:lnTo>
                      <a:pt x="346" y="152"/>
                    </a:lnTo>
                    <a:lnTo>
                      <a:pt x="328" y="207"/>
                    </a:lnTo>
                    <a:lnTo>
                      <a:pt x="477" y="135"/>
                    </a:lnTo>
                    <a:lnTo>
                      <a:pt x="455" y="207"/>
                    </a:lnTo>
                    <a:lnTo>
                      <a:pt x="546" y="145"/>
                    </a:lnTo>
                    <a:lnTo>
                      <a:pt x="575" y="225"/>
                    </a:lnTo>
                    <a:lnTo>
                      <a:pt x="594" y="158"/>
                    </a:lnTo>
                    <a:lnTo>
                      <a:pt x="660" y="232"/>
                    </a:lnTo>
                    <a:lnTo>
                      <a:pt x="676" y="158"/>
                    </a:lnTo>
                    <a:lnTo>
                      <a:pt x="807" y="238"/>
                    </a:lnTo>
                    <a:lnTo>
                      <a:pt x="818" y="192"/>
                    </a:lnTo>
                    <a:lnTo>
                      <a:pt x="905" y="225"/>
                    </a:lnTo>
                    <a:lnTo>
                      <a:pt x="919" y="160"/>
                    </a:lnTo>
                    <a:lnTo>
                      <a:pt x="1016" y="242"/>
                    </a:lnTo>
                    <a:lnTo>
                      <a:pt x="1030" y="174"/>
                    </a:lnTo>
                    <a:lnTo>
                      <a:pt x="1146" y="222"/>
                    </a:lnTo>
                    <a:lnTo>
                      <a:pt x="1143" y="160"/>
                    </a:lnTo>
                    <a:lnTo>
                      <a:pt x="1239" y="194"/>
                    </a:lnTo>
                    <a:lnTo>
                      <a:pt x="1227" y="154"/>
                    </a:lnTo>
                    <a:lnTo>
                      <a:pt x="1270" y="170"/>
                    </a:lnTo>
                    <a:lnTo>
                      <a:pt x="1249" y="145"/>
                    </a:lnTo>
                    <a:lnTo>
                      <a:pt x="1332" y="113"/>
                    </a:lnTo>
                    <a:lnTo>
                      <a:pt x="1032" y="15"/>
                    </a:lnTo>
                    <a:lnTo>
                      <a:pt x="382" y="22"/>
                    </a:lnTo>
                    <a:lnTo>
                      <a:pt x="126" y="0"/>
                    </a:lnTo>
                    <a:lnTo>
                      <a:pt x="72" y="78"/>
                    </a:lnTo>
                    <a:lnTo>
                      <a:pt x="72" y="7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100000">
                    <a:srgbClr val="FFFF00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32" name="Freeform 8"/>
              <p:cNvSpPr>
                <a:spLocks/>
              </p:cNvSpPr>
              <p:nvPr/>
            </p:nvSpPr>
            <p:spPr bwMode="auto">
              <a:xfrm>
                <a:off x="2376" y="2216"/>
                <a:ext cx="1085" cy="305"/>
              </a:xfrm>
              <a:custGeom>
                <a:avLst/>
                <a:gdLst/>
                <a:ahLst/>
                <a:cxnLst>
                  <a:cxn ang="0">
                    <a:pos x="2170" y="479"/>
                  </a:cxn>
                  <a:cxn ang="0">
                    <a:pos x="2077" y="259"/>
                  </a:cxn>
                  <a:cxn ang="0">
                    <a:pos x="1938" y="69"/>
                  </a:cxn>
                  <a:cxn ang="0">
                    <a:pos x="1495" y="25"/>
                  </a:cxn>
                  <a:cxn ang="0">
                    <a:pos x="1376" y="31"/>
                  </a:cxn>
                  <a:cxn ang="0">
                    <a:pos x="1278" y="179"/>
                  </a:cxn>
                  <a:cxn ang="0">
                    <a:pos x="1188" y="135"/>
                  </a:cxn>
                  <a:cxn ang="0">
                    <a:pos x="1099" y="188"/>
                  </a:cxn>
                  <a:cxn ang="0">
                    <a:pos x="881" y="81"/>
                  </a:cxn>
                  <a:cxn ang="0">
                    <a:pos x="325" y="36"/>
                  </a:cxn>
                  <a:cxn ang="0">
                    <a:pos x="0" y="306"/>
                  </a:cxn>
                  <a:cxn ang="0">
                    <a:pos x="56" y="413"/>
                  </a:cxn>
                  <a:cxn ang="0">
                    <a:pos x="101" y="412"/>
                  </a:cxn>
                  <a:cxn ang="0">
                    <a:pos x="136" y="409"/>
                  </a:cxn>
                  <a:cxn ang="0">
                    <a:pos x="166" y="409"/>
                  </a:cxn>
                  <a:cxn ang="0">
                    <a:pos x="197" y="413"/>
                  </a:cxn>
                  <a:cxn ang="0">
                    <a:pos x="234" y="422"/>
                  </a:cxn>
                  <a:cxn ang="0">
                    <a:pos x="250" y="477"/>
                  </a:cxn>
                  <a:cxn ang="0">
                    <a:pos x="304" y="513"/>
                  </a:cxn>
                  <a:cxn ang="0">
                    <a:pos x="378" y="522"/>
                  </a:cxn>
                  <a:cxn ang="0">
                    <a:pos x="452" y="502"/>
                  </a:cxn>
                  <a:cxn ang="0">
                    <a:pos x="506" y="447"/>
                  </a:cxn>
                  <a:cxn ang="0">
                    <a:pos x="586" y="429"/>
                  </a:cxn>
                  <a:cxn ang="0">
                    <a:pos x="687" y="435"/>
                  </a:cxn>
                  <a:cxn ang="0">
                    <a:pos x="787" y="437"/>
                  </a:cxn>
                  <a:cxn ang="0">
                    <a:pos x="886" y="441"/>
                  </a:cxn>
                  <a:cxn ang="0">
                    <a:pos x="986" y="446"/>
                  </a:cxn>
                  <a:cxn ang="0">
                    <a:pos x="1083" y="521"/>
                  </a:cxn>
                  <a:cxn ang="0">
                    <a:pos x="1123" y="521"/>
                  </a:cxn>
                  <a:cxn ang="0">
                    <a:pos x="1176" y="520"/>
                  </a:cxn>
                  <a:cxn ang="0">
                    <a:pos x="1230" y="515"/>
                  </a:cxn>
                  <a:cxn ang="0">
                    <a:pos x="1274" y="503"/>
                  </a:cxn>
                  <a:cxn ang="0">
                    <a:pos x="1295" y="476"/>
                  </a:cxn>
                  <a:cxn ang="0">
                    <a:pos x="1320" y="435"/>
                  </a:cxn>
                  <a:cxn ang="0">
                    <a:pos x="1438" y="472"/>
                  </a:cxn>
                  <a:cxn ang="0">
                    <a:pos x="1490" y="533"/>
                  </a:cxn>
                  <a:cxn ang="0">
                    <a:pos x="1570" y="531"/>
                  </a:cxn>
                  <a:cxn ang="0">
                    <a:pos x="1941" y="559"/>
                  </a:cxn>
                  <a:cxn ang="0">
                    <a:pos x="2008" y="606"/>
                  </a:cxn>
                  <a:cxn ang="0">
                    <a:pos x="2061" y="599"/>
                  </a:cxn>
                  <a:cxn ang="0">
                    <a:pos x="2098" y="574"/>
                  </a:cxn>
                  <a:cxn ang="0">
                    <a:pos x="2128" y="574"/>
                  </a:cxn>
                  <a:cxn ang="0">
                    <a:pos x="2152" y="565"/>
                  </a:cxn>
                </a:cxnLst>
                <a:rect l="0" t="0" r="r" b="b"/>
                <a:pathLst>
                  <a:path w="2170" h="609">
                    <a:moveTo>
                      <a:pt x="2155" y="554"/>
                    </a:moveTo>
                    <a:lnTo>
                      <a:pt x="2157" y="485"/>
                    </a:lnTo>
                    <a:lnTo>
                      <a:pt x="2170" y="479"/>
                    </a:lnTo>
                    <a:lnTo>
                      <a:pt x="2166" y="355"/>
                    </a:lnTo>
                    <a:lnTo>
                      <a:pt x="2043" y="264"/>
                    </a:lnTo>
                    <a:lnTo>
                      <a:pt x="2077" y="259"/>
                    </a:lnTo>
                    <a:lnTo>
                      <a:pt x="2077" y="214"/>
                    </a:lnTo>
                    <a:lnTo>
                      <a:pt x="2005" y="205"/>
                    </a:lnTo>
                    <a:lnTo>
                      <a:pt x="1938" y="69"/>
                    </a:lnTo>
                    <a:lnTo>
                      <a:pt x="1606" y="9"/>
                    </a:lnTo>
                    <a:lnTo>
                      <a:pt x="1546" y="0"/>
                    </a:lnTo>
                    <a:lnTo>
                      <a:pt x="1495" y="25"/>
                    </a:lnTo>
                    <a:lnTo>
                      <a:pt x="1468" y="22"/>
                    </a:lnTo>
                    <a:lnTo>
                      <a:pt x="1414" y="31"/>
                    </a:lnTo>
                    <a:lnTo>
                      <a:pt x="1376" y="31"/>
                    </a:lnTo>
                    <a:lnTo>
                      <a:pt x="1316" y="125"/>
                    </a:lnTo>
                    <a:lnTo>
                      <a:pt x="1283" y="147"/>
                    </a:lnTo>
                    <a:lnTo>
                      <a:pt x="1278" y="179"/>
                    </a:lnTo>
                    <a:lnTo>
                      <a:pt x="1250" y="147"/>
                    </a:lnTo>
                    <a:lnTo>
                      <a:pt x="1209" y="192"/>
                    </a:lnTo>
                    <a:lnTo>
                      <a:pt x="1188" y="135"/>
                    </a:lnTo>
                    <a:lnTo>
                      <a:pt x="1165" y="154"/>
                    </a:lnTo>
                    <a:lnTo>
                      <a:pt x="1143" y="135"/>
                    </a:lnTo>
                    <a:lnTo>
                      <a:pt x="1099" y="188"/>
                    </a:lnTo>
                    <a:lnTo>
                      <a:pt x="1074" y="157"/>
                    </a:lnTo>
                    <a:lnTo>
                      <a:pt x="1017" y="172"/>
                    </a:lnTo>
                    <a:lnTo>
                      <a:pt x="881" y="81"/>
                    </a:lnTo>
                    <a:lnTo>
                      <a:pt x="868" y="56"/>
                    </a:lnTo>
                    <a:lnTo>
                      <a:pt x="433" y="22"/>
                    </a:lnTo>
                    <a:lnTo>
                      <a:pt x="325" y="36"/>
                    </a:lnTo>
                    <a:lnTo>
                      <a:pt x="252" y="147"/>
                    </a:lnTo>
                    <a:lnTo>
                      <a:pt x="82" y="135"/>
                    </a:lnTo>
                    <a:lnTo>
                      <a:pt x="0" y="306"/>
                    </a:lnTo>
                    <a:lnTo>
                      <a:pt x="24" y="346"/>
                    </a:lnTo>
                    <a:lnTo>
                      <a:pt x="38" y="413"/>
                    </a:lnTo>
                    <a:lnTo>
                      <a:pt x="56" y="413"/>
                    </a:lnTo>
                    <a:lnTo>
                      <a:pt x="73" y="413"/>
                    </a:lnTo>
                    <a:lnTo>
                      <a:pt x="88" y="412"/>
                    </a:lnTo>
                    <a:lnTo>
                      <a:pt x="101" y="412"/>
                    </a:lnTo>
                    <a:lnTo>
                      <a:pt x="114" y="411"/>
                    </a:lnTo>
                    <a:lnTo>
                      <a:pt x="126" y="411"/>
                    </a:lnTo>
                    <a:lnTo>
                      <a:pt x="136" y="409"/>
                    </a:lnTo>
                    <a:lnTo>
                      <a:pt x="146" y="409"/>
                    </a:lnTo>
                    <a:lnTo>
                      <a:pt x="157" y="409"/>
                    </a:lnTo>
                    <a:lnTo>
                      <a:pt x="166" y="409"/>
                    </a:lnTo>
                    <a:lnTo>
                      <a:pt x="176" y="411"/>
                    </a:lnTo>
                    <a:lnTo>
                      <a:pt x="187" y="412"/>
                    </a:lnTo>
                    <a:lnTo>
                      <a:pt x="197" y="413"/>
                    </a:lnTo>
                    <a:lnTo>
                      <a:pt x="209" y="415"/>
                    </a:lnTo>
                    <a:lnTo>
                      <a:pt x="220" y="419"/>
                    </a:lnTo>
                    <a:lnTo>
                      <a:pt x="234" y="422"/>
                    </a:lnTo>
                    <a:lnTo>
                      <a:pt x="234" y="443"/>
                    </a:lnTo>
                    <a:lnTo>
                      <a:pt x="240" y="461"/>
                    </a:lnTo>
                    <a:lnTo>
                      <a:pt x="250" y="477"/>
                    </a:lnTo>
                    <a:lnTo>
                      <a:pt x="265" y="492"/>
                    </a:lnTo>
                    <a:lnTo>
                      <a:pt x="283" y="504"/>
                    </a:lnTo>
                    <a:lnTo>
                      <a:pt x="304" y="513"/>
                    </a:lnTo>
                    <a:lnTo>
                      <a:pt x="327" y="519"/>
                    </a:lnTo>
                    <a:lnTo>
                      <a:pt x="353" y="522"/>
                    </a:lnTo>
                    <a:lnTo>
                      <a:pt x="378" y="522"/>
                    </a:lnTo>
                    <a:lnTo>
                      <a:pt x="403" y="519"/>
                    </a:lnTo>
                    <a:lnTo>
                      <a:pt x="427" y="512"/>
                    </a:lnTo>
                    <a:lnTo>
                      <a:pt x="452" y="502"/>
                    </a:lnTo>
                    <a:lnTo>
                      <a:pt x="472" y="488"/>
                    </a:lnTo>
                    <a:lnTo>
                      <a:pt x="491" y="469"/>
                    </a:lnTo>
                    <a:lnTo>
                      <a:pt x="506" y="447"/>
                    </a:lnTo>
                    <a:lnTo>
                      <a:pt x="517" y="421"/>
                    </a:lnTo>
                    <a:lnTo>
                      <a:pt x="552" y="426"/>
                    </a:lnTo>
                    <a:lnTo>
                      <a:pt x="586" y="429"/>
                    </a:lnTo>
                    <a:lnTo>
                      <a:pt x="620" y="431"/>
                    </a:lnTo>
                    <a:lnTo>
                      <a:pt x="654" y="434"/>
                    </a:lnTo>
                    <a:lnTo>
                      <a:pt x="687" y="435"/>
                    </a:lnTo>
                    <a:lnTo>
                      <a:pt x="720" y="436"/>
                    </a:lnTo>
                    <a:lnTo>
                      <a:pt x="754" y="437"/>
                    </a:lnTo>
                    <a:lnTo>
                      <a:pt x="787" y="437"/>
                    </a:lnTo>
                    <a:lnTo>
                      <a:pt x="819" y="438"/>
                    </a:lnTo>
                    <a:lnTo>
                      <a:pt x="853" y="439"/>
                    </a:lnTo>
                    <a:lnTo>
                      <a:pt x="886" y="441"/>
                    </a:lnTo>
                    <a:lnTo>
                      <a:pt x="918" y="442"/>
                    </a:lnTo>
                    <a:lnTo>
                      <a:pt x="953" y="444"/>
                    </a:lnTo>
                    <a:lnTo>
                      <a:pt x="986" y="446"/>
                    </a:lnTo>
                    <a:lnTo>
                      <a:pt x="1021" y="449"/>
                    </a:lnTo>
                    <a:lnTo>
                      <a:pt x="1055" y="453"/>
                    </a:lnTo>
                    <a:lnTo>
                      <a:pt x="1083" y="521"/>
                    </a:lnTo>
                    <a:lnTo>
                      <a:pt x="1095" y="521"/>
                    </a:lnTo>
                    <a:lnTo>
                      <a:pt x="1107" y="521"/>
                    </a:lnTo>
                    <a:lnTo>
                      <a:pt x="1123" y="521"/>
                    </a:lnTo>
                    <a:lnTo>
                      <a:pt x="1139" y="521"/>
                    </a:lnTo>
                    <a:lnTo>
                      <a:pt x="1158" y="521"/>
                    </a:lnTo>
                    <a:lnTo>
                      <a:pt x="1176" y="520"/>
                    </a:lnTo>
                    <a:lnTo>
                      <a:pt x="1195" y="519"/>
                    </a:lnTo>
                    <a:lnTo>
                      <a:pt x="1213" y="518"/>
                    </a:lnTo>
                    <a:lnTo>
                      <a:pt x="1230" y="515"/>
                    </a:lnTo>
                    <a:lnTo>
                      <a:pt x="1247" y="512"/>
                    </a:lnTo>
                    <a:lnTo>
                      <a:pt x="1262" y="507"/>
                    </a:lnTo>
                    <a:lnTo>
                      <a:pt x="1274" y="503"/>
                    </a:lnTo>
                    <a:lnTo>
                      <a:pt x="1285" y="495"/>
                    </a:lnTo>
                    <a:lnTo>
                      <a:pt x="1292" y="487"/>
                    </a:lnTo>
                    <a:lnTo>
                      <a:pt x="1295" y="476"/>
                    </a:lnTo>
                    <a:lnTo>
                      <a:pt x="1295" y="464"/>
                    </a:lnTo>
                    <a:lnTo>
                      <a:pt x="1350" y="464"/>
                    </a:lnTo>
                    <a:lnTo>
                      <a:pt x="1320" y="435"/>
                    </a:lnTo>
                    <a:lnTo>
                      <a:pt x="1376" y="369"/>
                    </a:lnTo>
                    <a:lnTo>
                      <a:pt x="1376" y="445"/>
                    </a:lnTo>
                    <a:lnTo>
                      <a:pt x="1438" y="472"/>
                    </a:lnTo>
                    <a:lnTo>
                      <a:pt x="1448" y="498"/>
                    </a:lnTo>
                    <a:lnTo>
                      <a:pt x="1466" y="519"/>
                    </a:lnTo>
                    <a:lnTo>
                      <a:pt x="1490" y="533"/>
                    </a:lnTo>
                    <a:lnTo>
                      <a:pt x="1516" y="540"/>
                    </a:lnTo>
                    <a:lnTo>
                      <a:pt x="1544" y="540"/>
                    </a:lnTo>
                    <a:lnTo>
                      <a:pt x="1570" y="531"/>
                    </a:lnTo>
                    <a:lnTo>
                      <a:pt x="1595" y="517"/>
                    </a:lnTo>
                    <a:lnTo>
                      <a:pt x="1613" y="492"/>
                    </a:lnTo>
                    <a:lnTo>
                      <a:pt x="1941" y="559"/>
                    </a:lnTo>
                    <a:lnTo>
                      <a:pt x="1966" y="582"/>
                    </a:lnTo>
                    <a:lnTo>
                      <a:pt x="1987" y="598"/>
                    </a:lnTo>
                    <a:lnTo>
                      <a:pt x="2008" y="606"/>
                    </a:lnTo>
                    <a:lnTo>
                      <a:pt x="2027" y="609"/>
                    </a:lnTo>
                    <a:lnTo>
                      <a:pt x="2044" y="606"/>
                    </a:lnTo>
                    <a:lnTo>
                      <a:pt x="2061" y="599"/>
                    </a:lnTo>
                    <a:lnTo>
                      <a:pt x="2077" y="590"/>
                    </a:lnTo>
                    <a:lnTo>
                      <a:pt x="2092" y="578"/>
                    </a:lnTo>
                    <a:lnTo>
                      <a:pt x="2098" y="574"/>
                    </a:lnTo>
                    <a:lnTo>
                      <a:pt x="2107" y="574"/>
                    </a:lnTo>
                    <a:lnTo>
                      <a:pt x="2118" y="574"/>
                    </a:lnTo>
                    <a:lnTo>
                      <a:pt x="2128" y="574"/>
                    </a:lnTo>
                    <a:lnTo>
                      <a:pt x="2138" y="573"/>
                    </a:lnTo>
                    <a:lnTo>
                      <a:pt x="2146" y="571"/>
                    </a:lnTo>
                    <a:lnTo>
                      <a:pt x="2152" y="565"/>
                    </a:lnTo>
                    <a:lnTo>
                      <a:pt x="2155" y="5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33" name="Freeform 9"/>
              <p:cNvSpPr>
                <a:spLocks/>
              </p:cNvSpPr>
              <p:nvPr/>
            </p:nvSpPr>
            <p:spPr bwMode="auto">
              <a:xfrm>
                <a:off x="2382" y="2232"/>
                <a:ext cx="674" cy="200"/>
              </a:xfrm>
              <a:custGeom>
                <a:avLst/>
                <a:gdLst/>
                <a:ahLst/>
                <a:cxnLst>
                  <a:cxn ang="0">
                    <a:pos x="0" y="281"/>
                  </a:cxn>
                  <a:cxn ang="0">
                    <a:pos x="37" y="347"/>
                  </a:cxn>
                  <a:cxn ang="0">
                    <a:pos x="214" y="353"/>
                  </a:cxn>
                  <a:cxn ang="0">
                    <a:pos x="222" y="338"/>
                  </a:cxn>
                  <a:cxn ang="0">
                    <a:pos x="249" y="305"/>
                  </a:cxn>
                  <a:cxn ang="0">
                    <a:pos x="292" y="271"/>
                  </a:cxn>
                  <a:cxn ang="0">
                    <a:pos x="353" y="253"/>
                  </a:cxn>
                  <a:cxn ang="0">
                    <a:pos x="412" y="263"/>
                  </a:cxn>
                  <a:cxn ang="0">
                    <a:pos x="449" y="291"/>
                  </a:cxn>
                  <a:cxn ang="0">
                    <a:pos x="467" y="321"/>
                  </a:cxn>
                  <a:cxn ang="0">
                    <a:pos x="473" y="335"/>
                  </a:cxn>
                  <a:cxn ang="0">
                    <a:pos x="508" y="338"/>
                  </a:cxn>
                  <a:cxn ang="0">
                    <a:pos x="1063" y="391"/>
                  </a:cxn>
                  <a:cxn ang="0">
                    <a:pos x="1063" y="387"/>
                  </a:cxn>
                  <a:cxn ang="0">
                    <a:pos x="1063" y="353"/>
                  </a:cxn>
                  <a:cxn ang="0">
                    <a:pos x="1068" y="307"/>
                  </a:cxn>
                  <a:cxn ang="0">
                    <a:pos x="1080" y="270"/>
                  </a:cxn>
                  <a:cxn ang="0">
                    <a:pos x="1106" y="260"/>
                  </a:cxn>
                  <a:cxn ang="0">
                    <a:pos x="1137" y="262"/>
                  </a:cxn>
                  <a:cxn ang="0">
                    <a:pos x="1167" y="274"/>
                  </a:cxn>
                  <a:cxn ang="0">
                    <a:pos x="1194" y="291"/>
                  </a:cxn>
                  <a:cxn ang="0">
                    <a:pos x="1215" y="316"/>
                  </a:cxn>
                  <a:cxn ang="0">
                    <a:pos x="1235" y="346"/>
                  </a:cxn>
                  <a:cxn ang="0">
                    <a:pos x="1252" y="375"/>
                  </a:cxn>
                  <a:cxn ang="0">
                    <a:pos x="1264" y="395"/>
                  </a:cxn>
                  <a:cxn ang="0">
                    <a:pos x="1265" y="397"/>
                  </a:cxn>
                  <a:cxn ang="0">
                    <a:pos x="1347" y="338"/>
                  </a:cxn>
                  <a:cxn ang="0">
                    <a:pos x="1259" y="177"/>
                  </a:cxn>
                  <a:cxn ang="0">
                    <a:pos x="1198" y="180"/>
                  </a:cxn>
                  <a:cxn ang="0">
                    <a:pos x="1155" y="145"/>
                  </a:cxn>
                  <a:cxn ang="0">
                    <a:pos x="1088" y="170"/>
                  </a:cxn>
                  <a:cxn ang="0">
                    <a:pos x="997" y="157"/>
                  </a:cxn>
                  <a:cxn ang="0">
                    <a:pos x="849" y="38"/>
                  </a:cxn>
                  <a:cxn ang="0">
                    <a:pos x="321" y="19"/>
                  </a:cxn>
                  <a:cxn ang="0">
                    <a:pos x="76" y="123"/>
                  </a:cxn>
                </a:cxnLst>
                <a:rect l="0" t="0" r="r" b="b"/>
                <a:pathLst>
                  <a:path w="1347" h="400">
                    <a:moveTo>
                      <a:pt x="76" y="123"/>
                    </a:moveTo>
                    <a:lnTo>
                      <a:pt x="0" y="281"/>
                    </a:lnTo>
                    <a:lnTo>
                      <a:pt x="40" y="290"/>
                    </a:lnTo>
                    <a:lnTo>
                      <a:pt x="37" y="347"/>
                    </a:lnTo>
                    <a:lnTo>
                      <a:pt x="214" y="353"/>
                    </a:lnTo>
                    <a:lnTo>
                      <a:pt x="214" y="353"/>
                    </a:lnTo>
                    <a:lnTo>
                      <a:pt x="216" y="349"/>
                    </a:lnTo>
                    <a:lnTo>
                      <a:pt x="222" y="338"/>
                    </a:lnTo>
                    <a:lnTo>
                      <a:pt x="234" y="323"/>
                    </a:lnTo>
                    <a:lnTo>
                      <a:pt x="249" y="305"/>
                    </a:lnTo>
                    <a:lnTo>
                      <a:pt x="268" y="288"/>
                    </a:lnTo>
                    <a:lnTo>
                      <a:pt x="292" y="271"/>
                    </a:lnTo>
                    <a:lnTo>
                      <a:pt x="320" y="259"/>
                    </a:lnTo>
                    <a:lnTo>
                      <a:pt x="353" y="253"/>
                    </a:lnTo>
                    <a:lnTo>
                      <a:pt x="386" y="254"/>
                    </a:lnTo>
                    <a:lnTo>
                      <a:pt x="412" y="263"/>
                    </a:lnTo>
                    <a:lnTo>
                      <a:pt x="433" y="276"/>
                    </a:lnTo>
                    <a:lnTo>
                      <a:pt x="449" y="291"/>
                    </a:lnTo>
                    <a:lnTo>
                      <a:pt x="461" y="307"/>
                    </a:lnTo>
                    <a:lnTo>
                      <a:pt x="467" y="321"/>
                    </a:lnTo>
                    <a:lnTo>
                      <a:pt x="472" y="331"/>
                    </a:lnTo>
                    <a:lnTo>
                      <a:pt x="473" y="335"/>
                    </a:lnTo>
                    <a:lnTo>
                      <a:pt x="473" y="335"/>
                    </a:lnTo>
                    <a:lnTo>
                      <a:pt x="508" y="338"/>
                    </a:lnTo>
                    <a:lnTo>
                      <a:pt x="530" y="375"/>
                    </a:lnTo>
                    <a:lnTo>
                      <a:pt x="1063" y="391"/>
                    </a:lnTo>
                    <a:lnTo>
                      <a:pt x="1063" y="391"/>
                    </a:lnTo>
                    <a:lnTo>
                      <a:pt x="1063" y="387"/>
                    </a:lnTo>
                    <a:lnTo>
                      <a:pt x="1063" y="373"/>
                    </a:lnTo>
                    <a:lnTo>
                      <a:pt x="1063" y="353"/>
                    </a:lnTo>
                    <a:lnTo>
                      <a:pt x="1064" y="330"/>
                    </a:lnTo>
                    <a:lnTo>
                      <a:pt x="1068" y="307"/>
                    </a:lnTo>
                    <a:lnTo>
                      <a:pt x="1072" y="286"/>
                    </a:lnTo>
                    <a:lnTo>
                      <a:pt x="1080" y="270"/>
                    </a:lnTo>
                    <a:lnTo>
                      <a:pt x="1092" y="262"/>
                    </a:lnTo>
                    <a:lnTo>
                      <a:pt x="1106" y="260"/>
                    </a:lnTo>
                    <a:lnTo>
                      <a:pt x="1121" y="260"/>
                    </a:lnTo>
                    <a:lnTo>
                      <a:pt x="1137" y="262"/>
                    </a:lnTo>
                    <a:lnTo>
                      <a:pt x="1152" y="267"/>
                    </a:lnTo>
                    <a:lnTo>
                      <a:pt x="1167" y="274"/>
                    </a:lnTo>
                    <a:lnTo>
                      <a:pt x="1182" y="282"/>
                    </a:lnTo>
                    <a:lnTo>
                      <a:pt x="1194" y="291"/>
                    </a:lnTo>
                    <a:lnTo>
                      <a:pt x="1205" y="302"/>
                    </a:lnTo>
                    <a:lnTo>
                      <a:pt x="1215" y="316"/>
                    </a:lnTo>
                    <a:lnTo>
                      <a:pt x="1224" y="331"/>
                    </a:lnTo>
                    <a:lnTo>
                      <a:pt x="1235" y="346"/>
                    </a:lnTo>
                    <a:lnTo>
                      <a:pt x="1244" y="361"/>
                    </a:lnTo>
                    <a:lnTo>
                      <a:pt x="1252" y="375"/>
                    </a:lnTo>
                    <a:lnTo>
                      <a:pt x="1259" y="387"/>
                    </a:lnTo>
                    <a:lnTo>
                      <a:pt x="1264" y="395"/>
                    </a:lnTo>
                    <a:lnTo>
                      <a:pt x="1265" y="397"/>
                    </a:lnTo>
                    <a:lnTo>
                      <a:pt x="1265" y="397"/>
                    </a:lnTo>
                    <a:lnTo>
                      <a:pt x="1284" y="400"/>
                    </a:lnTo>
                    <a:lnTo>
                      <a:pt x="1347" y="338"/>
                    </a:lnTo>
                    <a:lnTo>
                      <a:pt x="1281" y="183"/>
                    </a:lnTo>
                    <a:lnTo>
                      <a:pt x="1259" y="177"/>
                    </a:lnTo>
                    <a:lnTo>
                      <a:pt x="1243" y="141"/>
                    </a:lnTo>
                    <a:lnTo>
                      <a:pt x="1198" y="180"/>
                    </a:lnTo>
                    <a:lnTo>
                      <a:pt x="1168" y="130"/>
                    </a:lnTo>
                    <a:lnTo>
                      <a:pt x="1155" y="145"/>
                    </a:lnTo>
                    <a:lnTo>
                      <a:pt x="1133" y="123"/>
                    </a:lnTo>
                    <a:lnTo>
                      <a:pt x="1088" y="170"/>
                    </a:lnTo>
                    <a:lnTo>
                      <a:pt x="1055" y="148"/>
                    </a:lnTo>
                    <a:lnTo>
                      <a:pt x="997" y="157"/>
                    </a:lnTo>
                    <a:lnTo>
                      <a:pt x="855" y="54"/>
                    </a:lnTo>
                    <a:lnTo>
                      <a:pt x="849" y="38"/>
                    </a:lnTo>
                    <a:lnTo>
                      <a:pt x="432" y="0"/>
                    </a:lnTo>
                    <a:lnTo>
                      <a:pt x="321" y="19"/>
                    </a:lnTo>
                    <a:lnTo>
                      <a:pt x="249" y="126"/>
                    </a:lnTo>
                    <a:lnTo>
                      <a:pt x="76" y="123"/>
                    </a:lnTo>
                    <a:lnTo>
                      <a:pt x="76" y="123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34" name="Freeform 10"/>
              <p:cNvSpPr>
                <a:spLocks/>
              </p:cNvSpPr>
              <p:nvPr/>
            </p:nvSpPr>
            <p:spPr bwMode="auto">
              <a:xfrm>
                <a:off x="2602" y="2242"/>
                <a:ext cx="115" cy="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120"/>
                  </a:cxn>
                  <a:cxn ang="0">
                    <a:pos x="230" y="129"/>
                  </a:cxn>
                  <a:cxn ang="0">
                    <a:pos x="215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30" h="129">
                    <a:moveTo>
                      <a:pt x="0" y="0"/>
                    </a:moveTo>
                    <a:lnTo>
                      <a:pt x="32" y="120"/>
                    </a:lnTo>
                    <a:lnTo>
                      <a:pt x="230" y="129"/>
                    </a:lnTo>
                    <a:lnTo>
                      <a:pt x="215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35" name="Freeform 11"/>
              <p:cNvSpPr>
                <a:spLocks/>
              </p:cNvSpPr>
              <p:nvPr/>
            </p:nvSpPr>
            <p:spPr bwMode="auto">
              <a:xfrm>
                <a:off x="2720" y="2257"/>
                <a:ext cx="101" cy="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98"/>
                  </a:cxn>
                  <a:cxn ang="0">
                    <a:pos x="202" y="107"/>
                  </a:cxn>
                  <a:cxn ang="0">
                    <a:pos x="157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02" h="107">
                    <a:moveTo>
                      <a:pt x="0" y="0"/>
                    </a:moveTo>
                    <a:lnTo>
                      <a:pt x="22" y="98"/>
                    </a:lnTo>
                    <a:lnTo>
                      <a:pt x="202" y="107"/>
                    </a:lnTo>
                    <a:lnTo>
                      <a:pt x="157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36" name="Freeform 12"/>
              <p:cNvSpPr>
                <a:spLocks/>
              </p:cNvSpPr>
              <p:nvPr/>
            </p:nvSpPr>
            <p:spPr bwMode="auto">
              <a:xfrm>
                <a:off x="2519" y="2242"/>
                <a:ext cx="76" cy="53"/>
              </a:xfrm>
              <a:custGeom>
                <a:avLst/>
                <a:gdLst/>
                <a:ahLst/>
                <a:cxnLst>
                  <a:cxn ang="0">
                    <a:pos x="134" y="0"/>
                  </a:cxn>
                  <a:cxn ang="0">
                    <a:pos x="152" y="107"/>
                  </a:cxn>
                  <a:cxn ang="0">
                    <a:pos x="0" y="107"/>
                  </a:cxn>
                  <a:cxn ang="0">
                    <a:pos x="54" y="0"/>
                  </a:cxn>
                  <a:cxn ang="0">
                    <a:pos x="134" y="0"/>
                  </a:cxn>
                  <a:cxn ang="0">
                    <a:pos x="134" y="0"/>
                  </a:cxn>
                </a:cxnLst>
                <a:rect l="0" t="0" r="r" b="b"/>
                <a:pathLst>
                  <a:path w="152" h="107">
                    <a:moveTo>
                      <a:pt x="134" y="0"/>
                    </a:moveTo>
                    <a:lnTo>
                      <a:pt x="152" y="107"/>
                    </a:lnTo>
                    <a:lnTo>
                      <a:pt x="0" y="107"/>
                    </a:lnTo>
                    <a:lnTo>
                      <a:pt x="54" y="0"/>
                    </a:lnTo>
                    <a:lnTo>
                      <a:pt x="13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37" name="Freeform 13"/>
              <p:cNvSpPr>
                <a:spLocks/>
              </p:cNvSpPr>
              <p:nvPr/>
            </p:nvSpPr>
            <p:spPr bwMode="auto">
              <a:xfrm>
                <a:off x="2528" y="2246"/>
                <a:ext cx="61" cy="43"/>
              </a:xfrm>
              <a:custGeom>
                <a:avLst/>
                <a:gdLst/>
                <a:ahLst/>
                <a:cxnLst>
                  <a:cxn ang="0">
                    <a:pos x="106" y="3"/>
                  </a:cxn>
                  <a:cxn ang="0">
                    <a:pos x="39" y="0"/>
                  </a:cxn>
                  <a:cxn ang="0">
                    <a:pos x="0" y="86"/>
                  </a:cxn>
                  <a:cxn ang="0">
                    <a:pos x="122" y="86"/>
                  </a:cxn>
                  <a:cxn ang="0">
                    <a:pos x="106" y="3"/>
                  </a:cxn>
                </a:cxnLst>
                <a:rect l="0" t="0" r="r" b="b"/>
                <a:pathLst>
                  <a:path w="122" h="86">
                    <a:moveTo>
                      <a:pt x="106" y="3"/>
                    </a:moveTo>
                    <a:lnTo>
                      <a:pt x="39" y="0"/>
                    </a:lnTo>
                    <a:lnTo>
                      <a:pt x="0" y="86"/>
                    </a:lnTo>
                    <a:lnTo>
                      <a:pt x="122" y="86"/>
                    </a:lnTo>
                    <a:lnTo>
                      <a:pt x="106" y="3"/>
                    </a:lnTo>
                    <a:close/>
                  </a:path>
                </a:pathLst>
              </a:custGeom>
              <a:solidFill>
                <a:srgbClr val="91BCF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38" name="Freeform 14"/>
              <p:cNvSpPr>
                <a:spLocks/>
              </p:cNvSpPr>
              <p:nvPr/>
            </p:nvSpPr>
            <p:spPr bwMode="auto">
              <a:xfrm>
                <a:off x="3023" y="2227"/>
                <a:ext cx="423" cy="167"/>
              </a:xfrm>
              <a:custGeom>
                <a:avLst/>
                <a:gdLst/>
                <a:ahLst/>
                <a:cxnLst>
                  <a:cxn ang="0">
                    <a:pos x="91" y="34"/>
                  </a:cxn>
                  <a:cxn ang="0">
                    <a:pos x="154" y="28"/>
                  </a:cxn>
                  <a:cxn ang="0">
                    <a:pos x="174" y="12"/>
                  </a:cxn>
                  <a:cxn ang="0">
                    <a:pos x="201" y="21"/>
                  </a:cxn>
                  <a:cxn ang="0">
                    <a:pos x="250" y="0"/>
                  </a:cxn>
                  <a:cxn ang="0">
                    <a:pos x="629" y="65"/>
                  </a:cxn>
                  <a:cxn ang="0">
                    <a:pos x="689" y="186"/>
                  </a:cxn>
                  <a:cxn ang="0">
                    <a:pos x="718" y="208"/>
                  </a:cxn>
                  <a:cxn ang="0">
                    <a:pos x="729" y="237"/>
                  </a:cxn>
                  <a:cxn ang="0">
                    <a:pos x="847" y="333"/>
                  </a:cxn>
                  <a:cxn ang="0">
                    <a:pos x="667" y="299"/>
                  </a:cxn>
                  <a:cxn ang="0">
                    <a:pos x="540" y="277"/>
                  </a:cxn>
                  <a:cxn ang="0">
                    <a:pos x="382" y="223"/>
                  </a:cxn>
                  <a:cxn ang="0">
                    <a:pos x="310" y="233"/>
                  </a:cxn>
                  <a:cxn ang="0">
                    <a:pos x="208" y="217"/>
                  </a:cxn>
                  <a:cxn ang="0">
                    <a:pos x="145" y="215"/>
                  </a:cxn>
                  <a:cxn ang="0">
                    <a:pos x="98" y="328"/>
                  </a:cxn>
                  <a:cxn ang="0">
                    <a:pos x="63" y="306"/>
                  </a:cxn>
                  <a:cxn ang="0">
                    <a:pos x="51" y="268"/>
                  </a:cxn>
                  <a:cxn ang="0">
                    <a:pos x="34" y="221"/>
                  </a:cxn>
                  <a:cxn ang="0">
                    <a:pos x="0" y="172"/>
                  </a:cxn>
                  <a:cxn ang="0">
                    <a:pos x="0" y="139"/>
                  </a:cxn>
                  <a:cxn ang="0">
                    <a:pos x="34" y="116"/>
                  </a:cxn>
                  <a:cxn ang="0">
                    <a:pos x="91" y="34"/>
                  </a:cxn>
                  <a:cxn ang="0">
                    <a:pos x="91" y="34"/>
                  </a:cxn>
                </a:cxnLst>
                <a:rect l="0" t="0" r="r" b="b"/>
                <a:pathLst>
                  <a:path w="847" h="333">
                    <a:moveTo>
                      <a:pt x="91" y="34"/>
                    </a:moveTo>
                    <a:lnTo>
                      <a:pt x="154" y="28"/>
                    </a:lnTo>
                    <a:lnTo>
                      <a:pt x="174" y="12"/>
                    </a:lnTo>
                    <a:lnTo>
                      <a:pt x="201" y="21"/>
                    </a:lnTo>
                    <a:lnTo>
                      <a:pt x="250" y="0"/>
                    </a:lnTo>
                    <a:lnTo>
                      <a:pt x="629" y="65"/>
                    </a:lnTo>
                    <a:lnTo>
                      <a:pt x="689" y="186"/>
                    </a:lnTo>
                    <a:lnTo>
                      <a:pt x="718" y="208"/>
                    </a:lnTo>
                    <a:lnTo>
                      <a:pt x="729" y="237"/>
                    </a:lnTo>
                    <a:lnTo>
                      <a:pt x="847" y="333"/>
                    </a:lnTo>
                    <a:lnTo>
                      <a:pt x="667" y="299"/>
                    </a:lnTo>
                    <a:lnTo>
                      <a:pt x="540" y="277"/>
                    </a:lnTo>
                    <a:lnTo>
                      <a:pt x="382" y="223"/>
                    </a:lnTo>
                    <a:lnTo>
                      <a:pt x="310" y="233"/>
                    </a:lnTo>
                    <a:lnTo>
                      <a:pt x="208" y="217"/>
                    </a:lnTo>
                    <a:lnTo>
                      <a:pt x="145" y="215"/>
                    </a:lnTo>
                    <a:lnTo>
                      <a:pt x="98" y="328"/>
                    </a:lnTo>
                    <a:lnTo>
                      <a:pt x="63" y="306"/>
                    </a:lnTo>
                    <a:lnTo>
                      <a:pt x="51" y="268"/>
                    </a:lnTo>
                    <a:lnTo>
                      <a:pt x="34" y="221"/>
                    </a:lnTo>
                    <a:lnTo>
                      <a:pt x="0" y="172"/>
                    </a:lnTo>
                    <a:lnTo>
                      <a:pt x="0" y="139"/>
                    </a:lnTo>
                    <a:lnTo>
                      <a:pt x="34" y="116"/>
                    </a:lnTo>
                    <a:lnTo>
                      <a:pt x="91" y="34"/>
                    </a:lnTo>
                    <a:lnTo>
                      <a:pt x="91" y="34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39" name="Freeform 15"/>
              <p:cNvSpPr>
                <a:spLocks/>
              </p:cNvSpPr>
              <p:nvPr/>
            </p:nvSpPr>
            <p:spPr bwMode="auto">
              <a:xfrm>
                <a:off x="3143" y="2240"/>
                <a:ext cx="216" cy="82"/>
              </a:xfrm>
              <a:custGeom>
                <a:avLst/>
                <a:gdLst/>
                <a:ahLst/>
                <a:cxnLst>
                  <a:cxn ang="0">
                    <a:pos x="432" y="164"/>
                  </a:cxn>
                  <a:cxn ang="0">
                    <a:pos x="375" y="47"/>
                  </a:cxn>
                  <a:cxn ang="0">
                    <a:pos x="81" y="0"/>
                  </a:cxn>
                  <a:cxn ang="0">
                    <a:pos x="0" y="107"/>
                  </a:cxn>
                  <a:cxn ang="0">
                    <a:pos x="122" y="110"/>
                  </a:cxn>
                  <a:cxn ang="0">
                    <a:pos x="211" y="125"/>
                  </a:cxn>
                  <a:cxn ang="0">
                    <a:pos x="270" y="132"/>
                  </a:cxn>
                  <a:cxn ang="0">
                    <a:pos x="359" y="136"/>
                  </a:cxn>
                  <a:cxn ang="0">
                    <a:pos x="432" y="164"/>
                  </a:cxn>
                  <a:cxn ang="0">
                    <a:pos x="432" y="164"/>
                  </a:cxn>
                </a:cxnLst>
                <a:rect l="0" t="0" r="r" b="b"/>
                <a:pathLst>
                  <a:path w="432" h="164">
                    <a:moveTo>
                      <a:pt x="432" y="164"/>
                    </a:moveTo>
                    <a:lnTo>
                      <a:pt x="375" y="47"/>
                    </a:lnTo>
                    <a:lnTo>
                      <a:pt x="81" y="0"/>
                    </a:lnTo>
                    <a:lnTo>
                      <a:pt x="0" y="107"/>
                    </a:lnTo>
                    <a:lnTo>
                      <a:pt x="122" y="110"/>
                    </a:lnTo>
                    <a:lnTo>
                      <a:pt x="211" y="125"/>
                    </a:lnTo>
                    <a:lnTo>
                      <a:pt x="270" y="132"/>
                    </a:lnTo>
                    <a:lnTo>
                      <a:pt x="359" y="136"/>
                    </a:lnTo>
                    <a:lnTo>
                      <a:pt x="432" y="164"/>
                    </a:lnTo>
                    <a:lnTo>
                      <a:pt x="432" y="1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40" name="Freeform 16"/>
              <p:cNvSpPr>
                <a:spLocks/>
              </p:cNvSpPr>
              <p:nvPr/>
            </p:nvSpPr>
            <p:spPr bwMode="auto">
              <a:xfrm>
                <a:off x="3074" y="2401"/>
                <a:ext cx="371" cy="92"/>
              </a:xfrm>
              <a:custGeom>
                <a:avLst/>
                <a:gdLst/>
                <a:ahLst/>
                <a:cxnLst>
                  <a:cxn ang="0">
                    <a:pos x="743" y="123"/>
                  </a:cxn>
                  <a:cxn ang="0">
                    <a:pos x="743" y="184"/>
                  </a:cxn>
                  <a:cxn ang="0">
                    <a:pos x="675" y="182"/>
                  </a:cxn>
                  <a:cxn ang="0">
                    <a:pos x="177" y="91"/>
                  </a:cxn>
                  <a:cxn ang="0">
                    <a:pos x="60" y="69"/>
                  </a:cxn>
                  <a:cxn ang="0">
                    <a:pos x="13" y="51"/>
                  </a:cxn>
                  <a:cxn ang="0">
                    <a:pos x="0" y="0"/>
                  </a:cxn>
                  <a:cxn ang="0">
                    <a:pos x="151" y="25"/>
                  </a:cxn>
                  <a:cxn ang="0">
                    <a:pos x="354" y="69"/>
                  </a:cxn>
                  <a:cxn ang="0">
                    <a:pos x="474" y="82"/>
                  </a:cxn>
                  <a:cxn ang="0">
                    <a:pos x="622" y="98"/>
                  </a:cxn>
                  <a:cxn ang="0">
                    <a:pos x="704" y="116"/>
                  </a:cxn>
                  <a:cxn ang="0">
                    <a:pos x="743" y="123"/>
                  </a:cxn>
                  <a:cxn ang="0">
                    <a:pos x="743" y="123"/>
                  </a:cxn>
                </a:cxnLst>
                <a:rect l="0" t="0" r="r" b="b"/>
                <a:pathLst>
                  <a:path w="743" h="184">
                    <a:moveTo>
                      <a:pt x="743" y="123"/>
                    </a:moveTo>
                    <a:lnTo>
                      <a:pt x="743" y="184"/>
                    </a:lnTo>
                    <a:lnTo>
                      <a:pt x="675" y="182"/>
                    </a:lnTo>
                    <a:lnTo>
                      <a:pt x="177" y="91"/>
                    </a:lnTo>
                    <a:lnTo>
                      <a:pt x="60" y="69"/>
                    </a:lnTo>
                    <a:lnTo>
                      <a:pt x="13" y="51"/>
                    </a:lnTo>
                    <a:lnTo>
                      <a:pt x="0" y="0"/>
                    </a:lnTo>
                    <a:lnTo>
                      <a:pt x="151" y="25"/>
                    </a:lnTo>
                    <a:lnTo>
                      <a:pt x="354" y="69"/>
                    </a:lnTo>
                    <a:lnTo>
                      <a:pt x="474" y="82"/>
                    </a:lnTo>
                    <a:lnTo>
                      <a:pt x="622" y="98"/>
                    </a:lnTo>
                    <a:lnTo>
                      <a:pt x="704" y="116"/>
                    </a:lnTo>
                    <a:lnTo>
                      <a:pt x="743" y="123"/>
                    </a:lnTo>
                    <a:lnTo>
                      <a:pt x="743" y="1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41" name="Freeform 17"/>
              <p:cNvSpPr>
                <a:spLocks/>
              </p:cNvSpPr>
              <p:nvPr/>
            </p:nvSpPr>
            <p:spPr bwMode="auto">
              <a:xfrm>
                <a:off x="3080" y="2341"/>
                <a:ext cx="368" cy="114"/>
              </a:xfrm>
              <a:custGeom>
                <a:avLst/>
                <a:gdLst/>
                <a:ahLst/>
                <a:cxnLst>
                  <a:cxn ang="0">
                    <a:pos x="736" y="127"/>
                  </a:cxn>
                  <a:cxn ang="0">
                    <a:pos x="736" y="216"/>
                  </a:cxn>
                  <a:cxn ang="0">
                    <a:pos x="711" y="228"/>
                  </a:cxn>
                  <a:cxn ang="0">
                    <a:pos x="597" y="197"/>
                  </a:cxn>
                  <a:cxn ang="0">
                    <a:pos x="407" y="180"/>
                  </a:cxn>
                  <a:cxn ang="0">
                    <a:pos x="294" y="165"/>
                  </a:cxn>
                  <a:cxn ang="0">
                    <a:pos x="129" y="121"/>
                  </a:cxn>
                  <a:cxn ang="0">
                    <a:pos x="0" y="107"/>
                  </a:cxn>
                  <a:cxn ang="0">
                    <a:pos x="37" y="0"/>
                  </a:cxn>
                  <a:cxn ang="0">
                    <a:pos x="192" y="20"/>
                  </a:cxn>
                  <a:cxn ang="0">
                    <a:pos x="263" y="14"/>
                  </a:cxn>
                  <a:cxn ang="0">
                    <a:pos x="442" y="80"/>
                  </a:cxn>
                  <a:cxn ang="0">
                    <a:pos x="442" y="80"/>
                  </a:cxn>
                  <a:cxn ang="0">
                    <a:pos x="445" y="80"/>
                  </a:cxn>
                  <a:cxn ang="0">
                    <a:pos x="450" y="80"/>
                  </a:cxn>
                  <a:cxn ang="0">
                    <a:pos x="458" y="80"/>
                  </a:cxn>
                  <a:cxn ang="0">
                    <a:pos x="468" y="80"/>
                  </a:cxn>
                  <a:cxn ang="0">
                    <a:pos x="478" y="80"/>
                  </a:cxn>
                  <a:cxn ang="0">
                    <a:pos x="488" y="80"/>
                  </a:cxn>
                  <a:cxn ang="0">
                    <a:pos x="498" y="80"/>
                  </a:cxn>
                  <a:cxn ang="0">
                    <a:pos x="505" y="80"/>
                  </a:cxn>
                  <a:cxn ang="0">
                    <a:pos x="514" y="81"/>
                  </a:cxn>
                  <a:cxn ang="0">
                    <a:pos x="526" y="82"/>
                  </a:cxn>
                  <a:cxn ang="0">
                    <a:pos x="543" y="84"/>
                  </a:cxn>
                  <a:cxn ang="0">
                    <a:pos x="559" y="88"/>
                  </a:cxn>
                  <a:cxn ang="0">
                    <a:pos x="575" y="91"/>
                  </a:cxn>
                  <a:cxn ang="0">
                    <a:pos x="588" y="94"/>
                  </a:cxn>
                  <a:cxn ang="0">
                    <a:pos x="597" y="95"/>
                  </a:cxn>
                  <a:cxn ang="0">
                    <a:pos x="600" y="96"/>
                  </a:cxn>
                  <a:cxn ang="0">
                    <a:pos x="600" y="96"/>
                  </a:cxn>
                  <a:cxn ang="0">
                    <a:pos x="682" y="127"/>
                  </a:cxn>
                  <a:cxn ang="0">
                    <a:pos x="736" y="127"/>
                  </a:cxn>
                  <a:cxn ang="0">
                    <a:pos x="736" y="127"/>
                  </a:cxn>
                </a:cxnLst>
                <a:rect l="0" t="0" r="r" b="b"/>
                <a:pathLst>
                  <a:path w="736" h="228">
                    <a:moveTo>
                      <a:pt x="736" y="127"/>
                    </a:moveTo>
                    <a:lnTo>
                      <a:pt x="736" y="216"/>
                    </a:lnTo>
                    <a:lnTo>
                      <a:pt x="711" y="228"/>
                    </a:lnTo>
                    <a:lnTo>
                      <a:pt x="597" y="197"/>
                    </a:lnTo>
                    <a:lnTo>
                      <a:pt x="407" y="180"/>
                    </a:lnTo>
                    <a:lnTo>
                      <a:pt x="294" y="165"/>
                    </a:lnTo>
                    <a:lnTo>
                      <a:pt x="129" y="121"/>
                    </a:lnTo>
                    <a:lnTo>
                      <a:pt x="0" y="107"/>
                    </a:lnTo>
                    <a:lnTo>
                      <a:pt x="37" y="0"/>
                    </a:lnTo>
                    <a:lnTo>
                      <a:pt x="192" y="20"/>
                    </a:lnTo>
                    <a:lnTo>
                      <a:pt x="263" y="14"/>
                    </a:lnTo>
                    <a:lnTo>
                      <a:pt x="442" y="80"/>
                    </a:lnTo>
                    <a:lnTo>
                      <a:pt x="442" y="80"/>
                    </a:lnTo>
                    <a:lnTo>
                      <a:pt x="445" y="80"/>
                    </a:lnTo>
                    <a:lnTo>
                      <a:pt x="450" y="80"/>
                    </a:lnTo>
                    <a:lnTo>
                      <a:pt x="458" y="80"/>
                    </a:lnTo>
                    <a:lnTo>
                      <a:pt x="468" y="80"/>
                    </a:lnTo>
                    <a:lnTo>
                      <a:pt x="478" y="80"/>
                    </a:lnTo>
                    <a:lnTo>
                      <a:pt x="488" y="80"/>
                    </a:lnTo>
                    <a:lnTo>
                      <a:pt x="498" y="80"/>
                    </a:lnTo>
                    <a:lnTo>
                      <a:pt x="505" y="80"/>
                    </a:lnTo>
                    <a:lnTo>
                      <a:pt x="514" y="81"/>
                    </a:lnTo>
                    <a:lnTo>
                      <a:pt x="526" y="82"/>
                    </a:lnTo>
                    <a:lnTo>
                      <a:pt x="543" y="84"/>
                    </a:lnTo>
                    <a:lnTo>
                      <a:pt x="559" y="88"/>
                    </a:lnTo>
                    <a:lnTo>
                      <a:pt x="575" y="91"/>
                    </a:lnTo>
                    <a:lnTo>
                      <a:pt x="588" y="94"/>
                    </a:lnTo>
                    <a:lnTo>
                      <a:pt x="597" y="95"/>
                    </a:lnTo>
                    <a:lnTo>
                      <a:pt x="600" y="96"/>
                    </a:lnTo>
                    <a:lnTo>
                      <a:pt x="600" y="96"/>
                    </a:lnTo>
                    <a:lnTo>
                      <a:pt x="682" y="127"/>
                    </a:lnTo>
                    <a:lnTo>
                      <a:pt x="736" y="127"/>
                    </a:lnTo>
                    <a:lnTo>
                      <a:pt x="736" y="127"/>
                    </a:lnTo>
                    <a:close/>
                  </a:path>
                </a:pathLst>
              </a:custGeom>
              <a:solidFill>
                <a:srgbClr val="00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42" name="Freeform 18"/>
              <p:cNvSpPr>
                <a:spLocks/>
              </p:cNvSpPr>
              <p:nvPr/>
            </p:nvSpPr>
            <p:spPr bwMode="auto">
              <a:xfrm>
                <a:off x="3108" y="2234"/>
                <a:ext cx="60" cy="47"/>
              </a:xfrm>
              <a:custGeom>
                <a:avLst/>
                <a:gdLst/>
                <a:ahLst/>
                <a:cxnLst>
                  <a:cxn ang="0">
                    <a:pos x="120" y="9"/>
                  </a:cxn>
                  <a:cxn ang="0">
                    <a:pos x="51" y="82"/>
                  </a:cxn>
                  <a:cxn ang="0">
                    <a:pos x="0" y="95"/>
                  </a:cxn>
                  <a:cxn ang="0">
                    <a:pos x="29" y="25"/>
                  </a:cxn>
                  <a:cxn ang="0">
                    <a:pos x="73" y="0"/>
                  </a:cxn>
                  <a:cxn ang="0">
                    <a:pos x="120" y="9"/>
                  </a:cxn>
                  <a:cxn ang="0">
                    <a:pos x="120" y="9"/>
                  </a:cxn>
                </a:cxnLst>
                <a:rect l="0" t="0" r="r" b="b"/>
                <a:pathLst>
                  <a:path w="120" h="95">
                    <a:moveTo>
                      <a:pt x="120" y="9"/>
                    </a:moveTo>
                    <a:lnTo>
                      <a:pt x="51" y="82"/>
                    </a:lnTo>
                    <a:lnTo>
                      <a:pt x="0" y="95"/>
                    </a:lnTo>
                    <a:lnTo>
                      <a:pt x="29" y="25"/>
                    </a:lnTo>
                    <a:lnTo>
                      <a:pt x="73" y="0"/>
                    </a:lnTo>
                    <a:lnTo>
                      <a:pt x="120" y="9"/>
                    </a:lnTo>
                    <a:lnTo>
                      <a:pt x="12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43" name="Freeform 19"/>
              <p:cNvSpPr>
                <a:spLocks/>
              </p:cNvSpPr>
              <p:nvPr/>
            </p:nvSpPr>
            <p:spPr bwMode="auto">
              <a:xfrm>
                <a:off x="3050" y="2245"/>
                <a:ext cx="54" cy="47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88" y="69"/>
                  </a:cxn>
                  <a:cxn ang="0">
                    <a:pos x="66" y="94"/>
                  </a:cxn>
                  <a:cxn ang="0">
                    <a:pos x="0" y="79"/>
                  </a:cxn>
                  <a:cxn ang="0">
                    <a:pos x="44" y="6"/>
                  </a:cxn>
                  <a:cxn ang="0">
                    <a:pos x="107" y="0"/>
                  </a:cxn>
                  <a:cxn ang="0">
                    <a:pos x="107" y="0"/>
                  </a:cxn>
                </a:cxnLst>
                <a:rect l="0" t="0" r="r" b="b"/>
                <a:pathLst>
                  <a:path w="107" h="94">
                    <a:moveTo>
                      <a:pt x="107" y="0"/>
                    </a:moveTo>
                    <a:lnTo>
                      <a:pt x="88" y="69"/>
                    </a:lnTo>
                    <a:lnTo>
                      <a:pt x="66" y="94"/>
                    </a:lnTo>
                    <a:lnTo>
                      <a:pt x="0" y="79"/>
                    </a:lnTo>
                    <a:lnTo>
                      <a:pt x="44" y="6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44" name="Freeform 20"/>
              <p:cNvSpPr>
                <a:spLocks/>
              </p:cNvSpPr>
              <p:nvPr/>
            </p:nvSpPr>
            <p:spPr bwMode="auto">
              <a:xfrm>
                <a:off x="2822" y="2175"/>
                <a:ext cx="229" cy="108"/>
              </a:xfrm>
              <a:custGeom>
                <a:avLst/>
                <a:gdLst/>
                <a:ahLst/>
                <a:cxnLst>
                  <a:cxn ang="0">
                    <a:pos x="215" y="206"/>
                  </a:cxn>
                  <a:cxn ang="0">
                    <a:pos x="253" y="186"/>
                  </a:cxn>
                  <a:cxn ang="0">
                    <a:pos x="270" y="202"/>
                  </a:cxn>
                  <a:cxn ang="0">
                    <a:pos x="299" y="180"/>
                  </a:cxn>
                  <a:cxn ang="0">
                    <a:pos x="321" y="215"/>
                  </a:cxn>
                  <a:cxn ang="0">
                    <a:pos x="354" y="193"/>
                  </a:cxn>
                  <a:cxn ang="0">
                    <a:pos x="372" y="215"/>
                  </a:cxn>
                  <a:cxn ang="0">
                    <a:pos x="397" y="195"/>
                  </a:cxn>
                  <a:cxn ang="0">
                    <a:pos x="430" y="161"/>
                  </a:cxn>
                  <a:cxn ang="0">
                    <a:pos x="457" y="41"/>
                  </a:cxn>
                  <a:cxn ang="0">
                    <a:pos x="390" y="110"/>
                  </a:cxn>
                  <a:cxn ang="0">
                    <a:pos x="306" y="0"/>
                  </a:cxn>
                  <a:cxn ang="0">
                    <a:pos x="295" y="98"/>
                  </a:cxn>
                  <a:cxn ang="0">
                    <a:pos x="215" y="12"/>
                  </a:cxn>
                  <a:cxn ang="0">
                    <a:pos x="215" y="94"/>
                  </a:cxn>
                  <a:cxn ang="0">
                    <a:pos x="105" y="47"/>
                  </a:cxn>
                  <a:cxn ang="0">
                    <a:pos x="152" y="119"/>
                  </a:cxn>
                  <a:cxn ang="0">
                    <a:pos x="0" y="98"/>
                  </a:cxn>
                  <a:cxn ang="0">
                    <a:pos x="215" y="206"/>
                  </a:cxn>
                  <a:cxn ang="0">
                    <a:pos x="215" y="206"/>
                  </a:cxn>
                </a:cxnLst>
                <a:rect l="0" t="0" r="r" b="b"/>
                <a:pathLst>
                  <a:path w="457" h="215">
                    <a:moveTo>
                      <a:pt x="215" y="206"/>
                    </a:moveTo>
                    <a:lnTo>
                      <a:pt x="253" y="186"/>
                    </a:lnTo>
                    <a:lnTo>
                      <a:pt x="270" y="202"/>
                    </a:lnTo>
                    <a:lnTo>
                      <a:pt x="299" y="180"/>
                    </a:lnTo>
                    <a:lnTo>
                      <a:pt x="321" y="215"/>
                    </a:lnTo>
                    <a:lnTo>
                      <a:pt x="354" y="193"/>
                    </a:lnTo>
                    <a:lnTo>
                      <a:pt x="372" y="215"/>
                    </a:lnTo>
                    <a:lnTo>
                      <a:pt x="397" y="195"/>
                    </a:lnTo>
                    <a:lnTo>
                      <a:pt x="430" y="161"/>
                    </a:lnTo>
                    <a:lnTo>
                      <a:pt x="457" y="41"/>
                    </a:lnTo>
                    <a:lnTo>
                      <a:pt x="390" y="110"/>
                    </a:lnTo>
                    <a:lnTo>
                      <a:pt x="306" y="0"/>
                    </a:lnTo>
                    <a:lnTo>
                      <a:pt x="295" y="98"/>
                    </a:lnTo>
                    <a:lnTo>
                      <a:pt x="215" y="12"/>
                    </a:lnTo>
                    <a:lnTo>
                      <a:pt x="215" y="94"/>
                    </a:lnTo>
                    <a:lnTo>
                      <a:pt x="105" y="47"/>
                    </a:lnTo>
                    <a:lnTo>
                      <a:pt x="152" y="119"/>
                    </a:lnTo>
                    <a:lnTo>
                      <a:pt x="0" y="98"/>
                    </a:lnTo>
                    <a:lnTo>
                      <a:pt x="215" y="206"/>
                    </a:lnTo>
                    <a:lnTo>
                      <a:pt x="215" y="20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45" name="Freeform 21"/>
              <p:cNvSpPr>
                <a:spLocks/>
              </p:cNvSpPr>
              <p:nvPr/>
            </p:nvSpPr>
            <p:spPr bwMode="auto">
              <a:xfrm>
                <a:off x="3102" y="2177"/>
                <a:ext cx="40" cy="2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50" y="0"/>
                  </a:cxn>
                  <a:cxn ang="0">
                    <a:pos x="79" y="13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79" h="40">
                    <a:moveTo>
                      <a:pt x="0" y="40"/>
                    </a:moveTo>
                    <a:lnTo>
                      <a:pt x="50" y="0"/>
                    </a:lnTo>
                    <a:lnTo>
                      <a:pt x="79" y="13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46" name="Freeform 22"/>
              <p:cNvSpPr>
                <a:spLocks/>
              </p:cNvSpPr>
              <p:nvPr/>
            </p:nvSpPr>
            <p:spPr bwMode="auto">
              <a:xfrm>
                <a:off x="3128" y="2357"/>
                <a:ext cx="45" cy="4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35" y="1"/>
                  </a:cxn>
                  <a:cxn ang="0">
                    <a:pos x="27" y="3"/>
                  </a:cxn>
                  <a:cxn ang="0">
                    <a:pos x="19" y="6"/>
                  </a:cxn>
                  <a:cxn ang="0">
                    <a:pos x="14" y="11"/>
                  </a:cxn>
                  <a:cxn ang="0">
                    <a:pos x="8" y="18"/>
                  </a:cxn>
                  <a:cxn ang="0">
                    <a:pos x="3" y="25"/>
                  </a:cxn>
                  <a:cxn ang="0">
                    <a:pos x="1" y="32"/>
                  </a:cxn>
                  <a:cxn ang="0">
                    <a:pos x="0" y="40"/>
                  </a:cxn>
                  <a:cxn ang="0">
                    <a:pos x="1" y="48"/>
                  </a:cxn>
                  <a:cxn ang="0">
                    <a:pos x="3" y="56"/>
                  </a:cxn>
                  <a:cxn ang="0">
                    <a:pos x="8" y="63"/>
                  </a:cxn>
                  <a:cxn ang="0">
                    <a:pos x="14" y="69"/>
                  </a:cxn>
                  <a:cxn ang="0">
                    <a:pos x="19" y="73"/>
                  </a:cxn>
                  <a:cxn ang="0">
                    <a:pos x="27" y="77"/>
                  </a:cxn>
                  <a:cxn ang="0">
                    <a:pos x="35" y="79"/>
                  </a:cxn>
                  <a:cxn ang="0">
                    <a:pos x="45" y="80"/>
                  </a:cxn>
                  <a:cxn ang="0">
                    <a:pos x="54" y="79"/>
                  </a:cxn>
                  <a:cxn ang="0">
                    <a:pos x="62" y="77"/>
                  </a:cxn>
                  <a:cxn ang="0">
                    <a:pos x="70" y="73"/>
                  </a:cxn>
                  <a:cxn ang="0">
                    <a:pos x="77" y="69"/>
                  </a:cxn>
                  <a:cxn ang="0">
                    <a:pos x="82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40"/>
                  </a:cxn>
                  <a:cxn ang="0">
                    <a:pos x="88" y="32"/>
                  </a:cxn>
                  <a:cxn ang="0">
                    <a:pos x="86" y="25"/>
                  </a:cxn>
                  <a:cxn ang="0">
                    <a:pos x="82" y="18"/>
                  </a:cxn>
                  <a:cxn ang="0">
                    <a:pos x="77" y="11"/>
                  </a:cxn>
                  <a:cxn ang="0">
                    <a:pos x="70" y="6"/>
                  </a:cxn>
                  <a:cxn ang="0">
                    <a:pos x="62" y="3"/>
                  </a:cxn>
                  <a:cxn ang="0">
                    <a:pos x="54" y="1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80">
                    <a:moveTo>
                      <a:pt x="45" y="0"/>
                    </a:moveTo>
                    <a:lnTo>
                      <a:pt x="35" y="1"/>
                    </a:lnTo>
                    <a:lnTo>
                      <a:pt x="27" y="3"/>
                    </a:lnTo>
                    <a:lnTo>
                      <a:pt x="19" y="6"/>
                    </a:lnTo>
                    <a:lnTo>
                      <a:pt x="14" y="11"/>
                    </a:lnTo>
                    <a:lnTo>
                      <a:pt x="8" y="18"/>
                    </a:lnTo>
                    <a:lnTo>
                      <a:pt x="3" y="25"/>
                    </a:lnTo>
                    <a:lnTo>
                      <a:pt x="1" y="32"/>
                    </a:lnTo>
                    <a:lnTo>
                      <a:pt x="0" y="40"/>
                    </a:lnTo>
                    <a:lnTo>
                      <a:pt x="1" y="48"/>
                    </a:lnTo>
                    <a:lnTo>
                      <a:pt x="3" y="56"/>
                    </a:lnTo>
                    <a:lnTo>
                      <a:pt x="8" y="63"/>
                    </a:lnTo>
                    <a:lnTo>
                      <a:pt x="14" y="69"/>
                    </a:lnTo>
                    <a:lnTo>
                      <a:pt x="19" y="73"/>
                    </a:lnTo>
                    <a:lnTo>
                      <a:pt x="27" y="77"/>
                    </a:lnTo>
                    <a:lnTo>
                      <a:pt x="35" y="79"/>
                    </a:lnTo>
                    <a:lnTo>
                      <a:pt x="45" y="80"/>
                    </a:lnTo>
                    <a:lnTo>
                      <a:pt x="54" y="79"/>
                    </a:lnTo>
                    <a:lnTo>
                      <a:pt x="62" y="77"/>
                    </a:lnTo>
                    <a:lnTo>
                      <a:pt x="70" y="73"/>
                    </a:lnTo>
                    <a:lnTo>
                      <a:pt x="77" y="69"/>
                    </a:lnTo>
                    <a:lnTo>
                      <a:pt x="82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40"/>
                    </a:lnTo>
                    <a:lnTo>
                      <a:pt x="88" y="32"/>
                    </a:lnTo>
                    <a:lnTo>
                      <a:pt x="86" y="25"/>
                    </a:lnTo>
                    <a:lnTo>
                      <a:pt x="82" y="18"/>
                    </a:lnTo>
                    <a:lnTo>
                      <a:pt x="77" y="11"/>
                    </a:lnTo>
                    <a:lnTo>
                      <a:pt x="70" y="6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47" name="Freeform 23"/>
              <p:cNvSpPr>
                <a:spLocks/>
              </p:cNvSpPr>
              <p:nvPr/>
            </p:nvSpPr>
            <p:spPr bwMode="auto">
              <a:xfrm>
                <a:off x="3364" y="2396"/>
                <a:ext cx="44" cy="4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36" y="1"/>
                  </a:cxn>
                  <a:cxn ang="0">
                    <a:pos x="28" y="3"/>
                  </a:cxn>
                  <a:cxn ang="0">
                    <a:pos x="20" y="7"/>
                  </a:cxn>
                  <a:cxn ang="0">
                    <a:pos x="14" y="11"/>
                  </a:cxn>
                  <a:cxn ang="0">
                    <a:pos x="8" y="17"/>
                  </a:cxn>
                  <a:cxn ang="0">
                    <a:pos x="3" y="24"/>
                  </a:cxn>
                  <a:cxn ang="0">
                    <a:pos x="1" y="32"/>
                  </a:cxn>
                  <a:cxn ang="0">
                    <a:pos x="0" y="40"/>
                  </a:cxn>
                  <a:cxn ang="0">
                    <a:pos x="1" y="48"/>
                  </a:cxn>
                  <a:cxn ang="0">
                    <a:pos x="3" y="55"/>
                  </a:cxn>
                  <a:cxn ang="0">
                    <a:pos x="8" y="62"/>
                  </a:cxn>
                  <a:cxn ang="0">
                    <a:pos x="14" y="69"/>
                  </a:cxn>
                  <a:cxn ang="0">
                    <a:pos x="20" y="74"/>
                  </a:cxn>
                  <a:cxn ang="0">
                    <a:pos x="28" y="77"/>
                  </a:cxn>
                  <a:cxn ang="0">
                    <a:pos x="36" y="79"/>
                  </a:cxn>
                  <a:cxn ang="0">
                    <a:pos x="45" y="81"/>
                  </a:cxn>
                  <a:cxn ang="0">
                    <a:pos x="54" y="79"/>
                  </a:cxn>
                  <a:cxn ang="0">
                    <a:pos x="62" y="77"/>
                  </a:cxn>
                  <a:cxn ang="0">
                    <a:pos x="70" y="74"/>
                  </a:cxn>
                  <a:cxn ang="0">
                    <a:pos x="76" y="69"/>
                  </a:cxn>
                  <a:cxn ang="0">
                    <a:pos x="82" y="62"/>
                  </a:cxn>
                  <a:cxn ang="0">
                    <a:pos x="85" y="55"/>
                  </a:cxn>
                  <a:cxn ang="0">
                    <a:pos x="88" y="48"/>
                  </a:cxn>
                  <a:cxn ang="0">
                    <a:pos x="89" y="40"/>
                  </a:cxn>
                  <a:cxn ang="0">
                    <a:pos x="88" y="32"/>
                  </a:cxn>
                  <a:cxn ang="0">
                    <a:pos x="85" y="24"/>
                  </a:cxn>
                  <a:cxn ang="0">
                    <a:pos x="82" y="17"/>
                  </a:cxn>
                  <a:cxn ang="0">
                    <a:pos x="76" y="11"/>
                  </a:cxn>
                  <a:cxn ang="0">
                    <a:pos x="70" y="7"/>
                  </a:cxn>
                  <a:cxn ang="0">
                    <a:pos x="62" y="3"/>
                  </a:cxn>
                  <a:cxn ang="0">
                    <a:pos x="54" y="1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45" y="0"/>
                  </a:cxn>
                </a:cxnLst>
                <a:rect l="0" t="0" r="r" b="b"/>
                <a:pathLst>
                  <a:path w="89" h="81">
                    <a:moveTo>
                      <a:pt x="45" y="0"/>
                    </a:moveTo>
                    <a:lnTo>
                      <a:pt x="36" y="1"/>
                    </a:lnTo>
                    <a:lnTo>
                      <a:pt x="28" y="3"/>
                    </a:lnTo>
                    <a:lnTo>
                      <a:pt x="20" y="7"/>
                    </a:lnTo>
                    <a:lnTo>
                      <a:pt x="14" y="11"/>
                    </a:lnTo>
                    <a:lnTo>
                      <a:pt x="8" y="17"/>
                    </a:lnTo>
                    <a:lnTo>
                      <a:pt x="3" y="24"/>
                    </a:lnTo>
                    <a:lnTo>
                      <a:pt x="1" y="32"/>
                    </a:lnTo>
                    <a:lnTo>
                      <a:pt x="0" y="40"/>
                    </a:lnTo>
                    <a:lnTo>
                      <a:pt x="1" y="48"/>
                    </a:lnTo>
                    <a:lnTo>
                      <a:pt x="3" y="55"/>
                    </a:lnTo>
                    <a:lnTo>
                      <a:pt x="8" y="62"/>
                    </a:lnTo>
                    <a:lnTo>
                      <a:pt x="14" y="69"/>
                    </a:lnTo>
                    <a:lnTo>
                      <a:pt x="20" y="74"/>
                    </a:lnTo>
                    <a:lnTo>
                      <a:pt x="28" y="77"/>
                    </a:lnTo>
                    <a:lnTo>
                      <a:pt x="36" y="79"/>
                    </a:lnTo>
                    <a:lnTo>
                      <a:pt x="45" y="81"/>
                    </a:lnTo>
                    <a:lnTo>
                      <a:pt x="54" y="79"/>
                    </a:lnTo>
                    <a:lnTo>
                      <a:pt x="62" y="77"/>
                    </a:lnTo>
                    <a:lnTo>
                      <a:pt x="70" y="74"/>
                    </a:lnTo>
                    <a:lnTo>
                      <a:pt x="76" y="69"/>
                    </a:lnTo>
                    <a:lnTo>
                      <a:pt x="82" y="62"/>
                    </a:lnTo>
                    <a:lnTo>
                      <a:pt x="85" y="55"/>
                    </a:lnTo>
                    <a:lnTo>
                      <a:pt x="88" y="48"/>
                    </a:lnTo>
                    <a:lnTo>
                      <a:pt x="89" y="40"/>
                    </a:lnTo>
                    <a:lnTo>
                      <a:pt x="88" y="32"/>
                    </a:lnTo>
                    <a:lnTo>
                      <a:pt x="85" y="24"/>
                    </a:lnTo>
                    <a:lnTo>
                      <a:pt x="82" y="17"/>
                    </a:lnTo>
                    <a:lnTo>
                      <a:pt x="76" y="11"/>
                    </a:lnTo>
                    <a:lnTo>
                      <a:pt x="70" y="7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48" name="Freeform 24"/>
              <p:cNvSpPr>
                <a:spLocks/>
              </p:cNvSpPr>
              <p:nvPr/>
            </p:nvSpPr>
            <p:spPr bwMode="auto">
              <a:xfrm>
                <a:off x="2927" y="2391"/>
                <a:ext cx="79" cy="68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65" y="1"/>
                  </a:cxn>
                  <a:cxn ang="0">
                    <a:pos x="79" y="6"/>
                  </a:cxn>
                  <a:cxn ang="0">
                    <a:pos x="94" y="16"/>
                  </a:cxn>
                  <a:cxn ang="0">
                    <a:pos x="108" y="28"/>
                  </a:cxn>
                  <a:cxn ang="0">
                    <a:pos x="120" y="42"/>
                  </a:cxn>
                  <a:cxn ang="0">
                    <a:pos x="132" y="57"/>
                  </a:cxn>
                  <a:cxn ang="0">
                    <a:pos x="140" y="72"/>
                  </a:cxn>
                  <a:cxn ang="0">
                    <a:pos x="146" y="85"/>
                  </a:cxn>
                  <a:cxn ang="0">
                    <a:pos x="150" y="96"/>
                  </a:cxn>
                  <a:cxn ang="0">
                    <a:pos x="154" y="105"/>
                  </a:cxn>
                  <a:cxn ang="0">
                    <a:pos x="157" y="112"/>
                  </a:cxn>
                  <a:cxn ang="0">
                    <a:pos x="158" y="118"/>
                  </a:cxn>
                  <a:cxn ang="0">
                    <a:pos x="156" y="123"/>
                  </a:cxn>
                  <a:cxn ang="0">
                    <a:pos x="148" y="126"/>
                  </a:cxn>
                  <a:cxn ang="0">
                    <a:pos x="133" y="129"/>
                  </a:cxn>
                  <a:cxn ang="0">
                    <a:pos x="110" y="129"/>
                  </a:cxn>
                  <a:cxn ang="0">
                    <a:pos x="86" y="129"/>
                  </a:cxn>
                  <a:cxn ang="0">
                    <a:pos x="66" y="131"/>
                  </a:cxn>
                  <a:cxn ang="0">
                    <a:pos x="49" y="132"/>
                  </a:cxn>
                  <a:cxn ang="0">
                    <a:pos x="36" y="133"/>
                  </a:cxn>
                  <a:cxn ang="0">
                    <a:pos x="25" y="134"/>
                  </a:cxn>
                  <a:cxn ang="0">
                    <a:pos x="17" y="134"/>
                  </a:cxn>
                  <a:cxn ang="0">
                    <a:pos x="10" y="132"/>
                  </a:cxn>
                  <a:cxn ang="0">
                    <a:pos x="4" y="129"/>
                  </a:cxn>
                  <a:cxn ang="0">
                    <a:pos x="0" y="116"/>
                  </a:cxn>
                  <a:cxn ang="0">
                    <a:pos x="4" y="96"/>
                  </a:cxn>
                  <a:cxn ang="0">
                    <a:pos x="10" y="74"/>
                  </a:cxn>
                  <a:cxn ang="0">
                    <a:pos x="11" y="56"/>
                  </a:cxn>
                  <a:cxn ang="0">
                    <a:pos x="11" y="48"/>
                  </a:cxn>
                  <a:cxn ang="0">
                    <a:pos x="12" y="39"/>
                  </a:cxn>
                  <a:cxn ang="0">
                    <a:pos x="15" y="30"/>
                  </a:cxn>
                  <a:cxn ang="0">
                    <a:pos x="20" y="20"/>
                  </a:cxn>
                  <a:cxn ang="0">
                    <a:pos x="26" y="13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1" y="0"/>
                  </a:cxn>
                  <a:cxn ang="0">
                    <a:pos x="51" y="0"/>
                  </a:cxn>
                  <a:cxn ang="0">
                    <a:pos x="51" y="0"/>
                  </a:cxn>
                </a:cxnLst>
                <a:rect l="0" t="0" r="r" b="b"/>
                <a:pathLst>
                  <a:path w="158" h="134">
                    <a:moveTo>
                      <a:pt x="51" y="0"/>
                    </a:moveTo>
                    <a:lnTo>
                      <a:pt x="65" y="1"/>
                    </a:lnTo>
                    <a:lnTo>
                      <a:pt x="79" y="6"/>
                    </a:lnTo>
                    <a:lnTo>
                      <a:pt x="94" y="16"/>
                    </a:lnTo>
                    <a:lnTo>
                      <a:pt x="108" y="28"/>
                    </a:lnTo>
                    <a:lnTo>
                      <a:pt x="120" y="42"/>
                    </a:lnTo>
                    <a:lnTo>
                      <a:pt x="132" y="57"/>
                    </a:lnTo>
                    <a:lnTo>
                      <a:pt x="140" y="72"/>
                    </a:lnTo>
                    <a:lnTo>
                      <a:pt x="146" y="85"/>
                    </a:lnTo>
                    <a:lnTo>
                      <a:pt x="150" y="96"/>
                    </a:lnTo>
                    <a:lnTo>
                      <a:pt x="154" y="105"/>
                    </a:lnTo>
                    <a:lnTo>
                      <a:pt x="157" y="112"/>
                    </a:lnTo>
                    <a:lnTo>
                      <a:pt x="158" y="118"/>
                    </a:lnTo>
                    <a:lnTo>
                      <a:pt x="156" y="123"/>
                    </a:lnTo>
                    <a:lnTo>
                      <a:pt x="148" y="126"/>
                    </a:lnTo>
                    <a:lnTo>
                      <a:pt x="133" y="129"/>
                    </a:lnTo>
                    <a:lnTo>
                      <a:pt x="110" y="129"/>
                    </a:lnTo>
                    <a:lnTo>
                      <a:pt x="86" y="129"/>
                    </a:lnTo>
                    <a:lnTo>
                      <a:pt x="66" y="131"/>
                    </a:lnTo>
                    <a:lnTo>
                      <a:pt x="49" y="132"/>
                    </a:lnTo>
                    <a:lnTo>
                      <a:pt x="36" y="133"/>
                    </a:lnTo>
                    <a:lnTo>
                      <a:pt x="25" y="134"/>
                    </a:lnTo>
                    <a:lnTo>
                      <a:pt x="17" y="134"/>
                    </a:lnTo>
                    <a:lnTo>
                      <a:pt x="10" y="132"/>
                    </a:lnTo>
                    <a:lnTo>
                      <a:pt x="4" y="129"/>
                    </a:lnTo>
                    <a:lnTo>
                      <a:pt x="0" y="116"/>
                    </a:lnTo>
                    <a:lnTo>
                      <a:pt x="4" y="96"/>
                    </a:lnTo>
                    <a:lnTo>
                      <a:pt x="10" y="74"/>
                    </a:lnTo>
                    <a:lnTo>
                      <a:pt x="11" y="56"/>
                    </a:lnTo>
                    <a:lnTo>
                      <a:pt x="11" y="48"/>
                    </a:lnTo>
                    <a:lnTo>
                      <a:pt x="12" y="39"/>
                    </a:lnTo>
                    <a:lnTo>
                      <a:pt x="15" y="30"/>
                    </a:lnTo>
                    <a:lnTo>
                      <a:pt x="20" y="20"/>
                    </a:lnTo>
                    <a:lnTo>
                      <a:pt x="26" y="13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49" name="Freeform 25"/>
              <p:cNvSpPr>
                <a:spLocks/>
              </p:cNvSpPr>
              <p:nvPr/>
            </p:nvSpPr>
            <p:spPr bwMode="auto">
              <a:xfrm>
                <a:off x="2517" y="2379"/>
                <a:ext cx="81" cy="72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65" y="2"/>
                  </a:cxn>
                  <a:cxn ang="0">
                    <a:pos x="50" y="6"/>
                  </a:cxn>
                  <a:cxn ang="0">
                    <a:pos x="36" y="13"/>
                  </a:cxn>
                  <a:cxn ang="0">
                    <a:pos x="24" y="21"/>
                  </a:cxn>
                  <a:cxn ang="0">
                    <a:pos x="14" y="31"/>
                  </a:cxn>
                  <a:cxn ang="0">
                    <a:pos x="7" y="44"/>
                  </a:cxn>
                  <a:cxn ang="0">
                    <a:pos x="1" y="58"/>
                  </a:cxn>
                  <a:cxn ang="0">
                    <a:pos x="0" y="72"/>
                  </a:cxn>
                  <a:cxn ang="0">
                    <a:pos x="1" y="87"/>
                  </a:cxn>
                  <a:cxn ang="0">
                    <a:pos x="7" y="99"/>
                  </a:cxn>
                  <a:cxn ang="0">
                    <a:pos x="14" y="112"/>
                  </a:cxn>
                  <a:cxn ang="0">
                    <a:pos x="24" y="122"/>
                  </a:cxn>
                  <a:cxn ang="0">
                    <a:pos x="36" y="132"/>
                  </a:cxn>
                  <a:cxn ang="0">
                    <a:pos x="50" y="137"/>
                  </a:cxn>
                  <a:cxn ang="0">
                    <a:pos x="65" y="142"/>
                  </a:cxn>
                  <a:cxn ang="0">
                    <a:pos x="81" y="143"/>
                  </a:cxn>
                  <a:cxn ang="0">
                    <a:pos x="97" y="142"/>
                  </a:cxn>
                  <a:cxn ang="0">
                    <a:pos x="112" y="137"/>
                  </a:cxn>
                  <a:cxn ang="0">
                    <a:pos x="126" y="132"/>
                  </a:cxn>
                  <a:cxn ang="0">
                    <a:pos x="139" y="122"/>
                  </a:cxn>
                  <a:cxn ang="0">
                    <a:pos x="148" y="112"/>
                  </a:cxn>
                  <a:cxn ang="0">
                    <a:pos x="156" y="99"/>
                  </a:cxn>
                  <a:cxn ang="0">
                    <a:pos x="160" y="87"/>
                  </a:cxn>
                  <a:cxn ang="0">
                    <a:pos x="162" y="72"/>
                  </a:cxn>
                  <a:cxn ang="0">
                    <a:pos x="160" y="58"/>
                  </a:cxn>
                  <a:cxn ang="0">
                    <a:pos x="156" y="44"/>
                  </a:cxn>
                  <a:cxn ang="0">
                    <a:pos x="148" y="31"/>
                  </a:cxn>
                  <a:cxn ang="0">
                    <a:pos x="139" y="21"/>
                  </a:cxn>
                  <a:cxn ang="0">
                    <a:pos x="126" y="13"/>
                  </a:cxn>
                  <a:cxn ang="0">
                    <a:pos x="112" y="6"/>
                  </a:cxn>
                  <a:cxn ang="0">
                    <a:pos x="97" y="2"/>
                  </a:cxn>
                  <a:cxn ang="0">
                    <a:pos x="81" y="0"/>
                  </a:cxn>
                  <a:cxn ang="0">
                    <a:pos x="81" y="0"/>
                  </a:cxn>
                  <a:cxn ang="0">
                    <a:pos x="81" y="0"/>
                  </a:cxn>
                </a:cxnLst>
                <a:rect l="0" t="0" r="r" b="b"/>
                <a:pathLst>
                  <a:path w="162" h="143">
                    <a:moveTo>
                      <a:pt x="81" y="0"/>
                    </a:moveTo>
                    <a:lnTo>
                      <a:pt x="65" y="2"/>
                    </a:lnTo>
                    <a:lnTo>
                      <a:pt x="50" y="6"/>
                    </a:lnTo>
                    <a:lnTo>
                      <a:pt x="36" y="13"/>
                    </a:lnTo>
                    <a:lnTo>
                      <a:pt x="24" y="21"/>
                    </a:lnTo>
                    <a:lnTo>
                      <a:pt x="14" y="31"/>
                    </a:lnTo>
                    <a:lnTo>
                      <a:pt x="7" y="44"/>
                    </a:lnTo>
                    <a:lnTo>
                      <a:pt x="1" y="58"/>
                    </a:lnTo>
                    <a:lnTo>
                      <a:pt x="0" y="72"/>
                    </a:lnTo>
                    <a:lnTo>
                      <a:pt x="1" y="87"/>
                    </a:lnTo>
                    <a:lnTo>
                      <a:pt x="7" y="99"/>
                    </a:lnTo>
                    <a:lnTo>
                      <a:pt x="14" y="112"/>
                    </a:lnTo>
                    <a:lnTo>
                      <a:pt x="24" y="122"/>
                    </a:lnTo>
                    <a:lnTo>
                      <a:pt x="36" y="132"/>
                    </a:lnTo>
                    <a:lnTo>
                      <a:pt x="50" y="137"/>
                    </a:lnTo>
                    <a:lnTo>
                      <a:pt x="65" y="142"/>
                    </a:lnTo>
                    <a:lnTo>
                      <a:pt x="81" y="143"/>
                    </a:lnTo>
                    <a:lnTo>
                      <a:pt x="97" y="142"/>
                    </a:lnTo>
                    <a:lnTo>
                      <a:pt x="112" y="137"/>
                    </a:lnTo>
                    <a:lnTo>
                      <a:pt x="126" y="132"/>
                    </a:lnTo>
                    <a:lnTo>
                      <a:pt x="139" y="122"/>
                    </a:lnTo>
                    <a:lnTo>
                      <a:pt x="148" y="112"/>
                    </a:lnTo>
                    <a:lnTo>
                      <a:pt x="156" y="99"/>
                    </a:lnTo>
                    <a:lnTo>
                      <a:pt x="160" y="87"/>
                    </a:lnTo>
                    <a:lnTo>
                      <a:pt x="162" y="72"/>
                    </a:lnTo>
                    <a:lnTo>
                      <a:pt x="160" y="58"/>
                    </a:lnTo>
                    <a:lnTo>
                      <a:pt x="156" y="44"/>
                    </a:lnTo>
                    <a:lnTo>
                      <a:pt x="148" y="31"/>
                    </a:lnTo>
                    <a:lnTo>
                      <a:pt x="139" y="21"/>
                    </a:lnTo>
                    <a:lnTo>
                      <a:pt x="126" y="13"/>
                    </a:lnTo>
                    <a:lnTo>
                      <a:pt x="112" y="6"/>
                    </a:lnTo>
                    <a:lnTo>
                      <a:pt x="97" y="2"/>
                    </a:lnTo>
                    <a:lnTo>
                      <a:pt x="81" y="0"/>
                    </a:lnTo>
                    <a:lnTo>
                      <a:pt x="81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50" name="Freeform 26"/>
              <p:cNvSpPr>
                <a:spLocks/>
              </p:cNvSpPr>
              <p:nvPr/>
            </p:nvSpPr>
            <p:spPr bwMode="auto">
              <a:xfrm>
                <a:off x="3199" y="2361"/>
                <a:ext cx="148" cy="6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6" y="2"/>
                  </a:cxn>
                  <a:cxn ang="0">
                    <a:pos x="30" y="8"/>
                  </a:cxn>
                  <a:cxn ang="0">
                    <a:pos x="51" y="16"/>
                  </a:cxn>
                  <a:cxn ang="0">
                    <a:pos x="76" y="26"/>
                  </a:cxn>
                  <a:cxn ang="0">
                    <a:pos x="104" y="35"/>
                  </a:cxn>
                  <a:cxn ang="0">
                    <a:pos x="133" y="45"/>
                  </a:cxn>
                  <a:cxn ang="0">
                    <a:pos x="162" y="52"/>
                  </a:cxn>
                  <a:cxn ang="0">
                    <a:pos x="186" y="56"/>
                  </a:cxn>
                  <a:cxn ang="0">
                    <a:pos x="208" y="58"/>
                  </a:cxn>
                  <a:cxn ang="0">
                    <a:pos x="228" y="61"/>
                  </a:cxn>
                  <a:cxn ang="0">
                    <a:pos x="247" y="62"/>
                  </a:cxn>
                  <a:cxn ang="0">
                    <a:pos x="264" y="63"/>
                  </a:cxn>
                  <a:cxn ang="0">
                    <a:pos x="277" y="64"/>
                  </a:cxn>
                  <a:cxn ang="0">
                    <a:pos x="287" y="65"/>
                  </a:cxn>
                  <a:cxn ang="0">
                    <a:pos x="294" y="65"/>
                  </a:cxn>
                  <a:cxn ang="0">
                    <a:pos x="296" y="65"/>
                  </a:cxn>
                  <a:cxn ang="0">
                    <a:pos x="296" y="65"/>
                  </a:cxn>
                  <a:cxn ang="0">
                    <a:pos x="293" y="110"/>
                  </a:cxn>
                  <a:cxn ang="0">
                    <a:pos x="293" y="110"/>
                  </a:cxn>
                  <a:cxn ang="0">
                    <a:pos x="289" y="111"/>
                  </a:cxn>
                  <a:cxn ang="0">
                    <a:pos x="281" y="115"/>
                  </a:cxn>
                  <a:cxn ang="0">
                    <a:pos x="268" y="119"/>
                  </a:cxn>
                  <a:cxn ang="0">
                    <a:pos x="249" y="125"/>
                  </a:cxn>
                  <a:cxn ang="0">
                    <a:pos x="227" y="129"/>
                  </a:cxn>
                  <a:cxn ang="0">
                    <a:pos x="202" y="130"/>
                  </a:cxn>
                  <a:cxn ang="0">
                    <a:pos x="173" y="129"/>
                  </a:cxn>
                  <a:cxn ang="0">
                    <a:pos x="142" y="123"/>
                  </a:cxn>
                  <a:cxn ang="0">
                    <a:pos x="111" y="114"/>
                  </a:cxn>
                  <a:cxn ang="0">
                    <a:pos x="84" y="102"/>
                  </a:cxn>
                  <a:cxn ang="0">
                    <a:pos x="60" y="90"/>
                  </a:cxn>
                  <a:cxn ang="0">
                    <a:pos x="39" y="77"/>
                  </a:cxn>
                  <a:cxn ang="0">
                    <a:pos x="22" y="65"/>
                  </a:cxn>
                  <a:cxn ang="0">
                    <a:pos x="11" y="56"/>
                  </a:cxn>
                  <a:cxn ang="0">
                    <a:pos x="3" y="49"/>
                  </a:cxn>
                  <a:cxn ang="0">
                    <a:pos x="0" y="47"/>
                  </a:cxn>
                  <a:cxn ang="0">
                    <a:pos x="0" y="47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96" h="130">
                    <a:moveTo>
                      <a:pt x="12" y="0"/>
                    </a:moveTo>
                    <a:lnTo>
                      <a:pt x="16" y="2"/>
                    </a:lnTo>
                    <a:lnTo>
                      <a:pt x="30" y="8"/>
                    </a:lnTo>
                    <a:lnTo>
                      <a:pt x="51" y="16"/>
                    </a:lnTo>
                    <a:lnTo>
                      <a:pt x="76" y="26"/>
                    </a:lnTo>
                    <a:lnTo>
                      <a:pt x="104" y="35"/>
                    </a:lnTo>
                    <a:lnTo>
                      <a:pt x="133" y="45"/>
                    </a:lnTo>
                    <a:lnTo>
                      <a:pt x="162" y="52"/>
                    </a:lnTo>
                    <a:lnTo>
                      <a:pt x="186" y="56"/>
                    </a:lnTo>
                    <a:lnTo>
                      <a:pt x="208" y="58"/>
                    </a:lnTo>
                    <a:lnTo>
                      <a:pt x="228" y="61"/>
                    </a:lnTo>
                    <a:lnTo>
                      <a:pt x="247" y="62"/>
                    </a:lnTo>
                    <a:lnTo>
                      <a:pt x="264" y="63"/>
                    </a:lnTo>
                    <a:lnTo>
                      <a:pt x="277" y="64"/>
                    </a:lnTo>
                    <a:lnTo>
                      <a:pt x="287" y="65"/>
                    </a:lnTo>
                    <a:lnTo>
                      <a:pt x="294" y="65"/>
                    </a:lnTo>
                    <a:lnTo>
                      <a:pt x="296" y="65"/>
                    </a:lnTo>
                    <a:lnTo>
                      <a:pt x="296" y="65"/>
                    </a:lnTo>
                    <a:lnTo>
                      <a:pt x="293" y="110"/>
                    </a:lnTo>
                    <a:lnTo>
                      <a:pt x="293" y="110"/>
                    </a:lnTo>
                    <a:lnTo>
                      <a:pt x="289" y="111"/>
                    </a:lnTo>
                    <a:lnTo>
                      <a:pt x="281" y="115"/>
                    </a:lnTo>
                    <a:lnTo>
                      <a:pt x="268" y="119"/>
                    </a:lnTo>
                    <a:lnTo>
                      <a:pt x="249" y="125"/>
                    </a:lnTo>
                    <a:lnTo>
                      <a:pt x="227" y="129"/>
                    </a:lnTo>
                    <a:lnTo>
                      <a:pt x="202" y="130"/>
                    </a:lnTo>
                    <a:lnTo>
                      <a:pt x="173" y="129"/>
                    </a:lnTo>
                    <a:lnTo>
                      <a:pt x="142" y="123"/>
                    </a:lnTo>
                    <a:lnTo>
                      <a:pt x="111" y="114"/>
                    </a:lnTo>
                    <a:lnTo>
                      <a:pt x="84" y="102"/>
                    </a:lnTo>
                    <a:lnTo>
                      <a:pt x="60" y="90"/>
                    </a:lnTo>
                    <a:lnTo>
                      <a:pt x="39" y="77"/>
                    </a:lnTo>
                    <a:lnTo>
                      <a:pt x="22" y="65"/>
                    </a:lnTo>
                    <a:lnTo>
                      <a:pt x="11" y="56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51" name="Freeform 27"/>
              <p:cNvSpPr>
                <a:spLocks/>
              </p:cNvSpPr>
              <p:nvPr/>
            </p:nvSpPr>
            <p:spPr bwMode="auto">
              <a:xfrm>
                <a:off x="2979" y="2311"/>
                <a:ext cx="11" cy="33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67"/>
                  </a:cxn>
                  <a:cxn ang="0">
                    <a:pos x="22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2" h="67">
                    <a:moveTo>
                      <a:pt x="0" y="10"/>
                    </a:moveTo>
                    <a:lnTo>
                      <a:pt x="0" y="67"/>
                    </a:lnTo>
                    <a:lnTo>
                      <a:pt x="22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52" name="Freeform 28"/>
              <p:cNvSpPr>
                <a:spLocks/>
              </p:cNvSpPr>
              <p:nvPr/>
            </p:nvSpPr>
            <p:spPr bwMode="auto">
              <a:xfrm>
                <a:off x="2956" y="2298"/>
                <a:ext cx="8" cy="3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6" y="4"/>
                  </a:cxn>
                  <a:cxn ang="0">
                    <a:pos x="0" y="76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16" h="76">
                    <a:moveTo>
                      <a:pt x="4" y="0"/>
                    </a:moveTo>
                    <a:lnTo>
                      <a:pt x="16" y="4"/>
                    </a:lnTo>
                    <a:lnTo>
                      <a:pt x="0" y="76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53" name="Freeform 29"/>
              <p:cNvSpPr>
                <a:spLocks/>
              </p:cNvSpPr>
              <p:nvPr/>
            </p:nvSpPr>
            <p:spPr bwMode="auto">
              <a:xfrm>
                <a:off x="2911" y="2308"/>
                <a:ext cx="19" cy="36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0" y="72"/>
                  </a:cxn>
                  <a:cxn ang="0">
                    <a:pos x="10" y="5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72">
                    <a:moveTo>
                      <a:pt x="38" y="0"/>
                    </a:moveTo>
                    <a:lnTo>
                      <a:pt x="0" y="72"/>
                    </a:lnTo>
                    <a:lnTo>
                      <a:pt x="10" y="5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54" name="Freeform 30"/>
              <p:cNvSpPr>
                <a:spLocks/>
              </p:cNvSpPr>
              <p:nvPr/>
            </p:nvSpPr>
            <p:spPr bwMode="auto">
              <a:xfrm>
                <a:off x="3040" y="2311"/>
                <a:ext cx="8" cy="5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0" y="0"/>
                  </a:cxn>
                  <a:cxn ang="0">
                    <a:pos x="17" y="114"/>
                  </a:cxn>
                  <a:cxn ang="0">
                    <a:pos x="0" y="74"/>
                  </a:cxn>
                  <a:cxn ang="0">
                    <a:pos x="0" y="74"/>
                  </a:cxn>
                </a:cxnLst>
                <a:rect l="0" t="0" r="r" b="b"/>
                <a:pathLst>
                  <a:path w="17" h="114">
                    <a:moveTo>
                      <a:pt x="0" y="74"/>
                    </a:moveTo>
                    <a:lnTo>
                      <a:pt x="0" y="0"/>
                    </a:lnTo>
                    <a:lnTo>
                      <a:pt x="17" y="114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55" name="Freeform 31"/>
              <p:cNvSpPr>
                <a:spLocks/>
              </p:cNvSpPr>
              <p:nvPr/>
            </p:nvSpPr>
            <p:spPr bwMode="auto">
              <a:xfrm>
                <a:off x="3050" y="2331"/>
                <a:ext cx="20" cy="52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40" y="0"/>
                  </a:cxn>
                  <a:cxn ang="0">
                    <a:pos x="12" y="103"/>
                  </a:cxn>
                  <a:cxn ang="0">
                    <a:pos x="0" y="82"/>
                  </a:cxn>
                  <a:cxn ang="0">
                    <a:pos x="0" y="82"/>
                  </a:cxn>
                </a:cxnLst>
                <a:rect l="0" t="0" r="r" b="b"/>
                <a:pathLst>
                  <a:path w="40" h="103">
                    <a:moveTo>
                      <a:pt x="0" y="82"/>
                    </a:moveTo>
                    <a:lnTo>
                      <a:pt x="40" y="0"/>
                    </a:lnTo>
                    <a:lnTo>
                      <a:pt x="12" y="103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56" name="Freeform 32"/>
              <p:cNvSpPr>
                <a:spLocks/>
              </p:cNvSpPr>
              <p:nvPr/>
            </p:nvSpPr>
            <p:spPr bwMode="auto">
              <a:xfrm>
                <a:off x="3085" y="2254"/>
                <a:ext cx="78" cy="69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0" y="122"/>
                  </a:cxn>
                  <a:cxn ang="0">
                    <a:pos x="13" y="138"/>
                  </a:cxn>
                  <a:cxn ang="0">
                    <a:pos x="158" y="0"/>
                  </a:cxn>
                  <a:cxn ang="0">
                    <a:pos x="158" y="0"/>
                  </a:cxn>
                </a:cxnLst>
                <a:rect l="0" t="0" r="r" b="b"/>
                <a:pathLst>
                  <a:path w="158" h="138">
                    <a:moveTo>
                      <a:pt x="158" y="0"/>
                    </a:moveTo>
                    <a:lnTo>
                      <a:pt x="0" y="122"/>
                    </a:lnTo>
                    <a:lnTo>
                      <a:pt x="13" y="138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57" name="Freeform 33"/>
              <p:cNvSpPr>
                <a:spLocks/>
              </p:cNvSpPr>
              <p:nvPr/>
            </p:nvSpPr>
            <p:spPr bwMode="auto">
              <a:xfrm>
                <a:off x="3170" y="2310"/>
                <a:ext cx="17" cy="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59"/>
                  </a:cxn>
                  <a:cxn ang="0">
                    <a:pos x="28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4" h="59">
                    <a:moveTo>
                      <a:pt x="0" y="0"/>
                    </a:moveTo>
                    <a:lnTo>
                      <a:pt x="34" y="59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58" name="Freeform 34"/>
              <p:cNvSpPr>
                <a:spLocks/>
              </p:cNvSpPr>
              <p:nvPr/>
            </p:nvSpPr>
            <p:spPr bwMode="auto">
              <a:xfrm>
                <a:off x="2812" y="2265"/>
                <a:ext cx="60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75"/>
                  </a:cxn>
                  <a:cxn ang="0">
                    <a:pos x="121" y="82"/>
                  </a:cxn>
                  <a:cxn ang="0">
                    <a:pos x="42" y="2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1" h="82">
                    <a:moveTo>
                      <a:pt x="0" y="0"/>
                    </a:moveTo>
                    <a:lnTo>
                      <a:pt x="61" y="75"/>
                    </a:lnTo>
                    <a:lnTo>
                      <a:pt x="121" y="82"/>
                    </a:lnTo>
                    <a:lnTo>
                      <a:pt x="42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59" name="Freeform 35"/>
              <p:cNvSpPr>
                <a:spLocks/>
              </p:cNvSpPr>
              <p:nvPr/>
            </p:nvSpPr>
            <p:spPr bwMode="auto">
              <a:xfrm>
                <a:off x="3021" y="2369"/>
                <a:ext cx="21" cy="21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40"/>
                  </a:cxn>
                  <a:cxn ang="0">
                    <a:pos x="42" y="22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42" h="40">
                    <a:moveTo>
                      <a:pt x="33" y="0"/>
                    </a:moveTo>
                    <a:lnTo>
                      <a:pt x="0" y="40"/>
                    </a:lnTo>
                    <a:lnTo>
                      <a:pt x="42" y="22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60" name="Freeform 36"/>
              <p:cNvSpPr>
                <a:spLocks/>
              </p:cNvSpPr>
              <p:nvPr/>
            </p:nvSpPr>
            <p:spPr bwMode="auto">
              <a:xfrm>
                <a:off x="2998" y="2323"/>
                <a:ext cx="25" cy="48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95"/>
                  </a:cxn>
                  <a:cxn ang="0">
                    <a:pos x="51" y="23"/>
                  </a:cxn>
                  <a:cxn ang="0">
                    <a:pos x="35" y="0"/>
                  </a:cxn>
                  <a:cxn ang="0">
                    <a:pos x="35" y="0"/>
                  </a:cxn>
                </a:cxnLst>
                <a:rect l="0" t="0" r="r" b="b"/>
                <a:pathLst>
                  <a:path w="51" h="95">
                    <a:moveTo>
                      <a:pt x="35" y="0"/>
                    </a:moveTo>
                    <a:lnTo>
                      <a:pt x="0" y="95"/>
                    </a:lnTo>
                    <a:lnTo>
                      <a:pt x="51" y="23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61" name="Freeform 37"/>
              <p:cNvSpPr>
                <a:spLocks/>
              </p:cNvSpPr>
              <p:nvPr/>
            </p:nvSpPr>
            <p:spPr bwMode="auto">
              <a:xfrm>
                <a:off x="3295" y="2315"/>
                <a:ext cx="47" cy="43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94" y="86"/>
                  </a:cxn>
                  <a:cxn ang="0">
                    <a:pos x="0" y="25"/>
                  </a:cxn>
                  <a:cxn ang="0">
                    <a:pos x="53" y="0"/>
                  </a:cxn>
                  <a:cxn ang="0">
                    <a:pos x="53" y="0"/>
                  </a:cxn>
                </a:cxnLst>
                <a:rect l="0" t="0" r="r" b="b"/>
                <a:pathLst>
                  <a:path w="94" h="86">
                    <a:moveTo>
                      <a:pt x="53" y="0"/>
                    </a:moveTo>
                    <a:lnTo>
                      <a:pt x="94" y="86"/>
                    </a:lnTo>
                    <a:lnTo>
                      <a:pt x="0" y="25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62" name="Freeform 38"/>
              <p:cNvSpPr>
                <a:spLocks/>
              </p:cNvSpPr>
              <p:nvPr/>
            </p:nvSpPr>
            <p:spPr bwMode="auto">
              <a:xfrm>
                <a:off x="3036" y="2293"/>
                <a:ext cx="3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57" y="9"/>
                  </a:cxn>
                  <a:cxn ang="0">
                    <a:pos x="76" y="34"/>
                  </a:cxn>
                  <a:cxn ang="0">
                    <a:pos x="44" y="18"/>
                  </a:cxn>
                  <a:cxn ang="0">
                    <a:pos x="0" y="16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76" h="34">
                    <a:moveTo>
                      <a:pt x="9" y="0"/>
                    </a:moveTo>
                    <a:lnTo>
                      <a:pt x="57" y="9"/>
                    </a:lnTo>
                    <a:lnTo>
                      <a:pt x="76" y="34"/>
                    </a:lnTo>
                    <a:lnTo>
                      <a:pt x="44" y="18"/>
                    </a:lnTo>
                    <a:lnTo>
                      <a:pt x="0" y="16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63" name="Freeform 39"/>
              <p:cNvSpPr>
                <a:spLocks/>
              </p:cNvSpPr>
              <p:nvPr/>
            </p:nvSpPr>
            <p:spPr bwMode="auto">
              <a:xfrm>
                <a:off x="3241" y="2260"/>
                <a:ext cx="79" cy="30"/>
              </a:xfrm>
              <a:custGeom>
                <a:avLst/>
                <a:gdLst/>
                <a:ahLst/>
                <a:cxnLst>
                  <a:cxn ang="0">
                    <a:pos x="93" y="4"/>
                  </a:cxn>
                  <a:cxn ang="0">
                    <a:pos x="71" y="23"/>
                  </a:cxn>
                  <a:cxn ang="0">
                    <a:pos x="55" y="7"/>
                  </a:cxn>
                  <a:cxn ang="0">
                    <a:pos x="45" y="29"/>
                  </a:cxn>
                  <a:cxn ang="0">
                    <a:pos x="0" y="14"/>
                  </a:cxn>
                  <a:cxn ang="0">
                    <a:pos x="23" y="38"/>
                  </a:cxn>
                  <a:cxn ang="0">
                    <a:pos x="51" y="38"/>
                  </a:cxn>
                  <a:cxn ang="0">
                    <a:pos x="55" y="60"/>
                  </a:cxn>
                  <a:cxn ang="0">
                    <a:pos x="67" y="38"/>
                  </a:cxn>
                  <a:cxn ang="0">
                    <a:pos x="86" y="51"/>
                  </a:cxn>
                  <a:cxn ang="0">
                    <a:pos x="86" y="36"/>
                  </a:cxn>
                  <a:cxn ang="0">
                    <a:pos x="143" y="38"/>
                  </a:cxn>
                  <a:cxn ang="0">
                    <a:pos x="143" y="38"/>
                  </a:cxn>
                  <a:cxn ang="0">
                    <a:pos x="141" y="37"/>
                  </a:cxn>
                  <a:cxn ang="0">
                    <a:pos x="136" y="36"/>
                  </a:cxn>
                  <a:cxn ang="0">
                    <a:pos x="128" y="34"/>
                  </a:cxn>
                  <a:cxn ang="0">
                    <a:pos x="121" y="30"/>
                  </a:cxn>
                  <a:cxn ang="0">
                    <a:pos x="113" y="27"/>
                  </a:cxn>
                  <a:cxn ang="0">
                    <a:pos x="108" y="24"/>
                  </a:cxn>
                  <a:cxn ang="0">
                    <a:pos x="104" y="22"/>
                  </a:cxn>
                  <a:cxn ang="0">
                    <a:pos x="105" y="20"/>
                  </a:cxn>
                  <a:cxn ang="0">
                    <a:pos x="110" y="19"/>
                  </a:cxn>
                  <a:cxn ang="0">
                    <a:pos x="118" y="16"/>
                  </a:cxn>
                  <a:cxn ang="0">
                    <a:pos x="126" y="14"/>
                  </a:cxn>
                  <a:cxn ang="0">
                    <a:pos x="135" y="12"/>
                  </a:cxn>
                  <a:cxn ang="0">
                    <a:pos x="144" y="10"/>
                  </a:cxn>
                  <a:cxn ang="0">
                    <a:pos x="151" y="8"/>
                  </a:cxn>
                  <a:cxn ang="0">
                    <a:pos x="156" y="7"/>
                  </a:cxn>
                  <a:cxn ang="0">
                    <a:pos x="158" y="7"/>
                  </a:cxn>
                  <a:cxn ang="0">
                    <a:pos x="158" y="7"/>
                  </a:cxn>
                  <a:cxn ang="0">
                    <a:pos x="83" y="0"/>
                  </a:cxn>
                  <a:cxn ang="0">
                    <a:pos x="93" y="4"/>
                  </a:cxn>
                </a:cxnLst>
                <a:rect l="0" t="0" r="r" b="b"/>
                <a:pathLst>
                  <a:path w="158" h="60">
                    <a:moveTo>
                      <a:pt x="93" y="4"/>
                    </a:moveTo>
                    <a:lnTo>
                      <a:pt x="71" y="23"/>
                    </a:lnTo>
                    <a:lnTo>
                      <a:pt x="55" y="7"/>
                    </a:lnTo>
                    <a:lnTo>
                      <a:pt x="45" y="29"/>
                    </a:lnTo>
                    <a:lnTo>
                      <a:pt x="0" y="14"/>
                    </a:lnTo>
                    <a:lnTo>
                      <a:pt x="23" y="38"/>
                    </a:lnTo>
                    <a:lnTo>
                      <a:pt x="51" y="38"/>
                    </a:lnTo>
                    <a:lnTo>
                      <a:pt x="55" y="60"/>
                    </a:lnTo>
                    <a:lnTo>
                      <a:pt x="67" y="38"/>
                    </a:lnTo>
                    <a:lnTo>
                      <a:pt x="86" y="51"/>
                    </a:lnTo>
                    <a:lnTo>
                      <a:pt x="86" y="36"/>
                    </a:lnTo>
                    <a:lnTo>
                      <a:pt x="143" y="38"/>
                    </a:lnTo>
                    <a:lnTo>
                      <a:pt x="143" y="38"/>
                    </a:lnTo>
                    <a:lnTo>
                      <a:pt x="141" y="37"/>
                    </a:lnTo>
                    <a:lnTo>
                      <a:pt x="136" y="36"/>
                    </a:lnTo>
                    <a:lnTo>
                      <a:pt x="128" y="34"/>
                    </a:lnTo>
                    <a:lnTo>
                      <a:pt x="121" y="30"/>
                    </a:lnTo>
                    <a:lnTo>
                      <a:pt x="113" y="27"/>
                    </a:lnTo>
                    <a:lnTo>
                      <a:pt x="108" y="24"/>
                    </a:lnTo>
                    <a:lnTo>
                      <a:pt x="104" y="22"/>
                    </a:lnTo>
                    <a:lnTo>
                      <a:pt x="105" y="20"/>
                    </a:lnTo>
                    <a:lnTo>
                      <a:pt x="110" y="19"/>
                    </a:lnTo>
                    <a:lnTo>
                      <a:pt x="118" y="16"/>
                    </a:lnTo>
                    <a:lnTo>
                      <a:pt x="126" y="14"/>
                    </a:lnTo>
                    <a:lnTo>
                      <a:pt x="135" y="12"/>
                    </a:lnTo>
                    <a:lnTo>
                      <a:pt x="144" y="10"/>
                    </a:lnTo>
                    <a:lnTo>
                      <a:pt x="151" y="8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58" y="7"/>
                    </a:lnTo>
                    <a:lnTo>
                      <a:pt x="83" y="0"/>
                    </a:lnTo>
                    <a:lnTo>
                      <a:pt x="9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64" name="Freeform 40"/>
              <p:cNvSpPr>
                <a:spLocks/>
              </p:cNvSpPr>
              <p:nvPr/>
            </p:nvSpPr>
            <p:spPr bwMode="auto">
              <a:xfrm>
                <a:off x="2538" y="2388"/>
                <a:ext cx="51" cy="4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" y="10"/>
                  </a:cxn>
                  <a:cxn ang="0">
                    <a:pos x="6" y="9"/>
                  </a:cxn>
                  <a:cxn ang="0">
                    <a:pos x="11" y="6"/>
                  </a:cxn>
                  <a:cxn ang="0">
                    <a:pos x="19" y="3"/>
                  </a:cxn>
                  <a:cxn ang="0">
                    <a:pos x="29" y="1"/>
                  </a:cxn>
                  <a:cxn ang="0">
                    <a:pos x="39" y="0"/>
                  </a:cxn>
                  <a:cxn ang="0">
                    <a:pos x="49" y="1"/>
                  </a:cxn>
                  <a:cxn ang="0">
                    <a:pos x="61" y="4"/>
                  </a:cxn>
                  <a:cxn ang="0">
                    <a:pos x="72" y="9"/>
                  </a:cxn>
                  <a:cxn ang="0">
                    <a:pos x="81" y="14"/>
                  </a:cxn>
                  <a:cxn ang="0">
                    <a:pos x="89" y="19"/>
                  </a:cxn>
                  <a:cxn ang="0">
                    <a:pos x="93" y="25"/>
                  </a:cxn>
                  <a:cxn ang="0">
                    <a:pos x="98" y="32"/>
                  </a:cxn>
                  <a:cxn ang="0">
                    <a:pos x="99" y="40"/>
                  </a:cxn>
                  <a:cxn ang="0">
                    <a:pos x="100" y="47"/>
                  </a:cxn>
                  <a:cxn ang="0">
                    <a:pos x="100" y="56"/>
                  </a:cxn>
                  <a:cxn ang="0">
                    <a:pos x="96" y="72"/>
                  </a:cxn>
                  <a:cxn ang="0">
                    <a:pos x="89" y="84"/>
                  </a:cxn>
                  <a:cxn ang="0">
                    <a:pos x="83" y="92"/>
                  </a:cxn>
                  <a:cxn ang="0">
                    <a:pos x="81" y="94"/>
                  </a:cxn>
                  <a:cxn ang="0">
                    <a:pos x="81" y="92"/>
                  </a:cxn>
                  <a:cxn ang="0">
                    <a:pos x="83" y="87"/>
                  </a:cxn>
                  <a:cxn ang="0">
                    <a:pos x="83" y="79"/>
                  </a:cxn>
                  <a:cxn ang="0">
                    <a:pos x="83" y="69"/>
                  </a:cxn>
                  <a:cxn ang="0">
                    <a:pos x="82" y="59"/>
                  </a:cxn>
                  <a:cxn ang="0">
                    <a:pos x="77" y="48"/>
                  </a:cxn>
                  <a:cxn ang="0">
                    <a:pos x="69" y="38"/>
                  </a:cxn>
                  <a:cxn ang="0">
                    <a:pos x="58" y="30"/>
                  </a:cxn>
                  <a:cxn ang="0">
                    <a:pos x="44" y="24"/>
                  </a:cxn>
                  <a:cxn ang="0">
                    <a:pos x="32" y="19"/>
                  </a:cxn>
                  <a:cxn ang="0">
                    <a:pos x="23" y="16"/>
                  </a:cxn>
                  <a:cxn ang="0">
                    <a:pos x="15" y="14"/>
                  </a:cxn>
                  <a:cxn ang="0">
                    <a:pos x="8" y="12"/>
                  </a:cxn>
                  <a:cxn ang="0">
                    <a:pos x="3" y="11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100" h="94">
                    <a:moveTo>
                      <a:pt x="0" y="11"/>
                    </a:moveTo>
                    <a:lnTo>
                      <a:pt x="1" y="10"/>
                    </a:lnTo>
                    <a:lnTo>
                      <a:pt x="6" y="9"/>
                    </a:lnTo>
                    <a:lnTo>
                      <a:pt x="11" y="6"/>
                    </a:lnTo>
                    <a:lnTo>
                      <a:pt x="19" y="3"/>
                    </a:lnTo>
                    <a:lnTo>
                      <a:pt x="29" y="1"/>
                    </a:lnTo>
                    <a:lnTo>
                      <a:pt x="39" y="0"/>
                    </a:lnTo>
                    <a:lnTo>
                      <a:pt x="49" y="1"/>
                    </a:lnTo>
                    <a:lnTo>
                      <a:pt x="61" y="4"/>
                    </a:lnTo>
                    <a:lnTo>
                      <a:pt x="72" y="9"/>
                    </a:lnTo>
                    <a:lnTo>
                      <a:pt x="81" y="14"/>
                    </a:lnTo>
                    <a:lnTo>
                      <a:pt x="89" y="19"/>
                    </a:lnTo>
                    <a:lnTo>
                      <a:pt x="93" y="25"/>
                    </a:lnTo>
                    <a:lnTo>
                      <a:pt x="98" y="32"/>
                    </a:lnTo>
                    <a:lnTo>
                      <a:pt x="99" y="40"/>
                    </a:lnTo>
                    <a:lnTo>
                      <a:pt x="100" y="47"/>
                    </a:lnTo>
                    <a:lnTo>
                      <a:pt x="100" y="56"/>
                    </a:lnTo>
                    <a:lnTo>
                      <a:pt x="96" y="72"/>
                    </a:lnTo>
                    <a:lnTo>
                      <a:pt x="89" y="84"/>
                    </a:lnTo>
                    <a:lnTo>
                      <a:pt x="83" y="92"/>
                    </a:lnTo>
                    <a:lnTo>
                      <a:pt x="81" y="94"/>
                    </a:lnTo>
                    <a:lnTo>
                      <a:pt x="81" y="92"/>
                    </a:lnTo>
                    <a:lnTo>
                      <a:pt x="83" y="87"/>
                    </a:lnTo>
                    <a:lnTo>
                      <a:pt x="83" y="79"/>
                    </a:lnTo>
                    <a:lnTo>
                      <a:pt x="83" y="69"/>
                    </a:lnTo>
                    <a:lnTo>
                      <a:pt x="82" y="59"/>
                    </a:lnTo>
                    <a:lnTo>
                      <a:pt x="77" y="48"/>
                    </a:lnTo>
                    <a:lnTo>
                      <a:pt x="69" y="38"/>
                    </a:lnTo>
                    <a:lnTo>
                      <a:pt x="58" y="30"/>
                    </a:lnTo>
                    <a:lnTo>
                      <a:pt x="44" y="24"/>
                    </a:lnTo>
                    <a:lnTo>
                      <a:pt x="32" y="19"/>
                    </a:lnTo>
                    <a:lnTo>
                      <a:pt x="23" y="16"/>
                    </a:lnTo>
                    <a:lnTo>
                      <a:pt x="15" y="14"/>
                    </a:lnTo>
                    <a:lnTo>
                      <a:pt x="8" y="12"/>
                    </a:lnTo>
                    <a:lnTo>
                      <a:pt x="3" y="11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6FF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65" name="Freeform 41"/>
              <p:cNvSpPr>
                <a:spLocks/>
              </p:cNvSpPr>
              <p:nvPr/>
            </p:nvSpPr>
            <p:spPr bwMode="auto">
              <a:xfrm>
                <a:off x="2951" y="2400"/>
                <a:ext cx="53" cy="53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8" y="2"/>
                  </a:cxn>
                  <a:cxn ang="0">
                    <a:pos x="10" y="1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30" y="3"/>
                  </a:cxn>
                  <a:cxn ang="0">
                    <a:pos x="37" y="7"/>
                  </a:cxn>
                  <a:cxn ang="0">
                    <a:pos x="44" y="14"/>
                  </a:cxn>
                  <a:cxn ang="0">
                    <a:pos x="49" y="22"/>
                  </a:cxn>
                  <a:cxn ang="0">
                    <a:pos x="55" y="27"/>
                  </a:cxn>
                  <a:cxn ang="0">
                    <a:pos x="60" y="33"/>
                  </a:cxn>
                  <a:cxn ang="0">
                    <a:pos x="63" y="39"/>
                  </a:cxn>
                  <a:cxn ang="0">
                    <a:pos x="67" y="45"/>
                  </a:cxn>
                  <a:cxn ang="0">
                    <a:pos x="71" y="52"/>
                  </a:cxn>
                  <a:cxn ang="0">
                    <a:pos x="76" y="59"/>
                  </a:cxn>
                  <a:cxn ang="0">
                    <a:pos x="82" y="67"/>
                  </a:cxn>
                  <a:cxn ang="0">
                    <a:pos x="87" y="75"/>
                  </a:cxn>
                  <a:cxn ang="0">
                    <a:pos x="94" y="82"/>
                  </a:cxn>
                  <a:cxn ang="0">
                    <a:pos x="100" y="86"/>
                  </a:cxn>
                  <a:cxn ang="0">
                    <a:pos x="105" y="91"/>
                  </a:cxn>
                  <a:cxn ang="0">
                    <a:pos x="107" y="94"/>
                  </a:cxn>
                  <a:cxn ang="0">
                    <a:pos x="107" y="97"/>
                  </a:cxn>
                  <a:cxn ang="0">
                    <a:pos x="104" y="99"/>
                  </a:cxn>
                  <a:cxn ang="0">
                    <a:pos x="95" y="100"/>
                  </a:cxn>
                  <a:cxn ang="0">
                    <a:pos x="85" y="101"/>
                  </a:cxn>
                  <a:cxn ang="0">
                    <a:pos x="72" y="101"/>
                  </a:cxn>
                  <a:cxn ang="0">
                    <a:pos x="60" y="102"/>
                  </a:cxn>
                  <a:cxn ang="0">
                    <a:pos x="46" y="103"/>
                  </a:cxn>
                  <a:cxn ang="0">
                    <a:pos x="34" y="105"/>
                  </a:cxn>
                  <a:cxn ang="0">
                    <a:pos x="25" y="106"/>
                  </a:cxn>
                  <a:cxn ang="0">
                    <a:pos x="18" y="107"/>
                  </a:cxn>
                  <a:cxn ang="0">
                    <a:pos x="16" y="107"/>
                  </a:cxn>
                  <a:cxn ang="0">
                    <a:pos x="18" y="107"/>
                  </a:cxn>
                  <a:cxn ang="0">
                    <a:pos x="26" y="107"/>
                  </a:cxn>
                  <a:cxn ang="0">
                    <a:pos x="37" y="106"/>
                  </a:cxn>
                  <a:cxn ang="0">
                    <a:pos x="48" y="105"/>
                  </a:cxn>
                  <a:cxn ang="0">
                    <a:pos x="59" y="101"/>
                  </a:cxn>
                  <a:cxn ang="0">
                    <a:pos x="68" y="98"/>
                  </a:cxn>
                  <a:cxn ang="0">
                    <a:pos x="72" y="92"/>
                  </a:cxn>
                  <a:cxn ang="0">
                    <a:pos x="71" y="85"/>
                  </a:cxn>
                  <a:cxn ang="0">
                    <a:pos x="64" y="69"/>
                  </a:cxn>
                  <a:cxn ang="0">
                    <a:pos x="59" y="53"/>
                  </a:cxn>
                  <a:cxn ang="0">
                    <a:pos x="52" y="39"/>
                  </a:cxn>
                  <a:cxn ang="0">
                    <a:pos x="41" y="29"/>
                  </a:cxn>
                  <a:cxn ang="0">
                    <a:pos x="34" y="24"/>
                  </a:cxn>
                  <a:cxn ang="0">
                    <a:pos x="27" y="21"/>
                  </a:cxn>
                  <a:cxn ang="0">
                    <a:pos x="21" y="17"/>
                  </a:cxn>
                  <a:cxn ang="0">
                    <a:pos x="15" y="14"/>
                  </a:cxn>
                  <a:cxn ang="0">
                    <a:pos x="9" y="10"/>
                  </a:cxn>
                  <a:cxn ang="0">
                    <a:pos x="4" y="9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2"/>
                  </a:cxn>
                  <a:cxn ang="0">
                    <a:pos x="7" y="2"/>
                  </a:cxn>
                </a:cxnLst>
                <a:rect l="0" t="0" r="r" b="b"/>
                <a:pathLst>
                  <a:path w="107" h="107">
                    <a:moveTo>
                      <a:pt x="7" y="2"/>
                    </a:moveTo>
                    <a:lnTo>
                      <a:pt x="8" y="2"/>
                    </a:lnTo>
                    <a:lnTo>
                      <a:pt x="10" y="1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30" y="3"/>
                    </a:lnTo>
                    <a:lnTo>
                      <a:pt x="37" y="7"/>
                    </a:lnTo>
                    <a:lnTo>
                      <a:pt x="44" y="14"/>
                    </a:lnTo>
                    <a:lnTo>
                      <a:pt x="49" y="22"/>
                    </a:lnTo>
                    <a:lnTo>
                      <a:pt x="55" y="27"/>
                    </a:lnTo>
                    <a:lnTo>
                      <a:pt x="60" y="33"/>
                    </a:lnTo>
                    <a:lnTo>
                      <a:pt x="63" y="39"/>
                    </a:lnTo>
                    <a:lnTo>
                      <a:pt x="67" y="45"/>
                    </a:lnTo>
                    <a:lnTo>
                      <a:pt x="71" y="52"/>
                    </a:lnTo>
                    <a:lnTo>
                      <a:pt x="76" y="59"/>
                    </a:lnTo>
                    <a:lnTo>
                      <a:pt x="82" y="67"/>
                    </a:lnTo>
                    <a:lnTo>
                      <a:pt x="87" y="75"/>
                    </a:lnTo>
                    <a:lnTo>
                      <a:pt x="94" y="82"/>
                    </a:lnTo>
                    <a:lnTo>
                      <a:pt x="100" y="86"/>
                    </a:lnTo>
                    <a:lnTo>
                      <a:pt x="105" y="91"/>
                    </a:lnTo>
                    <a:lnTo>
                      <a:pt x="107" y="94"/>
                    </a:lnTo>
                    <a:lnTo>
                      <a:pt x="107" y="97"/>
                    </a:lnTo>
                    <a:lnTo>
                      <a:pt x="104" y="99"/>
                    </a:lnTo>
                    <a:lnTo>
                      <a:pt x="95" y="100"/>
                    </a:lnTo>
                    <a:lnTo>
                      <a:pt x="85" y="101"/>
                    </a:lnTo>
                    <a:lnTo>
                      <a:pt x="72" y="101"/>
                    </a:lnTo>
                    <a:lnTo>
                      <a:pt x="60" y="102"/>
                    </a:lnTo>
                    <a:lnTo>
                      <a:pt x="46" y="103"/>
                    </a:lnTo>
                    <a:lnTo>
                      <a:pt x="34" y="105"/>
                    </a:lnTo>
                    <a:lnTo>
                      <a:pt x="25" y="106"/>
                    </a:lnTo>
                    <a:lnTo>
                      <a:pt x="18" y="107"/>
                    </a:lnTo>
                    <a:lnTo>
                      <a:pt x="16" y="107"/>
                    </a:lnTo>
                    <a:lnTo>
                      <a:pt x="18" y="107"/>
                    </a:lnTo>
                    <a:lnTo>
                      <a:pt x="26" y="107"/>
                    </a:lnTo>
                    <a:lnTo>
                      <a:pt x="37" y="106"/>
                    </a:lnTo>
                    <a:lnTo>
                      <a:pt x="48" y="105"/>
                    </a:lnTo>
                    <a:lnTo>
                      <a:pt x="59" y="101"/>
                    </a:lnTo>
                    <a:lnTo>
                      <a:pt x="68" y="98"/>
                    </a:lnTo>
                    <a:lnTo>
                      <a:pt x="72" y="92"/>
                    </a:lnTo>
                    <a:lnTo>
                      <a:pt x="71" y="85"/>
                    </a:lnTo>
                    <a:lnTo>
                      <a:pt x="64" y="69"/>
                    </a:lnTo>
                    <a:lnTo>
                      <a:pt x="59" y="53"/>
                    </a:lnTo>
                    <a:lnTo>
                      <a:pt x="52" y="39"/>
                    </a:lnTo>
                    <a:lnTo>
                      <a:pt x="41" y="29"/>
                    </a:lnTo>
                    <a:lnTo>
                      <a:pt x="34" y="24"/>
                    </a:lnTo>
                    <a:lnTo>
                      <a:pt x="27" y="21"/>
                    </a:lnTo>
                    <a:lnTo>
                      <a:pt x="21" y="17"/>
                    </a:lnTo>
                    <a:lnTo>
                      <a:pt x="15" y="14"/>
                    </a:lnTo>
                    <a:lnTo>
                      <a:pt x="9" y="10"/>
                    </a:lnTo>
                    <a:lnTo>
                      <a:pt x="4" y="9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2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6FF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66" name="Freeform 42"/>
              <p:cNvSpPr>
                <a:spLocks/>
              </p:cNvSpPr>
              <p:nvPr/>
            </p:nvSpPr>
            <p:spPr bwMode="auto">
              <a:xfrm>
                <a:off x="2614" y="2247"/>
                <a:ext cx="96" cy="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0" y="18"/>
                  </a:cxn>
                  <a:cxn ang="0">
                    <a:pos x="190" y="103"/>
                  </a:cxn>
                  <a:cxn ang="0">
                    <a:pos x="14" y="8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90" h="103">
                    <a:moveTo>
                      <a:pt x="0" y="0"/>
                    </a:moveTo>
                    <a:lnTo>
                      <a:pt x="180" y="18"/>
                    </a:lnTo>
                    <a:lnTo>
                      <a:pt x="190" y="103"/>
                    </a:lnTo>
                    <a:lnTo>
                      <a:pt x="14" y="8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BCF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67" name="Freeform 43"/>
              <p:cNvSpPr>
                <a:spLocks/>
              </p:cNvSpPr>
              <p:nvPr/>
            </p:nvSpPr>
            <p:spPr bwMode="auto">
              <a:xfrm>
                <a:off x="2728" y="2262"/>
                <a:ext cx="86" cy="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69"/>
                  </a:cxn>
                  <a:cxn ang="0">
                    <a:pos x="173" y="84"/>
                  </a:cxn>
                  <a:cxn ang="0">
                    <a:pos x="132" y="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73" h="84">
                    <a:moveTo>
                      <a:pt x="0" y="0"/>
                    </a:moveTo>
                    <a:lnTo>
                      <a:pt x="13" y="69"/>
                    </a:lnTo>
                    <a:lnTo>
                      <a:pt x="173" y="84"/>
                    </a:lnTo>
                    <a:lnTo>
                      <a:pt x="132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BCF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68" name="Freeform 44"/>
              <p:cNvSpPr>
                <a:spLocks/>
              </p:cNvSpPr>
              <p:nvPr/>
            </p:nvSpPr>
            <p:spPr bwMode="auto">
              <a:xfrm>
                <a:off x="3135" y="2363"/>
                <a:ext cx="35" cy="31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9" y="1"/>
                  </a:cxn>
                  <a:cxn ang="0">
                    <a:pos x="22" y="2"/>
                  </a:cxn>
                  <a:cxn ang="0">
                    <a:pos x="17" y="6"/>
                  </a:cxn>
                  <a:cxn ang="0">
                    <a:pos x="11" y="9"/>
                  </a:cxn>
                  <a:cxn ang="0">
                    <a:pos x="6" y="14"/>
                  </a:cxn>
                  <a:cxn ang="0">
                    <a:pos x="3" y="19"/>
                  </a:cxn>
                  <a:cxn ang="0">
                    <a:pos x="2" y="26"/>
                  </a:cxn>
                  <a:cxn ang="0">
                    <a:pos x="0" y="31"/>
                  </a:cxn>
                  <a:cxn ang="0">
                    <a:pos x="2" y="37"/>
                  </a:cxn>
                  <a:cxn ang="0">
                    <a:pos x="3" y="44"/>
                  </a:cxn>
                  <a:cxn ang="0">
                    <a:pos x="6" y="49"/>
                  </a:cxn>
                  <a:cxn ang="0">
                    <a:pos x="11" y="53"/>
                  </a:cxn>
                  <a:cxn ang="0">
                    <a:pos x="17" y="57"/>
                  </a:cxn>
                  <a:cxn ang="0">
                    <a:pos x="22" y="60"/>
                  </a:cxn>
                  <a:cxn ang="0">
                    <a:pos x="29" y="61"/>
                  </a:cxn>
                  <a:cxn ang="0">
                    <a:pos x="36" y="62"/>
                  </a:cxn>
                  <a:cxn ang="0">
                    <a:pos x="43" y="61"/>
                  </a:cxn>
                  <a:cxn ang="0">
                    <a:pos x="50" y="60"/>
                  </a:cxn>
                  <a:cxn ang="0">
                    <a:pos x="56" y="57"/>
                  </a:cxn>
                  <a:cxn ang="0">
                    <a:pos x="61" y="53"/>
                  </a:cxn>
                  <a:cxn ang="0">
                    <a:pos x="66" y="49"/>
                  </a:cxn>
                  <a:cxn ang="0">
                    <a:pos x="70" y="44"/>
                  </a:cxn>
                  <a:cxn ang="0">
                    <a:pos x="71" y="37"/>
                  </a:cxn>
                  <a:cxn ang="0">
                    <a:pos x="72" y="31"/>
                  </a:cxn>
                  <a:cxn ang="0">
                    <a:pos x="71" y="26"/>
                  </a:cxn>
                  <a:cxn ang="0">
                    <a:pos x="70" y="19"/>
                  </a:cxn>
                  <a:cxn ang="0">
                    <a:pos x="66" y="14"/>
                  </a:cxn>
                  <a:cxn ang="0">
                    <a:pos x="61" y="9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3" y="1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62">
                    <a:moveTo>
                      <a:pt x="36" y="0"/>
                    </a:moveTo>
                    <a:lnTo>
                      <a:pt x="29" y="1"/>
                    </a:lnTo>
                    <a:lnTo>
                      <a:pt x="22" y="2"/>
                    </a:lnTo>
                    <a:lnTo>
                      <a:pt x="17" y="6"/>
                    </a:lnTo>
                    <a:lnTo>
                      <a:pt x="11" y="9"/>
                    </a:lnTo>
                    <a:lnTo>
                      <a:pt x="6" y="14"/>
                    </a:lnTo>
                    <a:lnTo>
                      <a:pt x="3" y="19"/>
                    </a:lnTo>
                    <a:lnTo>
                      <a:pt x="2" y="26"/>
                    </a:lnTo>
                    <a:lnTo>
                      <a:pt x="0" y="31"/>
                    </a:lnTo>
                    <a:lnTo>
                      <a:pt x="2" y="37"/>
                    </a:lnTo>
                    <a:lnTo>
                      <a:pt x="3" y="44"/>
                    </a:lnTo>
                    <a:lnTo>
                      <a:pt x="6" y="49"/>
                    </a:lnTo>
                    <a:lnTo>
                      <a:pt x="11" y="53"/>
                    </a:lnTo>
                    <a:lnTo>
                      <a:pt x="17" y="57"/>
                    </a:lnTo>
                    <a:lnTo>
                      <a:pt x="22" y="60"/>
                    </a:lnTo>
                    <a:lnTo>
                      <a:pt x="29" y="61"/>
                    </a:lnTo>
                    <a:lnTo>
                      <a:pt x="36" y="62"/>
                    </a:lnTo>
                    <a:lnTo>
                      <a:pt x="43" y="61"/>
                    </a:lnTo>
                    <a:lnTo>
                      <a:pt x="50" y="60"/>
                    </a:lnTo>
                    <a:lnTo>
                      <a:pt x="56" y="57"/>
                    </a:lnTo>
                    <a:lnTo>
                      <a:pt x="61" y="53"/>
                    </a:lnTo>
                    <a:lnTo>
                      <a:pt x="66" y="49"/>
                    </a:lnTo>
                    <a:lnTo>
                      <a:pt x="70" y="44"/>
                    </a:lnTo>
                    <a:lnTo>
                      <a:pt x="71" y="37"/>
                    </a:lnTo>
                    <a:lnTo>
                      <a:pt x="72" y="31"/>
                    </a:lnTo>
                    <a:lnTo>
                      <a:pt x="71" y="26"/>
                    </a:lnTo>
                    <a:lnTo>
                      <a:pt x="70" y="19"/>
                    </a:lnTo>
                    <a:lnTo>
                      <a:pt x="66" y="14"/>
                    </a:lnTo>
                    <a:lnTo>
                      <a:pt x="61" y="9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3" y="1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69" name="Freeform 45"/>
              <p:cNvSpPr>
                <a:spLocks/>
              </p:cNvSpPr>
              <p:nvPr/>
            </p:nvSpPr>
            <p:spPr bwMode="auto">
              <a:xfrm>
                <a:off x="3366" y="2399"/>
                <a:ext cx="41" cy="3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2" y="1"/>
                  </a:cxn>
                  <a:cxn ang="0">
                    <a:pos x="24" y="2"/>
                  </a:cxn>
                  <a:cxn ang="0">
                    <a:pos x="17" y="5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3" y="21"/>
                  </a:cxn>
                  <a:cxn ang="0">
                    <a:pos x="1" y="28"/>
                  </a:cxn>
                  <a:cxn ang="0">
                    <a:pos x="0" y="35"/>
                  </a:cxn>
                  <a:cxn ang="0">
                    <a:pos x="1" y="42"/>
                  </a:cxn>
                  <a:cxn ang="0">
                    <a:pos x="3" y="49"/>
                  </a:cxn>
                  <a:cxn ang="0">
                    <a:pos x="6" y="55"/>
                  </a:cxn>
                  <a:cxn ang="0">
                    <a:pos x="11" y="61"/>
                  </a:cxn>
                  <a:cxn ang="0">
                    <a:pos x="17" y="65"/>
                  </a:cxn>
                  <a:cxn ang="0">
                    <a:pos x="24" y="69"/>
                  </a:cxn>
                  <a:cxn ang="0">
                    <a:pos x="32" y="70"/>
                  </a:cxn>
                  <a:cxn ang="0">
                    <a:pos x="40" y="71"/>
                  </a:cxn>
                  <a:cxn ang="0">
                    <a:pos x="48" y="70"/>
                  </a:cxn>
                  <a:cxn ang="0">
                    <a:pos x="55" y="69"/>
                  </a:cxn>
                  <a:cxn ang="0">
                    <a:pos x="62" y="65"/>
                  </a:cxn>
                  <a:cxn ang="0">
                    <a:pos x="69" y="61"/>
                  </a:cxn>
                  <a:cxn ang="0">
                    <a:pos x="73" y="55"/>
                  </a:cxn>
                  <a:cxn ang="0">
                    <a:pos x="77" y="49"/>
                  </a:cxn>
                  <a:cxn ang="0">
                    <a:pos x="79" y="42"/>
                  </a:cxn>
                  <a:cxn ang="0">
                    <a:pos x="80" y="35"/>
                  </a:cxn>
                  <a:cxn ang="0">
                    <a:pos x="79" y="28"/>
                  </a:cxn>
                  <a:cxn ang="0">
                    <a:pos x="77" y="21"/>
                  </a:cxn>
                  <a:cxn ang="0">
                    <a:pos x="73" y="16"/>
                  </a:cxn>
                  <a:cxn ang="0">
                    <a:pos x="69" y="10"/>
                  </a:cxn>
                  <a:cxn ang="0">
                    <a:pos x="62" y="5"/>
                  </a:cxn>
                  <a:cxn ang="0">
                    <a:pos x="55" y="2"/>
                  </a:cxn>
                  <a:cxn ang="0">
                    <a:pos x="48" y="1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40" y="0"/>
                  </a:cxn>
                </a:cxnLst>
                <a:rect l="0" t="0" r="r" b="b"/>
                <a:pathLst>
                  <a:path w="80" h="71">
                    <a:moveTo>
                      <a:pt x="40" y="0"/>
                    </a:moveTo>
                    <a:lnTo>
                      <a:pt x="32" y="1"/>
                    </a:lnTo>
                    <a:lnTo>
                      <a:pt x="24" y="2"/>
                    </a:lnTo>
                    <a:lnTo>
                      <a:pt x="17" y="5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3" y="21"/>
                    </a:lnTo>
                    <a:lnTo>
                      <a:pt x="1" y="28"/>
                    </a:lnTo>
                    <a:lnTo>
                      <a:pt x="0" y="35"/>
                    </a:lnTo>
                    <a:lnTo>
                      <a:pt x="1" y="42"/>
                    </a:lnTo>
                    <a:lnTo>
                      <a:pt x="3" y="49"/>
                    </a:lnTo>
                    <a:lnTo>
                      <a:pt x="6" y="55"/>
                    </a:lnTo>
                    <a:lnTo>
                      <a:pt x="11" y="61"/>
                    </a:lnTo>
                    <a:lnTo>
                      <a:pt x="17" y="65"/>
                    </a:lnTo>
                    <a:lnTo>
                      <a:pt x="24" y="69"/>
                    </a:lnTo>
                    <a:lnTo>
                      <a:pt x="32" y="70"/>
                    </a:lnTo>
                    <a:lnTo>
                      <a:pt x="40" y="71"/>
                    </a:lnTo>
                    <a:lnTo>
                      <a:pt x="48" y="70"/>
                    </a:lnTo>
                    <a:lnTo>
                      <a:pt x="55" y="69"/>
                    </a:lnTo>
                    <a:lnTo>
                      <a:pt x="62" y="65"/>
                    </a:lnTo>
                    <a:lnTo>
                      <a:pt x="69" y="61"/>
                    </a:lnTo>
                    <a:lnTo>
                      <a:pt x="73" y="55"/>
                    </a:lnTo>
                    <a:lnTo>
                      <a:pt x="77" y="49"/>
                    </a:lnTo>
                    <a:lnTo>
                      <a:pt x="79" y="42"/>
                    </a:lnTo>
                    <a:lnTo>
                      <a:pt x="80" y="35"/>
                    </a:lnTo>
                    <a:lnTo>
                      <a:pt x="79" y="28"/>
                    </a:lnTo>
                    <a:lnTo>
                      <a:pt x="77" y="21"/>
                    </a:lnTo>
                    <a:lnTo>
                      <a:pt x="73" y="16"/>
                    </a:lnTo>
                    <a:lnTo>
                      <a:pt x="69" y="10"/>
                    </a:lnTo>
                    <a:lnTo>
                      <a:pt x="62" y="5"/>
                    </a:lnTo>
                    <a:lnTo>
                      <a:pt x="55" y="2"/>
                    </a:lnTo>
                    <a:lnTo>
                      <a:pt x="48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70" name="Freeform 46"/>
              <p:cNvSpPr>
                <a:spLocks/>
              </p:cNvSpPr>
              <p:nvPr/>
            </p:nvSpPr>
            <p:spPr bwMode="auto">
              <a:xfrm>
                <a:off x="2426" y="2308"/>
                <a:ext cx="474" cy="104"/>
              </a:xfrm>
              <a:custGeom>
                <a:avLst/>
                <a:gdLst/>
                <a:ahLst/>
                <a:cxnLst>
                  <a:cxn ang="0">
                    <a:pos x="948" y="208"/>
                  </a:cxn>
                  <a:cxn ang="0">
                    <a:pos x="825" y="186"/>
                  </a:cxn>
                  <a:cxn ang="0">
                    <a:pos x="852" y="102"/>
                  </a:cxn>
                  <a:cxn ang="0">
                    <a:pos x="860" y="103"/>
                  </a:cxn>
                  <a:cxn ang="0">
                    <a:pos x="863" y="103"/>
                  </a:cxn>
                  <a:cxn ang="0">
                    <a:pos x="860" y="102"/>
                  </a:cxn>
                  <a:cxn ang="0">
                    <a:pos x="852" y="101"/>
                  </a:cxn>
                  <a:cxn ang="0">
                    <a:pos x="856" y="85"/>
                  </a:cxn>
                  <a:cxn ang="0">
                    <a:pos x="800" y="0"/>
                  </a:cxn>
                  <a:cxn ang="0">
                    <a:pos x="832" y="96"/>
                  </a:cxn>
                  <a:cxn ang="0">
                    <a:pos x="825" y="95"/>
                  </a:cxn>
                  <a:cxn ang="0">
                    <a:pos x="808" y="92"/>
                  </a:cxn>
                  <a:cxn ang="0">
                    <a:pos x="788" y="88"/>
                  </a:cxn>
                  <a:cxn ang="0">
                    <a:pos x="766" y="85"/>
                  </a:cxn>
                  <a:cxn ang="0">
                    <a:pos x="741" y="81"/>
                  </a:cxn>
                  <a:cxn ang="0">
                    <a:pos x="712" y="77"/>
                  </a:cxn>
                  <a:cxn ang="0">
                    <a:pos x="681" y="73"/>
                  </a:cxn>
                  <a:cxn ang="0">
                    <a:pos x="647" y="70"/>
                  </a:cxn>
                  <a:cxn ang="0">
                    <a:pos x="628" y="69"/>
                  </a:cxn>
                  <a:cxn ang="0">
                    <a:pos x="604" y="65"/>
                  </a:cxn>
                  <a:cxn ang="0">
                    <a:pos x="584" y="64"/>
                  </a:cxn>
                  <a:cxn ang="0">
                    <a:pos x="544" y="62"/>
                  </a:cxn>
                  <a:cxn ang="0">
                    <a:pos x="501" y="60"/>
                  </a:cxn>
                  <a:cxn ang="0">
                    <a:pos x="455" y="57"/>
                  </a:cxn>
                  <a:cxn ang="0">
                    <a:pos x="377" y="55"/>
                  </a:cxn>
                  <a:cxn ang="0">
                    <a:pos x="281" y="53"/>
                  </a:cxn>
                  <a:cxn ang="0">
                    <a:pos x="201" y="51"/>
                  </a:cxn>
                  <a:cxn ang="0">
                    <a:pos x="134" y="51"/>
                  </a:cxn>
                  <a:cxn ang="0">
                    <a:pos x="82" y="51"/>
                  </a:cxn>
                  <a:cxn ang="0">
                    <a:pos x="43" y="53"/>
                  </a:cxn>
                  <a:cxn ang="0">
                    <a:pos x="18" y="53"/>
                  </a:cxn>
                  <a:cxn ang="0">
                    <a:pos x="5" y="54"/>
                  </a:cxn>
                  <a:cxn ang="0">
                    <a:pos x="4" y="54"/>
                  </a:cxn>
                  <a:cxn ang="0">
                    <a:pos x="0" y="69"/>
                  </a:cxn>
                  <a:cxn ang="0">
                    <a:pos x="7" y="69"/>
                  </a:cxn>
                  <a:cxn ang="0">
                    <a:pos x="27" y="70"/>
                  </a:cxn>
                  <a:cxn ang="0">
                    <a:pos x="58" y="71"/>
                  </a:cxn>
                  <a:cxn ang="0">
                    <a:pos x="96" y="71"/>
                  </a:cxn>
                  <a:cxn ang="0">
                    <a:pos x="141" y="72"/>
                  </a:cxn>
                  <a:cxn ang="0">
                    <a:pos x="190" y="72"/>
                  </a:cxn>
                  <a:cxn ang="0">
                    <a:pos x="241" y="71"/>
                  </a:cxn>
                  <a:cxn ang="0">
                    <a:pos x="292" y="69"/>
                  </a:cxn>
                  <a:cxn ang="0">
                    <a:pos x="318" y="68"/>
                  </a:cxn>
                  <a:cxn ang="0">
                    <a:pos x="350" y="68"/>
                  </a:cxn>
                  <a:cxn ang="0">
                    <a:pos x="387" y="69"/>
                  </a:cxn>
                  <a:cxn ang="0">
                    <a:pos x="428" y="71"/>
                  </a:cxn>
                  <a:cxn ang="0">
                    <a:pos x="471" y="73"/>
                  </a:cxn>
                  <a:cxn ang="0">
                    <a:pos x="516" y="76"/>
                  </a:cxn>
                  <a:cxn ang="0">
                    <a:pos x="561" y="79"/>
                  </a:cxn>
                  <a:cxn ang="0">
                    <a:pos x="607" y="83"/>
                  </a:cxn>
                  <a:cxn ang="0">
                    <a:pos x="607" y="85"/>
                  </a:cxn>
                  <a:cxn ang="0">
                    <a:pos x="395" y="132"/>
                  </a:cxn>
                  <a:cxn ang="0">
                    <a:pos x="824" y="202"/>
                  </a:cxn>
                  <a:cxn ang="0">
                    <a:pos x="827" y="202"/>
                  </a:cxn>
                  <a:cxn ang="0">
                    <a:pos x="827" y="202"/>
                  </a:cxn>
                </a:cxnLst>
                <a:rect l="0" t="0" r="r" b="b"/>
                <a:pathLst>
                  <a:path w="948" h="208">
                    <a:moveTo>
                      <a:pt x="827" y="202"/>
                    </a:moveTo>
                    <a:lnTo>
                      <a:pt x="948" y="208"/>
                    </a:lnTo>
                    <a:lnTo>
                      <a:pt x="826" y="191"/>
                    </a:lnTo>
                    <a:lnTo>
                      <a:pt x="825" y="186"/>
                    </a:lnTo>
                    <a:lnTo>
                      <a:pt x="852" y="102"/>
                    </a:lnTo>
                    <a:lnTo>
                      <a:pt x="852" y="102"/>
                    </a:lnTo>
                    <a:lnTo>
                      <a:pt x="856" y="103"/>
                    </a:lnTo>
                    <a:lnTo>
                      <a:pt x="860" y="103"/>
                    </a:lnTo>
                    <a:lnTo>
                      <a:pt x="862" y="103"/>
                    </a:lnTo>
                    <a:lnTo>
                      <a:pt x="863" y="103"/>
                    </a:lnTo>
                    <a:lnTo>
                      <a:pt x="862" y="103"/>
                    </a:lnTo>
                    <a:lnTo>
                      <a:pt x="860" y="102"/>
                    </a:lnTo>
                    <a:lnTo>
                      <a:pt x="856" y="102"/>
                    </a:lnTo>
                    <a:lnTo>
                      <a:pt x="852" y="101"/>
                    </a:lnTo>
                    <a:lnTo>
                      <a:pt x="852" y="101"/>
                    </a:lnTo>
                    <a:lnTo>
                      <a:pt x="856" y="85"/>
                    </a:lnTo>
                    <a:lnTo>
                      <a:pt x="809" y="3"/>
                    </a:lnTo>
                    <a:lnTo>
                      <a:pt x="800" y="0"/>
                    </a:lnTo>
                    <a:lnTo>
                      <a:pt x="834" y="85"/>
                    </a:lnTo>
                    <a:lnTo>
                      <a:pt x="832" y="96"/>
                    </a:lnTo>
                    <a:lnTo>
                      <a:pt x="832" y="96"/>
                    </a:lnTo>
                    <a:lnTo>
                      <a:pt x="825" y="95"/>
                    </a:lnTo>
                    <a:lnTo>
                      <a:pt x="817" y="94"/>
                    </a:lnTo>
                    <a:lnTo>
                      <a:pt x="808" y="92"/>
                    </a:lnTo>
                    <a:lnTo>
                      <a:pt x="799" y="91"/>
                    </a:lnTo>
                    <a:lnTo>
                      <a:pt x="788" y="88"/>
                    </a:lnTo>
                    <a:lnTo>
                      <a:pt x="778" y="87"/>
                    </a:lnTo>
                    <a:lnTo>
                      <a:pt x="766" y="85"/>
                    </a:lnTo>
                    <a:lnTo>
                      <a:pt x="754" y="83"/>
                    </a:lnTo>
                    <a:lnTo>
                      <a:pt x="741" y="81"/>
                    </a:lnTo>
                    <a:lnTo>
                      <a:pt x="727" y="79"/>
                    </a:lnTo>
                    <a:lnTo>
                      <a:pt x="712" y="77"/>
                    </a:lnTo>
                    <a:lnTo>
                      <a:pt x="697" y="76"/>
                    </a:lnTo>
                    <a:lnTo>
                      <a:pt x="681" y="73"/>
                    </a:lnTo>
                    <a:lnTo>
                      <a:pt x="664" y="72"/>
                    </a:lnTo>
                    <a:lnTo>
                      <a:pt x="647" y="70"/>
                    </a:lnTo>
                    <a:lnTo>
                      <a:pt x="628" y="69"/>
                    </a:lnTo>
                    <a:lnTo>
                      <a:pt x="628" y="69"/>
                    </a:lnTo>
                    <a:lnTo>
                      <a:pt x="592" y="5"/>
                    </a:lnTo>
                    <a:lnTo>
                      <a:pt x="604" y="65"/>
                    </a:lnTo>
                    <a:lnTo>
                      <a:pt x="604" y="65"/>
                    </a:lnTo>
                    <a:lnTo>
                      <a:pt x="584" y="64"/>
                    </a:lnTo>
                    <a:lnTo>
                      <a:pt x="565" y="63"/>
                    </a:lnTo>
                    <a:lnTo>
                      <a:pt x="544" y="62"/>
                    </a:lnTo>
                    <a:lnTo>
                      <a:pt x="523" y="61"/>
                    </a:lnTo>
                    <a:lnTo>
                      <a:pt x="501" y="60"/>
                    </a:lnTo>
                    <a:lnTo>
                      <a:pt x="478" y="58"/>
                    </a:lnTo>
                    <a:lnTo>
                      <a:pt x="455" y="57"/>
                    </a:lnTo>
                    <a:lnTo>
                      <a:pt x="431" y="56"/>
                    </a:lnTo>
                    <a:lnTo>
                      <a:pt x="377" y="55"/>
                    </a:lnTo>
                    <a:lnTo>
                      <a:pt x="327" y="54"/>
                    </a:lnTo>
                    <a:lnTo>
                      <a:pt x="281" y="53"/>
                    </a:lnTo>
                    <a:lnTo>
                      <a:pt x="239" y="51"/>
                    </a:lnTo>
                    <a:lnTo>
                      <a:pt x="201" y="51"/>
                    </a:lnTo>
                    <a:lnTo>
                      <a:pt x="165" y="51"/>
                    </a:lnTo>
                    <a:lnTo>
                      <a:pt x="134" y="51"/>
                    </a:lnTo>
                    <a:lnTo>
                      <a:pt x="106" y="51"/>
                    </a:lnTo>
                    <a:lnTo>
                      <a:pt x="82" y="51"/>
                    </a:lnTo>
                    <a:lnTo>
                      <a:pt x="60" y="53"/>
                    </a:lnTo>
                    <a:lnTo>
                      <a:pt x="43" y="53"/>
                    </a:lnTo>
                    <a:lnTo>
                      <a:pt x="29" y="53"/>
                    </a:lnTo>
                    <a:lnTo>
                      <a:pt x="18" y="53"/>
                    </a:lnTo>
                    <a:lnTo>
                      <a:pt x="9" y="54"/>
                    </a:lnTo>
                    <a:lnTo>
                      <a:pt x="5" y="54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3" y="69"/>
                    </a:lnTo>
                    <a:lnTo>
                      <a:pt x="7" y="69"/>
                    </a:lnTo>
                    <a:lnTo>
                      <a:pt x="15" y="70"/>
                    </a:lnTo>
                    <a:lnTo>
                      <a:pt x="27" y="70"/>
                    </a:lnTo>
                    <a:lnTo>
                      <a:pt x="42" y="70"/>
                    </a:lnTo>
                    <a:lnTo>
                      <a:pt x="58" y="71"/>
                    </a:lnTo>
                    <a:lnTo>
                      <a:pt x="76" y="71"/>
                    </a:lnTo>
                    <a:lnTo>
                      <a:pt x="96" y="71"/>
                    </a:lnTo>
                    <a:lnTo>
                      <a:pt x="118" y="71"/>
                    </a:lnTo>
                    <a:lnTo>
                      <a:pt x="141" y="72"/>
                    </a:lnTo>
                    <a:lnTo>
                      <a:pt x="165" y="72"/>
                    </a:lnTo>
                    <a:lnTo>
                      <a:pt x="190" y="72"/>
                    </a:lnTo>
                    <a:lnTo>
                      <a:pt x="216" y="71"/>
                    </a:lnTo>
                    <a:lnTo>
                      <a:pt x="241" y="71"/>
                    </a:lnTo>
                    <a:lnTo>
                      <a:pt x="266" y="70"/>
                    </a:lnTo>
                    <a:lnTo>
                      <a:pt x="292" y="69"/>
                    </a:lnTo>
                    <a:lnTo>
                      <a:pt x="304" y="69"/>
                    </a:lnTo>
                    <a:lnTo>
                      <a:pt x="318" y="68"/>
                    </a:lnTo>
                    <a:lnTo>
                      <a:pt x="334" y="68"/>
                    </a:lnTo>
                    <a:lnTo>
                      <a:pt x="350" y="68"/>
                    </a:lnTo>
                    <a:lnTo>
                      <a:pt x="369" y="69"/>
                    </a:lnTo>
                    <a:lnTo>
                      <a:pt x="387" y="69"/>
                    </a:lnTo>
                    <a:lnTo>
                      <a:pt x="407" y="70"/>
                    </a:lnTo>
                    <a:lnTo>
                      <a:pt x="428" y="71"/>
                    </a:lnTo>
                    <a:lnTo>
                      <a:pt x="450" y="72"/>
                    </a:lnTo>
                    <a:lnTo>
                      <a:pt x="471" y="73"/>
                    </a:lnTo>
                    <a:lnTo>
                      <a:pt x="493" y="74"/>
                    </a:lnTo>
                    <a:lnTo>
                      <a:pt x="516" y="76"/>
                    </a:lnTo>
                    <a:lnTo>
                      <a:pt x="538" y="78"/>
                    </a:lnTo>
                    <a:lnTo>
                      <a:pt x="561" y="79"/>
                    </a:lnTo>
                    <a:lnTo>
                      <a:pt x="584" y="81"/>
                    </a:lnTo>
                    <a:lnTo>
                      <a:pt x="607" y="83"/>
                    </a:lnTo>
                    <a:lnTo>
                      <a:pt x="607" y="83"/>
                    </a:lnTo>
                    <a:lnTo>
                      <a:pt x="607" y="85"/>
                    </a:lnTo>
                    <a:lnTo>
                      <a:pt x="603" y="161"/>
                    </a:lnTo>
                    <a:lnTo>
                      <a:pt x="395" y="132"/>
                    </a:lnTo>
                    <a:lnTo>
                      <a:pt x="440" y="186"/>
                    </a:lnTo>
                    <a:lnTo>
                      <a:pt x="824" y="202"/>
                    </a:lnTo>
                    <a:lnTo>
                      <a:pt x="829" y="205"/>
                    </a:lnTo>
                    <a:lnTo>
                      <a:pt x="827" y="202"/>
                    </a:lnTo>
                    <a:lnTo>
                      <a:pt x="827" y="202"/>
                    </a:lnTo>
                    <a:lnTo>
                      <a:pt x="827" y="20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871" name="Freeform 47"/>
              <p:cNvSpPr>
                <a:spLocks/>
              </p:cNvSpPr>
              <p:nvPr/>
            </p:nvSpPr>
            <p:spPr bwMode="auto">
              <a:xfrm>
                <a:off x="2729" y="2350"/>
                <a:ext cx="112" cy="5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37" y="1"/>
                  </a:cxn>
                  <a:cxn ang="0">
                    <a:pos x="52" y="2"/>
                  </a:cxn>
                  <a:cxn ang="0">
                    <a:pos x="68" y="3"/>
                  </a:cxn>
                  <a:cxn ang="0">
                    <a:pos x="83" y="4"/>
                  </a:cxn>
                  <a:cxn ang="0">
                    <a:pos x="98" y="5"/>
                  </a:cxn>
                  <a:cxn ang="0">
                    <a:pos x="112" y="7"/>
                  </a:cxn>
                  <a:cxn ang="0">
                    <a:pos x="126" y="8"/>
                  </a:cxn>
                  <a:cxn ang="0">
                    <a:pos x="140" y="9"/>
                  </a:cxn>
                  <a:cxn ang="0">
                    <a:pos x="152" y="10"/>
                  </a:cxn>
                  <a:cxn ang="0">
                    <a:pos x="165" y="11"/>
                  </a:cxn>
                  <a:cxn ang="0">
                    <a:pos x="176" y="12"/>
                  </a:cxn>
                  <a:cxn ang="0">
                    <a:pos x="188" y="14"/>
                  </a:cxn>
                  <a:cxn ang="0">
                    <a:pos x="198" y="15"/>
                  </a:cxn>
                  <a:cxn ang="0">
                    <a:pos x="209" y="15"/>
                  </a:cxn>
                  <a:cxn ang="0">
                    <a:pos x="218" y="16"/>
                  </a:cxn>
                  <a:cxn ang="0">
                    <a:pos x="226" y="17"/>
                  </a:cxn>
                  <a:cxn ang="0">
                    <a:pos x="226" y="17"/>
                  </a:cxn>
                  <a:cxn ang="0">
                    <a:pos x="202" y="104"/>
                  </a:cxn>
                  <a:cxn ang="0">
                    <a:pos x="0" y="77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226" h="104">
                    <a:moveTo>
                      <a:pt x="21" y="0"/>
                    </a:moveTo>
                    <a:lnTo>
                      <a:pt x="37" y="1"/>
                    </a:lnTo>
                    <a:lnTo>
                      <a:pt x="52" y="2"/>
                    </a:lnTo>
                    <a:lnTo>
                      <a:pt x="68" y="3"/>
                    </a:lnTo>
                    <a:lnTo>
                      <a:pt x="83" y="4"/>
                    </a:lnTo>
                    <a:lnTo>
                      <a:pt x="98" y="5"/>
                    </a:lnTo>
                    <a:lnTo>
                      <a:pt x="112" y="7"/>
                    </a:lnTo>
                    <a:lnTo>
                      <a:pt x="126" y="8"/>
                    </a:lnTo>
                    <a:lnTo>
                      <a:pt x="140" y="9"/>
                    </a:lnTo>
                    <a:lnTo>
                      <a:pt x="152" y="10"/>
                    </a:lnTo>
                    <a:lnTo>
                      <a:pt x="165" y="11"/>
                    </a:lnTo>
                    <a:lnTo>
                      <a:pt x="176" y="12"/>
                    </a:lnTo>
                    <a:lnTo>
                      <a:pt x="188" y="14"/>
                    </a:lnTo>
                    <a:lnTo>
                      <a:pt x="198" y="15"/>
                    </a:lnTo>
                    <a:lnTo>
                      <a:pt x="209" y="15"/>
                    </a:lnTo>
                    <a:lnTo>
                      <a:pt x="218" y="16"/>
                    </a:lnTo>
                    <a:lnTo>
                      <a:pt x="226" y="17"/>
                    </a:lnTo>
                    <a:lnTo>
                      <a:pt x="226" y="17"/>
                    </a:lnTo>
                    <a:lnTo>
                      <a:pt x="202" y="104"/>
                    </a:lnTo>
                    <a:lnTo>
                      <a:pt x="0" y="77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3872" name="Rectangle 48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33873" name="Rectangle 49"/>
          <p:cNvSpPr>
            <a:spLocks noChangeArrowheads="1"/>
          </p:cNvSpPr>
          <p:nvPr/>
        </p:nvSpPr>
        <p:spPr bwMode="auto">
          <a:xfrm>
            <a:off x="1162050" y="1733550"/>
            <a:ext cx="42672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74" name="Text Box 50"/>
          <p:cNvSpPr txBox="1">
            <a:spLocks noChangeArrowheads="1"/>
          </p:cNvSpPr>
          <p:nvPr/>
        </p:nvSpPr>
        <p:spPr bwMode="auto">
          <a:xfrm>
            <a:off x="1196975" y="1785938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333875" name="Rectangle 51"/>
          <p:cNvSpPr>
            <a:spLocks noChangeArrowheads="1"/>
          </p:cNvSpPr>
          <p:nvPr/>
        </p:nvSpPr>
        <p:spPr bwMode="auto">
          <a:xfrm>
            <a:off x="1162050" y="2800350"/>
            <a:ext cx="49530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76" name="Text Box 52"/>
          <p:cNvSpPr txBox="1">
            <a:spLocks noChangeArrowheads="1"/>
          </p:cNvSpPr>
          <p:nvPr/>
        </p:nvSpPr>
        <p:spPr bwMode="auto">
          <a:xfrm>
            <a:off x="1200150" y="285273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333877" name="Rectangle 53"/>
          <p:cNvSpPr>
            <a:spLocks noChangeArrowheads="1"/>
          </p:cNvSpPr>
          <p:nvPr/>
        </p:nvSpPr>
        <p:spPr bwMode="auto">
          <a:xfrm>
            <a:off x="1162050" y="3619500"/>
            <a:ext cx="58293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78" name="Text Box 54"/>
          <p:cNvSpPr txBox="1">
            <a:spLocks noChangeArrowheads="1"/>
          </p:cNvSpPr>
          <p:nvPr/>
        </p:nvSpPr>
        <p:spPr bwMode="auto">
          <a:xfrm>
            <a:off x="1217613" y="367188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333879" name="Text Box 55"/>
          <p:cNvSpPr txBox="1">
            <a:spLocks noChangeArrowheads="1"/>
          </p:cNvSpPr>
          <p:nvPr/>
        </p:nvSpPr>
        <p:spPr bwMode="auto">
          <a:xfrm>
            <a:off x="6238875" y="2873375"/>
            <a:ext cx="1089025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333880" name="Text Box 56"/>
          <p:cNvSpPr txBox="1">
            <a:spLocks noChangeArrowheads="1"/>
          </p:cNvSpPr>
          <p:nvPr/>
        </p:nvSpPr>
        <p:spPr bwMode="auto">
          <a:xfrm>
            <a:off x="685800" y="1119188"/>
            <a:ext cx="5969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sp>
        <p:nvSpPr>
          <p:cNvPr id="333881" name="AutoShape 57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82" name="AutoShape 58"/>
          <p:cNvSpPr>
            <a:spLocks noChangeArrowheads="1"/>
          </p:cNvSpPr>
          <p:nvPr/>
        </p:nvSpPr>
        <p:spPr bwMode="auto">
          <a:xfrm rot="5400000">
            <a:off x="771525" y="3003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83" name="AutoShape 59"/>
          <p:cNvSpPr>
            <a:spLocks noChangeArrowheads="1"/>
          </p:cNvSpPr>
          <p:nvPr/>
        </p:nvSpPr>
        <p:spPr bwMode="auto">
          <a:xfrm rot="5400000">
            <a:off x="771525" y="3803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3884" name="Object 60"/>
          <p:cNvGraphicFramePr>
            <a:graphicFrameLocks noChangeAspect="1"/>
          </p:cNvGraphicFramePr>
          <p:nvPr/>
        </p:nvGraphicFramePr>
        <p:xfrm>
          <a:off x="5657850" y="1857375"/>
          <a:ext cx="13049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4" imgW="1447560" imgH="419040" progId="Equation.DSMT4">
                  <p:embed/>
                </p:oleObj>
              </mc:Choice>
              <mc:Fallback>
                <p:oleObj name="Equation" r:id="rId4" imgW="1447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1857375"/>
                        <a:ext cx="1304925" cy="377825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85" name="Object 61"/>
          <p:cNvGraphicFramePr>
            <a:graphicFrameLocks noChangeAspect="1"/>
          </p:cNvGraphicFramePr>
          <p:nvPr/>
        </p:nvGraphicFramePr>
        <p:xfrm>
          <a:off x="5683250" y="2276475"/>
          <a:ext cx="12715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6" imgW="1434960" imgH="419040" progId="Equation.DSMT4">
                  <p:embed/>
                </p:oleObj>
              </mc:Choice>
              <mc:Fallback>
                <p:oleObj name="Equation" r:id="rId6" imgW="1434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2276475"/>
                        <a:ext cx="1271588" cy="3794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86" name="Object 6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00363" y="5345113"/>
          <a:ext cx="42179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8" imgW="1993680" imgH="419040" progId="Equation.DSMT4">
                  <p:embed/>
                </p:oleObj>
              </mc:Choice>
              <mc:Fallback>
                <p:oleObj name="Equation" r:id="rId8" imgW="199368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5345113"/>
                        <a:ext cx="42179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87" name="Object 6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46350" y="4295775"/>
          <a:ext cx="50736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10" imgW="2361960" imgH="406080" progId="Equation.DSMT4">
                  <p:embed/>
                </p:oleObj>
              </mc:Choice>
              <mc:Fallback>
                <p:oleObj name="Equation" r:id="rId10" imgW="2361960" imgH="4060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4295775"/>
                        <a:ext cx="50736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3888" name="Group 64"/>
          <p:cNvGrpSpPr>
            <a:grpSpLocks/>
          </p:cNvGrpSpPr>
          <p:nvPr/>
        </p:nvGrpSpPr>
        <p:grpSpPr bwMode="auto">
          <a:xfrm>
            <a:off x="419100" y="4895850"/>
            <a:ext cx="2000250" cy="1373188"/>
            <a:chOff x="264" y="3084"/>
            <a:chExt cx="1260" cy="865"/>
          </a:xfrm>
        </p:grpSpPr>
        <p:sp>
          <p:nvSpPr>
            <p:cNvPr id="333889" name="AutoShape 65"/>
            <p:cNvSpPr>
              <a:spLocks noChangeArrowheads="1"/>
            </p:cNvSpPr>
            <p:nvPr/>
          </p:nvSpPr>
          <p:spPr bwMode="auto">
            <a:xfrm>
              <a:off x="264" y="3084"/>
              <a:ext cx="1260" cy="865"/>
            </a:xfrm>
            <a:prstGeom prst="wedgeRoundRectCallout">
              <a:avLst>
                <a:gd name="adj1" fmla="val 90875"/>
                <a:gd name="adj2" fmla="val -38903"/>
                <a:gd name="adj3" fmla="val 16667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 common</a:t>
              </a:r>
            </a:p>
            <a:p>
              <a:pPr>
                <a:lnSpc>
                  <a:spcPct val="90000"/>
                </a:lnSpc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error is using</a:t>
              </a:r>
            </a:p>
            <a:p>
              <a:pPr>
                <a:lnSpc>
                  <a:spcPct val="90000"/>
                </a:lnSpc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in this formula  </a:t>
              </a:r>
            </a:p>
          </p:txBody>
        </p:sp>
        <p:graphicFrame>
          <p:nvGraphicFramePr>
            <p:cNvPr id="333890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7741534"/>
                </p:ext>
              </p:extLst>
            </p:nvPr>
          </p:nvGraphicFramePr>
          <p:xfrm>
            <a:off x="393" y="3400"/>
            <a:ext cx="17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4" name="Equation" r:id="rId12" imgW="139680" imgH="190440" progId="Equation.DSMT4">
                    <p:embed/>
                  </p:oleObj>
                </mc:Choice>
                <mc:Fallback>
                  <p:oleObj name="Equation" r:id="rId12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" y="3400"/>
                          <a:ext cx="174" cy="257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3891" name="Oval 67"/>
          <p:cNvSpPr>
            <a:spLocks noChangeArrowheads="1"/>
          </p:cNvSpPr>
          <p:nvPr/>
        </p:nvSpPr>
        <p:spPr bwMode="auto">
          <a:xfrm>
            <a:off x="6386513" y="5457825"/>
            <a:ext cx="876300" cy="4572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9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685800" y="1116013"/>
            <a:ext cx="3105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Value Approach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1143000" y="1733550"/>
            <a:ext cx="37147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1217613" y="1785938"/>
            <a:ext cx="3556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-value.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1143000" y="3524250"/>
            <a:ext cx="49339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1217613" y="35766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1216025" y="4164013"/>
            <a:ext cx="74787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.2006 &gt;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cannot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34856" name="AutoShape 8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7" name="AutoShape 9"/>
          <p:cNvSpPr>
            <a:spLocks noChangeArrowheads="1"/>
          </p:cNvSpPr>
          <p:nvPr/>
        </p:nvSpPr>
        <p:spPr bwMode="auto">
          <a:xfrm rot="5400000">
            <a:off x="771525" y="3708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4858" name="Group 10"/>
          <p:cNvGrpSpPr>
            <a:grpSpLocks/>
          </p:cNvGrpSpPr>
          <p:nvPr/>
        </p:nvGrpSpPr>
        <p:grpSpPr bwMode="auto">
          <a:xfrm>
            <a:off x="6932613" y="323850"/>
            <a:ext cx="2020887" cy="700088"/>
            <a:chOff x="2376" y="2153"/>
            <a:chExt cx="1151" cy="415"/>
          </a:xfrm>
        </p:grpSpPr>
        <p:sp>
          <p:nvSpPr>
            <p:cNvPr id="334859" name="Freeform 11"/>
            <p:cNvSpPr>
              <a:spLocks/>
            </p:cNvSpPr>
            <p:nvPr/>
          </p:nvSpPr>
          <p:spPr bwMode="auto">
            <a:xfrm>
              <a:off x="3067" y="2169"/>
              <a:ext cx="35" cy="33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34" y="0"/>
                </a:cxn>
                <a:cxn ang="0">
                  <a:pos x="69" y="10"/>
                </a:cxn>
                <a:cxn ang="0">
                  <a:pos x="0" y="67"/>
                </a:cxn>
                <a:cxn ang="0">
                  <a:pos x="0" y="67"/>
                </a:cxn>
              </a:cxnLst>
              <a:rect l="0" t="0" r="r" b="b"/>
              <a:pathLst>
                <a:path w="69" h="67">
                  <a:moveTo>
                    <a:pt x="0" y="67"/>
                  </a:moveTo>
                  <a:lnTo>
                    <a:pt x="34" y="0"/>
                  </a:lnTo>
                  <a:lnTo>
                    <a:pt x="69" y="10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60" name="Freeform 12"/>
            <p:cNvSpPr>
              <a:spLocks/>
            </p:cNvSpPr>
            <p:nvPr/>
          </p:nvSpPr>
          <p:spPr bwMode="auto">
            <a:xfrm>
              <a:off x="3015" y="2153"/>
              <a:ext cx="14" cy="22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5" y="0"/>
                </a:cxn>
                <a:cxn ang="0">
                  <a:pos x="0" y="0"/>
                </a:cxn>
                <a:cxn ang="0">
                  <a:pos x="29" y="44"/>
                </a:cxn>
                <a:cxn ang="0">
                  <a:pos x="29" y="44"/>
                </a:cxn>
              </a:cxnLst>
              <a:rect l="0" t="0" r="r" b="b"/>
              <a:pathLst>
                <a:path w="29" h="44">
                  <a:moveTo>
                    <a:pt x="29" y="44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29" y="44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861" name="Group 13"/>
            <p:cNvGrpSpPr>
              <a:grpSpLocks/>
            </p:cNvGrpSpPr>
            <p:nvPr/>
          </p:nvGrpSpPr>
          <p:grpSpPr bwMode="auto">
            <a:xfrm>
              <a:off x="2376" y="2175"/>
              <a:ext cx="1151" cy="393"/>
              <a:chOff x="2376" y="2175"/>
              <a:chExt cx="1151" cy="393"/>
            </a:xfrm>
          </p:grpSpPr>
          <p:sp>
            <p:nvSpPr>
              <p:cNvPr id="334862" name="Freeform 14"/>
              <p:cNvSpPr>
                <a:spLocks/>
              </p:cNvSpPr>
              <p:nvPr/>
            </p:nvSpPr>
            <p:spPr bwMode="auto">
              <a:xfrm>
                <a:off x="3037" y="2457"/>
                <a:ext cx="490" cy="111"/>
              </a:xfrm>
              <a:custGeom>
                <a:avLst/>
                <a:gdLst/>
                <a:ahLst/>
                <a:cxnLst>
                  <a:cxn ang="0">
                    <a:pos x="94" y="15"/>
                  </a:cxn>
                  <a:cxn ang="0">
                    <a:pos x="0" y="48"/>
                  </a:cxn>
                  <a:cxn ang="0">
                    <a:pos x="141" y="48"/>
                  </a:cxn>
                  <a:cxn ang="0">
                    <a:pos x="56" y="148"/>
                  </a:cxn>
                  <a:cxn ang="0">
                    <a:pos x="227" y="83"/>
                  </a:cxn>
                  <a:cxn ang="0">
                    <a:pos x="217" y="152"/>
                  </a:cxn>
                  <a:cxn ang="0">
                    <a:pos x="373" y="88"/>
                  </a:cxn>
                  <a:cxn ang="0">
                    <a:pos x="356" y="168"/>
                  </a:cxn>
                  <a:cxn ang="0">
                    <a:pos x="457" y="95"/>
                  </a:cxn>
                  <a:cxn ang="0">
                    <a:pos x="505" y="174"/>
                  </a:cxn>
                  <a:cxn ang="0">
                    <a:pos x="520" y="95"/>
                  </a:cxn>
                  <a:cxn ang="0">
                    <a:pos x="603" y="222"/>
                  </a:cxn>
                  <a:cxn ang="0">
                    <a:pos x="609" y="107"/>
                  </a:cxn>
                  <a:cxn ang="0">
                    <a:pos x="758" y="206"/>
                  </a:cxn>
                  <a:cxn ang="0">
                    <a:pos x="736" y="110"/>
                  </a:cxn>
                  <a:cxn ang="0">
                    <a:pos x="979" y="177"/>
                  </a:cxn>
                  <a:cxn ang="0">
                    <a:pos x="745" y="57"/>
                  </a:cxn>
                  <a:cxn ang="0">
                    <a:pos x="290" y="0"/>
                  </a:cxn>
                  <a:cxn ang="0">
                    <a:pos x="91" y="4"/>
                  </a:cxn>
                  <a:cxn ang="0">
                    <a:pos x="94" y="15"/>
                  </a:cxn>
                </a:cxnLst>
                <a:rect l="0" t="0" r="r" b="b"/>
                <a:pathLst>
                  <a:path w="979" h="222">
                    <a:moveTo>
                      <a:pt x="94" y="15"/>
                    </a:moveTo>
                    <a:lnTo>
                      <a:pt x="0" y="48"/>
                    </a:lnTo>
                    <a:lnTo>
                      <a:pt x="141" y="48"/>
                    </a:lnTo>
                    <a:lnTo>
                      <a:pt x="56" y="148"/>
                    </a:lnTo>
                    <a:lnTo>
                      <a:pt x="227" y="83"/>
                    </a:lnTo>
                    <a:lnTo>
                      <a:pt x="217" y="152"/>
                    </a:lnTo>
                    <a:lnTo>
                      <a:pt x="373" y="88"/>
                    </a:lnTo>
                    <a:lnTo>
                      <a:pt x="356" y="168"/>
                    </a:lnTo>
                    <a:lnTo>
                      <a:pt x="457" y="95"/>
                    </a:lnTo>
                    <a:lnTo>
                      <a:pt x="505" y="174"/>
                    </a:lnTo>
                    <a:lnTo>
                      <a:pt x="520" y="95"/>
                    </a:lnTo>
                    <a:lnTo>
                      <a:pt x="603" y="222"/>
                    </a:lnTo>
                    <a:lnTo>
                      <a:pt x="609" y="107"/>
                    </a:lnTo>
                    <a:lnTo>
                      <a:pt x="758" y="206"/>
                    </a:lnTo>
                    <a:lnTo>
                      <a:pt x="736" y="110"/>
                    </a:lnTo>
                    <a:lnTo>
                      <a:pt x="979" y="177"/>
                    </a:lnTo>
                    <a:lnTo>
                      <a:pt x="745" y="57"/>
                    </a:lnTo>
                    <a:lnTo>
                      <a:pt x="290" y="0"/>
                    </a:lnTo>
                    <a:lnTo>
                      <a:pt x="91" y="4"/>
                    </a:lnTo>
                    <a:lnTo>
                      <a:pt x="94" y="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/>
                  </a:gs>
                  <a:gs pos="50000">
                    <a:srgbClr val="FFFF00">
                      <a:gamma/>
                      <a:shade val="46275"/>
                      <a:invGamma/>
                    </a:srgbClr>
                  </a:gs>
                  <a:gs pos="100000">
                    <a:srgbClr val="FFF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63" name="Freeform 15"/>
              <p:cNvSpPr>
                <a:spLocks/>
              </p:cNvSpPr>
              <p:nvPr/>
            </p:nvSpPr>
            <p:spPr bwMode="auto">
              <a:xfrm>
                <a:off x="2382" y="2388"/>
                <a:ext cx="666" cy="121"/>
              </a:xfrm>
              <a:custGeom>
                <a:avLst/>
                <a:gdLst/>
                <a:ahLst/>
                <a:cxnLst>
                  <a:cxn ang="0">
                    <a:pos x="72" y="78"/>
                  </a:cxn>
                  <a:cxn ang="0">
                    <a:pos x="0" y="126"/>
                  </a:cxn>
                  <a:cxn ang="0">
                    <a:pos x="167" y="109"/>
                  </a:cxn>
                  <a:cxn ang="0">
                    <a:pos x="94" y="163"/>
                  </a:cxn>
                  <a:cxn ang="0">
                    <a:pos x="268" y="132"/>
                  </a:cxn>
                  <a:cxn ang="0">
                    <a:pos x="223" y="176"/>
                  </a:cxn>
                  <a:cxn ang="0">
                    <a:pos x="346" y="152"/>
                  </a:cxn>
                  <a:cxn ang="0">
                    <a:pos x="328" y="207"/>
                  </a:cxn>
                  <a:cxn ang="0">
                    <a:pos x="477" y="135"/>
                  </a:cxn>
                  <a:cxn ang="0">
                    <a:pos x="455" y="207"/>
                  </a:cxn>
                  <a:cxn ang="0">
                    <a:pos x="546" y="145"/>
                  </a:cxn>
                  <a:cxn ang="0">
                    <a:pos x="575" y="225"/>
                  </a:cxn>
                  <a:cxn ang="0">
                    <a:pos x="594" y="158"/>
                  </a:cxn>
                  <a:cxn ang="0">
                    <a:pos x="660" y="232"/>
                  </a:cxn>
                  <a:cxn ang="0">
                    <a:pos x="676" y="158"/>
                  </a:cxn>
                  <a:cxn ang="0">
                    <a:pos x="807" y="238"/>
                  </a:cxn>
                  <a:cxn ang="0">
                    <a:pos x="818" y="192"/>
                  </a:cxn>
                  <a:cxn ang="0">
                    <a:pos x="905" y="225"/>
                  </a:cxn>
                  <a:cxn ang="0">
                    <a:pos x="919" y="160"/>
                  </a:cxn>
                  <a:cxn ang="0">
                    <a:pos x="1016" y="242"/>
                  </a:cxn>
                  <a:cxn ang="0">
                    <a:pos x="1030" y="174"/>
                  </a:cxn>
                  <a:cxn ang="0">
                    <a:pos x="1146" y="222"/>
                  </a:cxn>
                  <a:cxn ang="0">
                    <a:pos x="1143" y="160"/>
                  </a:cxn>
                  <a:cxn ang="0">
                    <a:pos x="1239" y="194"/>
                  </a:cxn>
                  <a:cxn ang="0">
                    <a:pos x="1227" y="154"/>
                  </a:cxn>
                  <a:cxn ang="0">
                    <a:pos x="1270" y="170"/>
                  </a:cxn>
                  <a:cxn ang="0">
                    <a:pos x="1249" y="145"/>
                  </a:cxn>
                  <a:cxn ang="0">
                    <a:pos x="1332" y="113"/>
                  </a:cxn>
                  <a:cxn ang="0">
                    <a:pos x="1032" y="15"/>
                  </a:cxn>
                  <a:cxn ang="0">
                    <a:pos x="382" y="22"/>
                  </a:cxn>
                  <a:cxn ang="0">
                    <a:pos x="126" y="0"/>
                  </a:cxn>
                  <a:cxn ang="0">
                    <a:pos x="72" y="78"/>
                  </a:cxn>
                  <a:cxn ang="0">
                    <a:pos x="72" y="78"/>
                  </a:cxn>
                </a:cxnLst>
                <a:rect l="0" t="0" r="r" b="b"/>
                <a:pathLst>
                  <a:path w="1332" h="242">
                    <a:moveTo>
                      <a:pt x="72" y="78"/>
                    </a:moveTo>
                    <a:lnTo>
                      <a:pt x="0" y="126"/>
                    </a:lnTo>
                    <a:lnTo>
                      <a:pt x="167" y="109"/>
                    </a:lnTo>
                    <a:lnTo>
                      <a:pt x="94" y="163"/>
                    </a:lnTo>
                    <a:lnTo>
                      <a:pt x="268" y="132"/>
                    </a:lnTo>
                    <a:lnTo>
                      <a:pt x="223" y="176"/>
                    </a:lnTo>
                    <a:lnTo>
                      <a:pt x="346" y="152"/>
                    </a:lnTo>
                    <a:lnTo>
                      <a:pt x="328" y="207"/>
                    </a:lnTo>
                    <a:lnTo>
                      <a:pt x="477" y="135"/>
                    </a:lnTo>
                    <a:lnTo>
                      <a:pt x="455" y="207"/>
                    </a:lnTo>
                    <a:lnTo>
                      <a:pt x="546" y="145"/>
                    </a:lnTo>
                    <a:lnTo>
                      <a:pt x="575" y="225"/>
                    </a:lnTo>
                    <a:lnTo>
                      <a:pt x="594" y="158"/>
                    </a:lnTo>
                    <a:lnTo>
                      <a:pt x="660" y="232"/>
                    </a:lnTo>
                    <a:lnTo>
                      <a:pt x="676" y="158"/>
                    </a:lnTo>
                    <a:lnTo>
                      <a:pt x="807" y="238"/>
                    </a:lnTo>
                    <a:lnTo>
                      <a:pt x="818" y="192"/>
                    </a:lnTo>
                    <a:lnTo>
                      <a:pt x="905" y="225"/>
                    </a:lnTo>
                    <a:lnTo>
                      <a:pt x="919" y="160"/>
                    </a:lnTo>
                    <a:lnTo>
                      <a:pt x="1016" y="242"/>
                    </a:lnTo>
                    <a:lnTo>
                      <a:pt x="1030" y="174"/>
                    </a:lnTo>
                    <a:lnTo>
                      <a:pt x="1146" y="222"/>
                    </a:lnTo>
                    <a:lnTo>
                      <a:pt x="1143" y="160"/>
                    </a:lnTo>
                    <a:lnTo>
                      <a:pt x="1239" y="194"/>
                    </a:lnTo>
                    <a:lnTo>
                      <a:pt x="1227" y="154"/>
                    </a:lnTo>
                    <a:lnTo>
                      <a:pt x="1270" y="170"/>
                    </a:lnTo>
                    <a:lnTo>
                      <a:pt x="1249" y="145"/>
                    </a:lnTo>
                    <a:lnTo>
                      <a:pt x="1332" y="113"/>
                    </a:lnTo>
                    <a:lnTo>
                      <a:pt x="1032" y="15"/>
                    </a:lnTo>
                    <a:lnTo>
                      <a:pt x="382" y="22"/>
                    </a:lnTo>
                    <a:lnTo>
                      <a:pt x="126" y="0"/>
                    </a:lnTo>
                    <a:lnTo>
                      <a:pt x="72" y="78"/>
                    </a:lnTo>
                    <a:lnTo>
                      <a:pt x="72" y="7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100000">
                    <a:srgbClr val="FFFF00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64" name="Freeform 16"/>
              <p:cNvSpPr>
                <a:spLocks/>
              </p:cNvSpPr>
              <p:nvPr/>
            </p:nvSpPr>
            <p:spPr bwMode="auto">
              <a:xfrm>
                <a:off x="2376" y="2216"/>
                <a:ext cx="1085" cy="305"/>
              </a:xfrm>
              <a:custGeom>
                <a:avLst/>
                <a:gdLst/>
                <a:ahLst/>
                <a:cxnLst>
                  <a:cxn ang="0">
                    <a:pos x="2170" y="479"/>
                  </a:cxn>
                  <a:cxn ang="0">
                    <a:pos x="2077" y="259"/>
                  </a:cxn>
                  <a:cxn ang="0">
                    <a:pos x="1938" y="69"/>
                  </a:cxn>
                  <a:cxn ang="0">
                    <a:pos x="1495" y="25"/>
                  </a:cxn>
                  <a:cxn ang="0">
                    <a:pos x="1376" y="31"/>
                  </a:cxn>
                  <a:cxn ang="0">
                    <a:pos x="1278" y="179"/>
                  </a:cxn>
                  <a:cxn ang="0">
                    <a:pos x="1188" y="135"/>
                  </a:cxn>
                  <a:cxn ang="0">
                    <a:pos x="1099" y="188"/>
                  </a:cxn>
                  <a:cxn ang="0">
                    <a:pos x="881" y="81"/>
                  </a:cxn>
                  <a:cxn ang="0">
                    <a:pos x="325" y="36"/>
                  </a:cxn>
                  <a:cxn ang="0">
                    <a:pos x="0" y="306"/>
                  </a:cxn>
                  <a:cxn ang="0">
                    <a:pos x="56" y="413"/>
                  </a:cxn>
                  <a:cxn ang="0">
                    <a:pos x="101" y="412"/>
                  </a:cxn>
                  <a:cxn ang="0">
                    <a:pos x="136" y="409"/>
                  </a:cxn>
                  <a:cxn ang="0">
                    <a:pos x="166" y="409"/>
                  </a:cxn>
                  <a:cxn ang="0">
                    <a:pos x="197" y="413"/>
                  </a:cxn>
                  <a:cxn ang="0">
                    <a:pos x="234" y="422"/>
                  </a:cxn>
                  <a:cxn ang="0">
                    <a:pos x="250" y="477"/>
                  </a:cxn>
                  <a:cxn ang="0">
                    <a:pos x="304" y="513"/>
                  </a:cxn>
                  <a:cxn ang="0">
                    <a:pos x="378" y="522"/>
                  </a:cxn>
                  <a:cxn ang="0">
                    <a:pos x="452" y="502"/>
                  </a:cxn>
                  <a:cxn ang="0">
                    <a:pos x="506" y="447"/>
                  </a:cxn>
                  <a:cxn ang="0">
                    <a:pos x="586" y="429"/>
                  </a:cxn>
                  <a:cxn ang="0">
                    <a:pos x="687" y="435"/>
                  </a:cxn>
                  <a:cxn ang="0">
                    <a:pos x="787" y="437"/>
                  </a:cxn>
                  <a:cxn ang="0">
                    <a:pos x="886" y="441"/>
                  </a:cxn>
                  <a:cxn ang="0">
                    <a:pos x="986" y="446"/>
                  </a:cxn>
                  <a:cxn ang="0">
                    <a:pos x="1083" y="521"/>
                  </a:cxn>
                  <a:cxn ang="0">
                    <a:pos x="1123" y="521"/>
                  </a:cxn>
                  <a:cxn ang="0">
                    <a:pos x="1176" y="520"/>
                  </a:cxn>
                  <a:cxn ang="0">
                    <a:pos x="1230" y="515"/>
                  </a:cxn>
                  <a:cxn ang="0">
                    <a:pos x="1274" y="503"/>
                  </a:cxn>
                  <a:cxn ang="0">
                    <a:pos x="1295" y="476"/>
                  </a:cxn>
                  <a:cxn ang="0">
                    <a:pos x="1320" y="435"/>
                  </a:cxn>
                  <a:cxn ang="0">
                    <a:pos x="1438" y="472"/>
                  </a:cxn>
                  <a:cxn ang="0">
                    <a:pos x="1490" y="533"/>
                  </a:cxn>
                  <a:cxn ang="0">
                    <a:pos x="1570" y="531"/>
                  </a:cxn>
                  <a:cxn ang="0">
                    <a:pos x="1941" y="559"/>
                  </a:cxn>
                  <a:cxn ang="0">
                    <a:pos x="2008" y="606"/>
                  </a:cxn>
                  <a:cxn ang="0">
                    <a:pos x="2061" y="599"/>
                  </a:cxn>
                  <a:cxn ang="0">
                    <a:pos x="2098" y="574"/>
                  </a:cxn>
                  <a:cxn ang="0">
                    <a:pos x="2128" y="574"/>
                  </a:cxn>
                  <a:cxn ang="0">
                    <a:pos x="2152" y="565"/>
                  </a:cxn>
                </a:cxnLst>
                <a:rect l="0" t="0" r="r" b="b"/>
                <a:pathLst>
                  <a:path w="2170" h="609">
                    <a:moveTo>
                      <a:pt x="2155" y="554"/>
                    </a:moveTo>
                    <a:lnTo>
                      <a:pt x="2157" y="485"/>
                    </a:lnTo>
                    <a:lnTo>
                      <a:pt x="2170" y="479"/>
                    </a:lnTo>
                    <a:lnTo>
                      <a:pt x="2166" y="355"/>
                    </a:lnTo>
                    <a:lnTo>
                      <a:pt x="2043" y="264"/>
                    </a:lnTo>
                    <a:lnTo>
                      <a:pt x="2077" y="259"/>
                    </a:lnTo>
                    <a:lnTo>
                      <a:pt x="2077" y="214"/>
                    </a:lnTo>
                    <a:lnTo>
                      <a:pt x="2005" y="205"/>
                    </a:lnTo>
                    <a:lnTo>
                      <a:pt x="1938" y="69"/>
                    </a:lnTo>
                    <a:lnTo>
                      <a:pt x="1606" y="9"/>
                    </a:lnTo>
                    <a:lnTo>
                      <a:pt x="1546" y="0"/>
                    </a:lnTo>
                    <a:lnTo>
                      <a:pt x="1495" y="25"/>
                    </a:lnTo>
                    <a:lnTo>
                      <a:pt x="1468" y="22"/>
                    </a:lnTo>
                    <a:lnTo>
                      <a:pt x="1414" y="31"/>
                    </a:lnTo>
                    <a:lnTo>
                      <a:pt x="1376" y="31"/>
                    </a:lnTo>
                    <a:lnTo>
                      <a:pt x="1316" y="125"/>
                    </a:lnTo>
                    <a:lnTo>
                      <a:pt x="1283" y="147"/>
                    </a:lnTo>
                    <a:lnTo>
                      <a:pt x="1278" y="179"/>
                    </a:lnTo>
                    <a:lnTo>
                      <a:pt x="1250" y="147"/>
                    </a:lnTo>
                    <a:lnTo>
                      <a:pt x="1209" y="192"/>
                    </a:lnTo>
                    <a:lnTo>
                      <a:pt x="1188" y="135"/>
                    </a:lnTo>
                    <a:lnTo>
                      <a:pt x="1165" y="154"/>
                    </a:lnTo>
                    <a:lnTo>
                      <a:pt x="1143" y="135"/>
                    </a:lnTo>
                    <a:lnTo>
                      <a:pt x="1099" y="188"/>
                    </a:lnTo>
                    <a:lnTo>
                      <a:pt x="1074" y="157"/>
                    </a:lnTo>
                    <a:lnTo>
                      <a:pt x="1017" y="172"/>
                    </a:lnTo>
                    <a:lnTo>
                      <a:pt x="881" y="81"/>
                    </a:lnTo>
                    <a:lnTo>
                      <a:pt x="868" y="56"/>
                    </a:lnTo>
                    <a:lnTo>
                      <a:pt x="433" y="22"/>
                    </a:lnTo>
                    <a:lnTo>
                      <a:pt x="325" y="36"/>
                    </a:lnTo>
                    <a:lnTo>
                      <a:pt x="252" y="147"/>
                    </a:lnTo>
                    <a:lnTo>
                      <a:pt x="82" y="135"/>
                    </a:lnTo>
                    <a:lnTo>
                      <a:pt x="0" y="306"/>
                    </a:lnTo>
                    <a:lnTo>
                      <a:pt x="24" y="346"/>
                    </a:lnTo>
                    <a:lnTo>
                      <a:pt x="38" y="413"/>
                    </a:lnTo>
                    <a:lnTo>
                      <a:pt x="56" y="413"/>
                    </a:lnTo>
                    <a:lnTo>
                      <a:pt x="73" y="413"/>
                    </a:lnTo>
                    <a:lnTo>
                      <a:pt x="88" y="412"/>
                    </a:lnTo>
                    <a:lnTo>
                      <a:pt x="101" y="412"/>
                    </a:lnTo>
                    <a:lnTo>
                      <a:pt x="114" y="411"/>
                    </a:lnTo>
                    <a:lnTo>
                      <a:pt x="126" y="411"/>
                    </a:lnTo>
                    <a:lnTo>
                      <a:pt x="136" y="409"/>
                    </a:lnTo>
                    <a:lnTo>
                      <a:pt x="146" y="409"/>
                    </a:lnTo>
                    <a:lnTo>
                      <a:pt x="157" y="409"/>
                    </a:lnTo>
                    <a:lnTo>
                      <a:pt x="166" y="409"/>
                    </a:lnTo>
                    <a:lnTo>
                      <a:pt x="176" y="411"/>
                    </a:lnTo>
                    <a:lnTo>
                      <a:pt x="187" y="412"/>
                    </a:lnTo>
                    <a:lnTo>
                      <a:pt x="197" y="413"/>
                    </a:lnTo>
                    <a:lnTo>
                      <a:pt x="209" y="415"/>
                    </a:lnTo>
                    <a:lnTo>
                      <a:pt x="220" y="419"/>
                    </a:lnTo>
                    <a:lnTo>
                      <a:pt x="234" y="422"/>
                    </a:lnTo>
                    <a:lnTo>
                      <a:pt x="234" y="443"/>
                    </a:lnTo>
                    <a:lnTo>
                      <a:pt x="240" y="461"/>
                    </a:lnTo>
                    <a:lnTo>
                      <a:pt x="250" y="477"/>
                    </a:lnTo>
                    <a:lnTo>
                      <a:pt x="265" y="492"/>
                    </a:lnTo>
                    <a:lnTo>
                      <a:pt x="283" y="504"/>
                    </a:lnTo>
                    <a:lnTo>
                      <a:pt x="304" y="513"/>
                    </a:lnTo>
                    <a:lnTo>
                      <a:pt x="327" y="519"/>
                    </a:lnTo>
                    <a:lnTo>
                      <a:pt x="353" y="522"/>
                    </a:lnTo>
                    <a:lnTo>
                      <a:pt x="378" y="522"/>
                    </a:lnTo>
                    <a:lnTo>
                      <a:pt x="403" y="519"/>
                    </a:lnTo>
                    <a:lnTo>
                      <a:pt x="427" y="512"/>
                    </a:lnTo>
                    <a:lnTo>
                      <a:pt x="452" y="502"/>
                    </a:lnTo>
                    <a:lnTo>
                      <a:pt x="472" y="488"/>
                    </a:lnTo>
                    <a:lnTo>
                      <a:pt x="491" y="469"/>
                    </a:lnTo>
                    <a:lnTo>
                      <a:pt x="506" y="447"/>
                    </a:lnTo>
                    <a:lnTo>
                      <a:pt x="517" y="421"/>
                    </a:lnTo>
                    <a:lnTo>
                      <a:pt x="552" y="426"/>
                    </a:lnTo>
                    <a:lnTo>
                      <a:pt x="586" y="429"/>
                    </a:lnTo>
                    <a:lnTo>
                      <a:pt x="620" y="431"/>
                    </a:lnTo>
                    <a:lnTo>
                      <a:pt x="654" y="434"/>
                    </a:lnTo>
                    <a:lnTo>
                      <a:pt x="687" y="435"/>
                    </a:lnTo>
                    <a:lnTo>
                      <a:pt x="720" y="436"/>
                    </a:lnTo>
                    <a:lnTo>
                      <a:pt x="754" y="437"/>
                    </a:lnTo>
                    <a:lnTo>
                      <a:pt x="787" y="437"/>
                    </a:lnTo>
                    <a:lnTo>
                      <a:pt x="819" y="438"/>
                    </a:lnTo>
                    <a:lnTo>
                      <a:pt x="853" y="439"/>
                    </a:lnTo>
                    <a:lnTo>
                      <a:pt x="886" y="441"/>
                    </a:lnTo>
                    <a:lnTo>
                      <a:pt x="918" y="442"/>
                    </a:lnTo>
                    <a:lnTo>
                      <a:pt x="953" y="444"/>
                    </a:lnTo>
                    <a:lnTo>
                      <a:pt x="986" y="446"/>
                    </a:lnTo>
                    <a:lnTo>
                      <a:pt x="1021" y="449"/>
                    </a:lnTo>
                    <a:lnTo>
                      <a:pt x="1055" y="453"/>
                    </a:lnTo>
                    <a:lnTo>
                      <a:pt x="1083" y="521"/>
                    </a:lnTo>
                    <a:lnTo>
                      <a:pt x="1095" y="521"/>
                    </a:lnTo>
                    <a:lnTo>
                      <a:pt x="1107" y="521"/>
                    </a:lnTo>
                    <a:lnTo>
                      <a:pt x="1123" y="521"/>
                    </a:lnTo>
                    <a:lnTo>
                      <a:pt x="1139" y="521"/>
                    </a:lnTo>
                    <a:lnTo>
                      <a:pt x="1158" y="521"/>
                    </a:lnTo>
                    <a:lnTo>
                      <a:pt x="1176" y="520"/>
                    </a:lnTo>
                    <a:lnTo>
                      <a:pt x="1195" y="519"/>
                    </a:lnTo>
                    <a:lnTo>
                      <a:pt x="1213" y="518"/>
                    </a:lnTo>
                    <a:lnTo>
                      <a:pt x="1230" y="515"/>
                    </a:lnTo>
                    <a:lnTo>
                      <a:pt x="1247" y="512"/>
                    </a:lnTo>
                    <a:lnTo>
                      <a:pt x="1262" y="507"/>
                    </a:lnTo>
                    <a:lnTo>
                      <a:pt x="1274" y="503"/>
                    </a:lnTo>
                    <a:lnTo>
                      <a:pt x="1285" y="495"/>
                    </a:lnTo>
                    <a:lnTo>
                      <a:pt x="1292" y="487"/>
                    </a:lnTo>
                    <a:lnTo>
                      <a:pt x="1295" y="476"/>
                    </a:lnTo>
                    <a:lnTo>
                      <a:pt x="1295" y="464"/>
                    </a:lnTo>
                    <a:lnTo>
                      <a:pt x="1350" y="464"/>
                    </a:lnTo>
                    <a:lnTo>
                      <a:pt x="1320" y="435"/>
                    </a:lnTo>
                    <a:lnTo>
                      <a:pt x="1376" y="369"/>
                    </a:lnTo>
                    <a:lnTo>
                      <a:pt x="1376" y="445"/>
                    </a:lnTo>
                    <a:lnTo>
                      <a:pt x="1438" y="472"/>
                    </a:lnTo>
                    <a:lnTo>
                      <a:pt x="1448" y="498"/>
                    </a:lnTo>
                    <a:lnTo>
                      <a:pt x="1466" y="519"/>
                    </a:lnTo>
                    <a:lnTo>
                      <a:pt x="1490" y="533"/>
                    </a:lnTo>
                    <a:lnTo>
                      <a:pt x="1516" y="540"/>
                    </a:lnTo>
                    <a:lnTo>
                      <a:pt x="1544" y="540"/>
                    </a:lnTo>
                    <a:lnTo>
                      <a:pt x="1570" y="531"/>
                    </a:lnTo>
                    <a:lnTo>
                      <a:pt x="1595" y="517"/>
                    </a:lnTo>
                    <a:lnTo>
                      <a:pt x="1613" y="492"/>
                    </a:lnTo>
                    <a:lnTo>
                      <a:pt x="1941" y="559"/>
                    </a:lnTo>
                    <a:lnTo>
                      <a:pt x="1966" y="582"/>
                    </a:lnTo>
                    <a:lnTo>
                      <a:pt x="1987" y="598"/>
                    </a:lnTo>
                    <a:lnTo>
                      <a:pt x="2008" y="606"/>
                    </a:lnTo>
                    <a:lnTo>
                      <a:pt x="2027" y="609"/>
                    </a:lnTo>
                    <a:lnTo>
                      <a:pt x="2044" y="606"/>
                    </a:lnTo>
                    <a:lnTo>
                      <a:pt x="2061" y="599"/>
                    </a:lnTo>
                    <a:lnTo>
                      <a:pt x="2077" y="590"/>
                    </a:lnTo>
                    <a:lnTo>
                      <a:pt x="2092" y="578"/>
                    </a:lnTo>
                    <a:lnTo>
                      <a:pt x="2098" y="574"/>
                    </a:lnTo>
                    <a:lnTo>
                      <a:pt x="2107" y="574"/>
                    </a:lnTo>
                    <a:lnTo>
                      <a:pt x="2118" y="574"/>
                    </a:lnTo>
                    <a:lnTo>
                      <a:pt x="2128" y="574"/>
                    </a:lnTo>
                    <a:lnTo>
                      <a:pt x="2138" y="573"/>
                    </a:lnTo>
                    <a:lnTo>
                      <a:pt x="2146" y="571"/>
                    </a:lnTo>
                    <a:lnTo>
                      <a:pt x="2152" y="565"/>
                    </a:lnTo>
                    <a:lnTo>
                      <a:pt x="2155" y="5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65" name="Freeform 17"/>
              <p:cNvSpPr>
                <a:spLocks/>
              </p:cNvSpPr>
              <p:nvPr/>
            </p:nvSpPr>
            <p:spPr bwMode="auto">
              <a:xfrm>
                <a:off x="2382" y="2232"/>
                <a:ext cx="674" cy="200"/>
              </a:xfrm>
              <a:custGeom>
                <a:avLst/>
                <a:gdLst/>
                <a:ahLst/>
                <a:cxnLst>
                  <a:cxn ang="0">
                    <a:pos x="0" y="281"/>
                  </a:cxn>
                  <a:cxn ang="0">
                    <a:pos x="37" y="347"/>
                  </a:cxn>
                  <a:cxn ang="0">
                    <a:pos x="214" y="353"/>
                  </a:cxn>
                  <a:cxn ang="0">
                    <a:pos x="222" y="338"/>
                  </a:cxn>
                  <a:cxn ang="0">
                    <a:pos x="249" y="305"/>
                  </a:cxn>
                  <a:cxn ang="0">
                    <a:pos x="292" y="271"/>
                  </a:cxn>
                  <a:cxn ang="0">
                    <a:pos x="353" y="253"/>
                  </a:cxn>
                  <a:cxn ang="0">
                    <a:pos x="412" y="263"/>
                  </a:cxn>
                  <a:cxn ang="0">
                    <a:pos x="449" y="291"/>
                  </a:cxn>
                  <a:cxn ang="0">
                    <a:pos x="467" y="321"/>
                  </a:cxn>
                  <a:cxn ang="0">
                    <a:pos x="473" y="335"/>
                  </a:cxn>
                  <a:cxn ang="0">
                    <a:pos x="508" y="338"/>
                  </a:cxn>
                  <a:cxn ang="0">
                    <a:pos x="1063" y="391"/>
                  </a:cxn>
                  <a:cxn ang="0">
                    <a:pos x="1063" y="387"/>
                  </a:cxn>
                  <a:cxn ang="0">
                    <a:pos x="1063" y="353"/>
                  </a:cxn>
                  <a:cxn ang="0">
                    <a:pos x="1068" y="307"/>
                  </a:cxn>
                  <a:cxn ang="0">
                    <a:pos x="1080" y="270"/>
                  </a:cxn>
                  <a:cxn ang="0">
                    <a:pos x="1106" y="260"/>
                  </a:cxn>
                  <a:cxn ang="0">
                    <a:pos x="1137" y="262"/>
                  </a:cxn>
                  <a:cxn ang="0">
                    <a:pos x="1167" y="274"/>
                  </a:cxn>
                  <a:cxn ang="0">
                    <a:pos x="1194" y="291"/>
                  </a:cxn>
                  <a:cxn ang="0">
                    <a:pos x="1215" y="316"/>
                  </a:cxn>
                  <a:cxn ang="0">
                    <a:pos x="1235" y="346"/>
                  </a:cxn>
                  <a:cxn ang="0">
                    <a:pos x="1252" y="375"/>
                  </a:cxn>
                  <a:cxn ang="0">
                    <a:pos x="1264" y="395"/>
                  </a:cxn>
                  <a:cxn ang="0">
                    <a:pos x="1265" y="397"/>
                  </a:cxn>
                  <a:cxn ang="0">
                    <a:pos x="1347" y="338"/>
                  </a:cxn>
                  <a:cxn ang="0">
                    <a:pos x="1259" y="177"/>
                  </a:cxn>
                  <a:cxn ang="0">
                    <a:pos x="1198" y="180"/>
                  </a:cxn>
                  <a:cxn ang="0">
                    <a:pos x="1155" y="145"/>
                  </a:cxn>
                  <a:cxn ang="0">
                    <a:pos x="1088" y="170"/>
                  </a:cxn>
                  <a:cxn ang="0">
                    <a:pos x="997" y="157"/>
                  </a:cxn>
                  <a:cxn ang="0">
                    <a:pos x="849" y="38"/>
                  </a:cxn>
                  <a:cxn ang="0">
                    <a:pos x="321" y="19"/>
                  </a:cxn>
                  <a:cxn ang="0">
                    <a:pos x="76" y="123"/>
                  </a:cxn>
                </a:cxnLst>
                <a:rect l="0" t="0" r="r" b="b"/>
                <a:pathLst>
                  <a:path w="1347" h="400">
                    <a:moveTo>
                      <a:pt x="76" y="123"/>
                    </a:moveTo>
                    <a:lnTo>
                      <a:pt x="0" y="281"/>
                    </a:lnTo>
                    <a:lnTo>
                      <a:pt x="40" y="290"/>
                    </a:lnTo>
                    <a:lnTo>
                      <a:pt x="37" y="347"/>
                    </a:lnTo>
                    <a:lnTo>
                      <a:pt x="214" y="353"/>
                    </a:lnTo>
                    <a:lnTo>
                      <a:pt x="214" y="353"/>
                    </a:lnTo>
                    <a:lnTo>
                      <a:pt x="216" y="349"/>
                    </a:lnTo>
                    <a:lnTo>
                      <a:pt x="222" y="338"/>
                    </a:lnTo>
                    <a:lnTo>
                      <a:pt x="234" y="323"/>
                    </a:lnTo>
                    <a:lnTo>
                      <a:pt x="249" y="305"/>
                    </a:lnTo>
                    <a:lnTo>
                      <a:pt x="268" y="288"/>
                    </a:lnTo>
                    <a:lnTo>
                      <a:pt x="292" y="271"/>
                    </a:lnTo>
                    <a:lnTo>
                      <a:pt x="320" y="259"/>
                    </a:lnTo>
                    <a:lnTo>
                      <a:pt x="353" y="253"/>
                    </a:lnTo>
                    <a:lnTo>
                      <a:pt x="386" y="254"/>
                    </a:lnTo>
                    <a:lnTo>
                      <a:pt x="412" y="263"/>
                    </a:lnTo>
                    <a:lnTo>
                      <a:pt x="433" y="276"/>
                    </a:lnTo>
                    <a:lnTo>
                      <a:pt x="449" y="291"/>
                    </a:lnTo>
                    <a:lnTo>
                      <a:pt x="461" y="307"/>
                    </a:lnTo>
                    <a:lnTo>
                      <a:pt x="467" y="321"/>
                    </a:lnTo>
                    <a:lnTo>
                      <a:pt x="472" y="331"/>
                    </a:lnTo>
                    <a:lnTo>
                      <a:pt x="473" y="335"/>
                    </a:lnTo>
                    <a:lnTo>
                      <a:pt x="473" y="335"/>
                    </a:lnTo>
                    <a:lnTo>
                      <a:pt x="508" y="338"/>
                    </a:lnTo>
                    <a:lnTo>
                      <a:pt x="530" y="375"/>
                    </a:lnTo>
                    <a:lnTo>
                      <a:pt x="1063" y="391"/>
                    </a:lnTo>
                    <a:lnTo>
                      <a:pt x="1063" y="391"/>
                    </a:lnTo>
                    <a:lnTo>
                      <a:pt x="1063" y="387"/>
                    </a:lnTo>
                    <a:lnTo>
                      <a:pt x="1063" y="373"/>
                    </a:lnTo>
                    <a:lnTo>
                      <a:pt x="1063" y="353"/>
                    </a:lnTo>
                    <a:lnTo>
                      <a:pt x="1064" y="330"/>
                    </a:lnTo>
                    <a:lnTo>
                      <a:pt x="1068" y="307"/>
                    </a:lnTo>
                    <a:lnTo>
                      <a:pt x="1072" y="286"/>
                    </a:lnTo>
                    <a:lnTo>
                      <a:pt x="1080" y="270"/>
                    </a:lnTo>
                    <a:lnTo>
                      <a:pt x="1092" y="262"/>
                    </a:lnTo>
                    <a:lnTo>
                      <a:pt x="1106" y="260"/>
                    </a:lnTo>
                    <a:lnTo>
                      <a:pt x="1121" y="260"/>
                    </a:lnTo>
                    <a:lnTo>
                      <a:pt x="1137" y="262"/>
                    </a:lnTo>
                    <a:lnTo>
                      <a:pt x="1152" y="267"/>
                    </a:lnTo>
                    <a:lnTo>
                      <a:pt x="1167" y="274"/>
                    </a:lnTo>
                    <a:lnTo>
                      <a:pt x="1182" y="282"/>
                    </a:lnTo>
                    <a:lnTo>
                      <a:pt x="1194" y="291"/>
                    </a:lnTo>
                    <a:lnTo>
                      <a:pt x="1205" y="302"/>
                    </a:lnTo>
                    <a:lnTo>
                      <a:pt x="1215" y="316"/>
                    </a:lnTo>
                    <a:lnTo>
                      <a:pt x="1224" y="331"/>
                    </a:lnTo>
                    <a:lnTo>
                      <a:pt x="1235" y="346"/>
                    </a:lnTo>
                    <a:lnTo>
                      <a:pt x="1244" y="361"/>
                    </a:lnTo>
                    <a:lnTo>
                      <a:pt x="1252" y="375"/>
                    </a:lnTo>
                    <a:lnTo>
                      <a:pt x="1259" y="387"/>
                    </a:lnTo>
                    <a:lnTo>
                      <a:pt x="1264" y="395"/>
                    </a:lnTo>
                    <a:lnTo>
                      <a:pt x="1265" y="397"/>
                    </a:lnTo>
                    <a:lnTo>
                      <a:pt x="1265" y="397"/>
                    </a:lnTo>
                    <a:lnTo>
                      <a:pt x="1284" y="400"/>
                    </a:lnTo>
                    <a:lnTo>
                      <a:pt x="1347" y="338"/>
                    </a:lnTo>
                    <a:lnTo>
                      <a:pt x="1281" y="183"/>
                    </a:lnTo>
                    <a:lnTo>
                      <a:pt x="1259" y="177"/>
                    </a:lnTo>
                    <a:lnTo>
                      <a:pt x="1243" y="141"/>
                    </a:lnTo>
                    <a:lnTo>
                      <a:pt x="1198" y="180"/>
                    </a:lnTo>
                    <a:lnTo>
                      <a:pt x="1168" y="130"/>
                    </a:lnTo>
                    <a:lnTo>
                      <a:pt x="1155" y="145"/>
                    </a:lnTo>
                    <a:lnTo>
                      <a:pt x="1133" y="123"/>
                    </a:lnTo>
                    <a:lnTo>
                      <a:pt x="1088" y="170"/>
                    </a:lnTo>
                    <a:lnTo>
                      <a:pt x="1055" y="148"/>
                    </a:lnTo>
                    <a:lnTo>
                      <a:pt x="997" y="157"/>
                    </a:lnTo>
                    <a:lnTo>
                      <a:pt x="855" y="54"/>
                    </a:lnTo>
                    <a:lnTo>
                      <a:pt x="849" y="38"/>
                    </a:lnTo>
                    <a:lnTo>
                      <a:pt x="432" y="0"/>
                    </a:lnTo>
                    <a:lnTo>
                      <a:pt x="321" y="19"/>
                    </a:lnTo>
                    <a:lnTo>
                      <a:pt x="249" y="126"/>
                    </a:lnTo>
                    <a:lnTo>
                      <a:pt x="76" y="123"/>
                    </a:lnTo>
                    <a:lnTo>
                      <a:pt x="76" y="123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66" name="Freeform 18"/>
              <p:cNvSpPr>
                <a:spLocks/>
              </p:cNvSpPr>
              <p:nvPr/>
            </p:nvSpPr>
            <p:spPr bwMode="auto">
              <a:xfrm>
                <a:off x="2602" y="2242"/>
                <a:ext cx="115" cy="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120"/>
                  </a:cxn>
                  <a:cxn ang="0">
                    <a:pos x="230" y="129"/>
                  </a:cxn>
                  <a:cxn ang="0">
                    <a:pos x="215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30" h="129">
                    <a:moveTo>
                      <a:pt x="0" y="0"/>
                    </a:moveTo>
                    <a:lnTo>
                      <a:pt x="32" y="120"/>
                    </a:lnTo>
                    <a:lnTo>
                      <a:pt x="230" y="129"/>
                    </a:lnTo>
                    <a:lnTo>
                      <a:pt x="215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67" name="Freeform 19"/>
              <p:cNvSpPr>
                <a:spLocks/>
              </p:cNvSpPr>
              <p:nvPr/>
            </p:nvSpPr>
            <p:spPr bwMode="auto">
              <a:xfrm>
                <a:off x="2720" y="2257"/>
                <a:ext cx="101" cy="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98"/>
                  </a:cxn>
                  <a:cxn ang="0">
                    <a:pos x="202" y="107"/>
                  </a:cxn>
                  <a:cxn ang="0">
                    <a:pos x="157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02" h="107">
                    <a:moveTo>
                      <a:pt x="0" y="0"/>
                    </a:moveTo>
                    <a:lnTo>
                      <a:pt x="22" y="98"/>
                    </a:lnTo>
                    <a:lnTo>
                      <a:pt x="202" y="107"/>
                    </a:lnTo>
                    <a:lnTo>
                      <a:pt x="157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68" name="Freeform 20"/>
              <p:cNvSpPr>
                <a:spLocks/>
              </p:cNvSpPr>
              <p:nvPr/>
            </p:nvSpPr>
            <p:spPr bwMode="auto">
              <a:xfrm>
                <a:off x="2519" y="2242"/>
                <a:ext cx="76" cy="53"/>
              </a:xfrm>
              <a:custGeom>
                <a:avLst/>
                <a:gdLst/>
                <a:ahLst/>
                <a:cxnLst>
                  <a:cxn ang="0">
                    <a:pos x="134" y="0"/>
                  </a:cxn>
                  <a:cxn ang="0">
                    <a:pos x="152" y="107"/>
                  </a:cxn>
                  <a:cxn ang="0">
                    <a:pos x="0" y="107"/>
                  </a:cxn>
                  <a:cxn ang="0">
                    <a:pos x="54" y="0"/>
                  </a:cxn>
                  <a:cxn ang="0">
                    <a:pos x="134" y="0"/>
                  </a:cxn>
                  <a:cxn ang="0">
                    <a:pos x="134" y="0"/>
                  </a:cxn>
                </a:cxnLst>
                <a:rect l="0" t="0" r="r" b="b"/>
                <a:pathLst>
                  <a:path w="152" h="107">
                    <a:moveTo>
                      <a:pt x="134" y="0"/>
                    </a:moveTo>
                    <a:lnTo>
                      <a:pt x="152" y="107"/>
                    </a:lnTo>
                    <a:lnTo>
                      <a:pt x="0" y="107"/>
                    </a:lnTo>
                    <a:lnTo>
                      <a:pt x="54" y="0"/>
                    </a:lnTo>
                    <a:lnTo>
                      <a:pt x="13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69" name="Freeform 21"/>
              <p:cNvSpPr>
                <a:spLocks/>
              </p:cNvSpPr>
              <p:nvPr/>
            </p:nvSpPr>
            <p:spPr bwMode="auto">
              <a:xfrm>
                <a:off x="2528" y="2246"/>
                <a:ext cx="61" cy="43"/>
              </a:xfrm>
              <a:custGeom>
                <a:avLst/>
                <a:gdLst/>
                <a:ahLst/>
                <a:cxnLst>
                  <a:cxn ang="0">
                    <a:pos x="106" y="3"/>
                  </a:cxn>
                  <a:cxn ang="0">
                    <a:pos x="39" y="0"/>
                  </a:cxn>
                  <a:cxn ang="0">
                    <a:pos x="0" y="86"/>
                  </a:cxn>
                  <a:cxn ang="0">
                    <a:pos x="122" y="86"/>
                  </a:cxn>
                  <a:cxn ang="0">
                    <a:pos x="106" y="3"/>
                  </a:cxn>
                </a:cxnLst>
                <a:rect l="0" t="0" r="r" b="b"/>
                <a:pathLst>
                  <a:path w="122" h="86">
                    <a:moveTo>
                      <a:pt x="106" y="3"/>
                    </a:moveTo>
                    <a:lnTo>
                      <a:pt x="39" y="0"/>
                    </a:lnTo>
                    <a:lnTo>
                      <a:pt x="0" y="86"/>
                    </a:lnTo>
                    <a:lnTo>
                      <a:pt x="122" y="86"/>
                    </a:lnTo>
                    <a:lnTo>
                      <a:pt x="106" y="3"/>
                    </a:lnTo>
                    <a:close/>
                  </a:path>
                </a:pathLst>
              </a:custGeom>
              <a:solidFill>
                <a:srgbClr val="91BCF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70" name="Freeform 22"/>
              <p:cNvSpPr>
                <a:spLocks/>
              </p:cNvSpPr>
              <p:nvPr/>
            </p:nvSpPr>
            <p:spPr bwMode="auto">
              <a:xfrm>
                <a:off x="3023" y="2227"/>
                <a:ext cx="423" cy="167"/>
              </a:xfrm>
              <a:custGeom>
                <a:avLst/>
                <a:gdLst/>
                <a:ahLst/>
                <a:cxnLst>
                  <a:cxn ang="0">
                    <a:pos x="91" y="34"/>
                  </a:cxn>
                  <a:cxn ang="0">
                    <a:pos x="154" y="28"/>
                  </a:cxn>
                  <a:cxn ang="0">
                    <a:pos x="174" y="12"/>
                  </a:cxn>
                  <a:cxn ang="0">
                    <a:pos x="201" y="21"/>
                  </a:cxn>
                  <a:cxn ang="0">
                    <a:pos x="250" y="0"/>
                  </a:cxn>
                  <a:cxn ang="0">
                    <a:pos x="629" y="65"/>
                  </a:cxn>
                  <a:cxn ang="0">
                    <a:pos x="689" y="186"/>
                  </a:cxn>
                  <a:cxn ang="0">
                    <a:pos x="718" y="208"/>
                  </a:cxn>
                  <a:cxn ang="0">
                    <a:pos x="729" y="237"/>
                  </a:cxn>
                  <a:cxn ang="0">
                    <a:pos x="847" y="333"/>
                  </a:cxn>
                  <a:cxn ang="0">
                    <a:pos x="667" y="299"/>
                  </a:cxn>
                  <a:cxn ang="0">
                    <a:pos x="540" y="277"/>
                  </a:cxn>
                  <a:cxn ang="0">
                    <a:pos x="382" y="223"/>
                  </a:cxn>
                  <a:cxn ang="0">
                    <a:pos x="310" y="233"/>
                  </a:cxn>
                  <a:cxn ang="0">
                    <a:pos x="208" y="217"/>
                  </a:cxn>
                  <a:cxn ang="0">
                    <a:pos x="145" y="215"/>
                  </a:cxn>
                  <a:cxn ang="0">
                    <a:pos x="98" y="328"/>
                  </a:cxn>
                  <a:cxn ang="0">
                    <a:pos x="63" y="306"/>
                  </a:cxn>
                  <a:cxn ang="0">
                    <a:pos x="51" y="268"/>
                  </a:cxn>
                  <a:cxn ang="0">
                    <a:pos x="34" y="221"/>
                  </a:cxn>
                  <a:cxn ang="0">
                    <a:pos x="0" y="172"/>
                  </a:cxn>
                  <a:cxn ang="0">
                    <a:pos x="0" y="139"/>
                  </a:cxn>
                  <a:cxn ang="0">
                    <a:pos x="34" y="116"/>
                  </a:cxn>
                  <a:cxn ang="0">
                    <a:pos x="91" y="34"/>
                  </a:cxn>
                  <a:cxn ang="0">
                    <a:pos x="91" y="34"/>
                  </a:cxn>
                </a:cxnLst>
                <a:rect l="0" t="0" r="r" b="b"/>
                <a:pathLst>
                  <a:path w="847" h="333">
                    <a:moveTo>
                      <a:pt x="91" y="34"/>
                    </a:moveTo>
                    <a:lnTo>
                      <a:pt x="154" y="28"/>
                    </a:lnTo>
                    <a:lnTo>
                      <a:pt x="174" y="12"/>
                    </a:lnTo>
                    <a:lnTo>
                      <a:pt x="201" y="21"/>
                    </a:lnTo>
                    <a:lnTo>
                      <a:pt x="250" y="0"/>
                    </a:lnTo>
                    <a:lnTo>
                      <a:pt x="629" y="65"/>
                    </a:lnTo>
                    <a:lnTo>
                      <a:pt x="689" y="186"/>
                    </a:lnTo>
                    <a:lnTo>
                      <a:pt x="718" y="208"/>
                    </a:lnTo>
                    <a:lnTo>
                      <a:pt x="729" y="237"/>
                    </a:lnTo>
                    <a:lnTo>
                      <a:pt x="847" y="333"/>
                    </a:lnTo>
                    <a:lnTo>
                      <a:pt x="667" y="299"/>
                    </a:lnTo>
                    <a:lnTo>
                      <a:pt x="540" y="277"/>
                    </a:lnTo>
                    <a:lnTo>
                      <a:pt x="382" y="223"/>
                    </a:lnTo>
                    <a:lnTo>
                      <a:pt x="310" y="233"/>
                    </a:lnTo>
                    <a:lnTo>
                      <a:pt x="208" y="217"/>
                    </a:lnTo>
                    <a:lnTo>
                      <a:pt x="145" y="215"/>
                    </a:lnTo>
                    <a:lnTo>
                      <a:pt x="98" y="328"/>
                    </a:lnTo>
                    <a:lnTo>
                      <a:pt x="63" y="306"/>
                    </a:lnTo>
                    <a:lnTo>
                      <a:pt x="51" y="268"/>
                    </a:lnTo>
                    <a:lnTo>
                      <a:pt x="34" y="221"/>
                    </a:lnTo>
                    <a:lnTo>
                      <a:pt x="0" y="172"/>
                    </a:lnTo>
                    <a:lnTo>
                      <a:pt x="0" y="139"/>
                    </a:lnTo>
                    <a:lnTo>
                      <a:pt x="34" y="116"/>
                    </a:lnTo>
                    <a:lnTo>
                      <a:pt x="91" y="34"/>
                    </a:lnTo>
                    <a:lnTo>
                      <a:pt x="91" y="34"/>
                    </a:lnTo>
                    <a:close/>
                  </a:path>
                </a:pathLst>
              </a:custGeom>
              <a:solidFill>
                <a:srgbClr val="00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71" name="Freeform 23"/>
              <p:cNvSpPr>
                <a:spLocks/>
              </p:cNvSpPr>
              <p:nvPr/>
            </p:nvSpPr>
            <p:spPr bwMode="auto">
              <a:xfrm>
                <a:off x="3143" y="2240"/>
                <a:ext cx="216" cy="82"/>
              </a:xfrm>
              <a:custGeom>
                <a:avLst/>
                <a:gdLst/>
                <a:ahLst/>
                <a:cxnLst>
                  <a:cxn ang="0">
                    <a:pos x="432" y="164"/>
                  </a:cxn>
                  <a:cxn ang="0">
                    <a:pos x="375" y="47"/>
                  </a:cxn>
                  <a:cxn ang="0">
                    <a:pos x="81" y="0"/>
                  </a:cxn>
                  <a:cxn ang="0">
                    <a:pos x="0" y="107"/>
                  </a:cxn>
                  <a:cxn ang="0">
                    <a:pos x="122" y="110"/>
                  </a:cxn>
                  <a:cxn ang="0">
                    <a:pos x="211" y="125"/>
                  </a:cxn>
                  <a:cxn ang="0">
                    <a:pos x="270" y="132"/>
                  </a:cxn>
                  <a:cxn ang="0">
                    <a:pos x="359" y="136"/>
                  </a:cxn>
                  <a:cxn ang="0">
                    <a:pos x="432" y="164"/>
                  </a:cxn>
                  <a:cxn ang="0">
                    <a:pos x="432" y="164"/>
                  </a:cxn>
                </a:cxnLst>
                <a:rect l="0" t="0" r="r" b="b"/>
                <a:pathLst>
                  <a:path w="432" h="164">
                    <a:moveTo>
                      <a:pt x="432" y="164"/>
                    </a:moveTo>
                    <a:lnTo>
                      <a:pt x="375" y="47"/>
                    </a:lnTo>
                    <a:lnTo>
                      <a:pt x="81" y="0"/>
                    </a:lnTo>
                    <a:lnTo>
                      <a:pt x="0" y="107"/>
                    </a:lnTo>
                    <a:lnTo>
                      <a:pt x="122" y="110"/>
                    </a:lnTo>
                    <a:lnTo>
                      <a:pt x="211" y="125"/>
                    </a:lnTo>
                    <a:lnTo>
                      <a:pt x="270" y="132"/>
                    </a:lnTo>
                    <a:lnTo>
                      <a:pt x="359" y="136"/>
                    </a:lnTo>
                    <a:lnTo>
                      <a:pt x="432" y="164"/>
                    </a:lnTo>
                    <a:lnTo>
                      <a:pt x="432" y="1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72" name="Freeform 24"/>
              <p:cNvSpPr>
                <a:spLocks/>
              </p:cNvSpPr>
              <p:nvPr/>
            </p:nvSpPr>
            <p:spPr bwMode="auto">
              <a:xfrm>
                <a:off x="3074" y="2401"/>
                <a:ext cx="371" cy="92"/>
              </a:xfrm>
              <a:custGeom>
                <a:avLst/>
                <a:gdLst/>
                <a:ahLst/>
                <a:cxnLst>
                  <a:cxn ang="0">
                    <a:pos x="743" y="123"/>
                  </a:cxn>
                  <a:cxn ang="0">
                    <a:pos x="743" y="184"/>
                  </a:cxn>
                  <a:cxn ang="0">
                    <a:pos x="675" y="182"/>
                  </a:cxn>
                  <a:cxn ang="0">
                    <a:pos x="177" y="91"/>
                  </a:cxn>
                  <a:cxn ang="0">
                    <a:pos x="60" y="69"/>
                  </a:cxn>
                  <a:cxn ang="0">
                    <a:pos x="13" y="51"/>
                  </a:cxn>
                  <a:cxn ang="0">
                    <a:pos x="0" y="0"/>
                  </a:cxn>
                  <a:cxn ang="0">
                    <a:pos x="151" y="25"/>
                  </a:cxn>
                  <a:cxn ang="0">
                    <a:pos x="354" y="69"/>
                  </a:cxn>
                  <a:cxn ang="0">
                    <a:pos x="474" y="82"/>
                  </a:cxn>
                  <a:cxn ang="0">
                    <a:pos x="622" y="98"/>
                  </a:cxn>
                  <a:cxn ang="0">
                    <a:pos x="704" y="116"/>
                  </a:cxn>
                  <a:cxn ang="0">
                    <a:pos x="743" y="123"/>
                  </a:cxn>
                  <a:cxn ang="0">
                    <a:pos x="743" y="123"/>
                  </a:cxn>
                </a:cxnLst>
                <a:rect l="0" t="0" r="r" b="b"/>
                <a:pathLst>
                  <a:path w="743" h="184">
                    <a:moveTo>
                      <a:pt x="743" y="123"/>
                    </a:moveTo>
                    <a:lnTo>
                      <a:pt x="743" y="184"/>
                    </a:lnTo>
                    <a:lnTo>
                      <a:pt x="675" y="182"/>
                    </a:lnTo>
                    <a:lnTo>
                      <a:pt x="177" y="91"/>
                    </a:lnTo>
                    <a:lnTo>
                      <a:pt x="60" y="69"/>
                    </a:lnTo>
                    <a:lnTo>
                      <a:pt x="13" y="51"/>
                    </a:lnTo>
                    <a:lnTo>
                      <a:pt x="0" y="0"/>
                    </a:lnTo>
                    <a:lnTo>
                      <a:pt x="151" y="25"/>
                    </a:lnTo>
                    <a:lnTo>
                      <a:pt x="354" y="69"/>
                    </a:lnTo>
                    <a:lnTo>
                      <a:pt x="474" y="82"/>
                    </a:lnTo>
                    <a:lnTo>
                      <a:pt x="622" y="98"/>
                    </a:lnTo>
                    <a:lnTo>
                      <a:pt x="704" y="116"/>
                    </a:lnTo>
                    <a:lnTo>
                      <a:pt x="743" y="123"/>
                    </a:lnTo>
                    <a:lnTo>
                      <a:pt x="743" y="1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73" name="Freeform 25"/>
              <p:cNvSpPr>
                <a:spLocks/>
              </p:cNvSpPr>
              <p:nvPr/>
            </p:nvSpPr>
            <p:spPr bwMode="auto">
              <a:xfrm>
                <a:off x="3080" y="2341"/>
                <a:ext cx="368" cy="114"/>
              </a:xfrm>
              <a:custGeom>
                <a:avLst/>
                <a:gdLst/>
                <a:ahLst/>
                <a:cxnLst>
                  <a:cxn ang="0">
                    <a:pos x="736" y="127"/>
                  </a:cxn>
                  <a:cxn ang="0">
                    <a:pos x="736" y="216"/>
                  </a:cxn>
                  <a:cxn ang="0">
                    <a:pos x="711" y="228"/>
                  </a:cxn>
                  <a:cxn ang="0">
                    <a:pos x="597" y="197"/>
                  </a:cxn>
                  <a:cxn ang="0">
                    <a:pos x="407" y="180"/>
                  </a:cxn>
                  <a:cxn ang="0">
                    <a:pos x="294" y="165"/>
                  </a:cxn>
                  <a:cxn ang="0">
                    <a:pos x="129" y="121"/>
                  </a:cxn>
                  <a:cxn ang="0">
                    <a:pos x="0" y="107"/>
                  </a:cxn>
                  <a:cxn ang="0">
                    <a:pos x="37" y="0"/>
                  </a:cxn>
                  <a:cxn ang="0">
                    <a:pos x="192" y="20"/>
                  </a:cxn>
                  <a:cxn ang="0">
                    <a:pos x="263" y="14"/>
                  </a:cxn>
                  <a:cxn ang="0">
                    <a:pos x="442" y="80"/>
                  </a:cxn>
                  <a:cxn ang="0">
                    <a:pos x="442" y="80"/>
                  </a:cxn>
                  <a:cxn ang="0">
                    <a:pos x="445" y="80"/>
                  </a:cxn>
                  <a:cxn ang="0">
                    <a:pos x="450" y="80"/>
                  </a:cxn>
                  <a:cxn ang="0">
                    <a:pos x="458" y="80"/>
                  </a:cxn>
                  <a:cxn ang="0">
                    <a:pos x="468" y="80"/>
                  </a:cxn>
                  <a:cxn ang="0">
                    <a:pos x="478" y="80"/>
                  </a:cxn>
                  <a:cxn ang="0">
                    <a:pos x="488" y="80"/>
                  </a:cxn>
                  <a:cxn ang="0">
                    <a:pos x="498" y="80"/>
                  </a:cxn>
                  <a:cxn ang="0">
                    <a:pos x="505" y="80"/>
                  </a:cxn>
                  <a:cxn ang="0">
                    <a:pos x="514" y="81"/>
                  </a:cxn>
                  <a:cxn ang="0">
                    <a:pos x="526" y="82"/>
                  </a:cxn>
                  <a:cxn ang="0">
                    <a:pos x="543" y="84"/>
                  </a:cxn>
                  <a:cxn ang="0">
                    <a:pos x="559" y="88"/>
                  </a:cxn>
                  <a:cxn ang="0">
                    <a:pos x="575" y="91"/>
                  </a:cxn>
                  <a:cxn ang="0">
                    <a:pos x="588" y="94"/>
                  </a:cxn>
                  <a:cxn ang="0">
                    <a:pos x="597" y="95"/>
                  </a:cxn>
                  <a:cxn ang="0">
                    <a:pos x="600" y="96"/>
                  </a:cxn>
                  <a:cxn ang="0">
                    <a:pos x="600" y="96"/>
                  </a:cxn>
                  <a:cxn ang="0">
                    <a:pos x="682" y="127"/>
                  </a:cxn>
                  <a:cxn ang="0">
                    <a:pos x="736" y="127"/>
                  </a:cxn>
                  <a:cxn ang="0">
                    <a:pos x="736" y="127"/>
                  </a:cxn>
                </a:cxnLst>
                <a:rect l="0" t="0" r="r" b="b"/>
                <a:pathLst>
                  <a:path w="736" h="228">
                    <a:moveTo>
                      <a:pt x="736" y="127"/>
                    </a:moveTo>
                    <a:lnTo>
                      <a:pt x="736" y="216"/>
                    </a:lnTo>
                    <a:lnTo>
                      <a:pt x="711" y="228"/>
                    </a:lnTo>
                    <a:lnTo>
                      <a:pt x="597" y="197"/>
                    </a:lnTo>
                    <a:lnTo>
                      <a:pt x="407" y="180"/>
                    </a:lnTo>
                    <a:lnTo>
                      <a:pt x="294" y="165"/>
                    </a:lnTo>
                    <a:lnTo>
                      <a:pt x="129" y="121"/>
                    </a:lnTo>
                    <a:lnTo>
                      <a:pt x="0" y="107"/>
                    </a:lnTo>
                    <a:lnTo>
                      <a:pt x="37" y="0"/>
                    </a:lnTo>
                    <a:lnTo>
                      <a:pt x="192" y="20"/>
                    </a:lnTo>
                    <a:lnTo>
                      <a:pt x="263" y="14"/>
                    </a:lnTo>
                    <a:lnTo>
                      <a:pt x="442" y="80"/>
                    </a:lnTo>
                    <a:lnTo>
                      <a:pt x="442" y="80"/>
                    </a:lnTo>
                    <a:lnTo>
                      <a:pt x="445" y="80"/>
                    </a:lnTo>
                    <a:lnTo>
                      <a:pt x="450" y="80"/>
                    </a:lnTo>
                    <a:lnTo>
                      <a:pt x="458" y="80"/>
                    </a:lnTo>
                    <a:lnTo>
                      <a:pt x="468" y="80"/>
                    </a:lnTo>
                    <a:lnTo>
                      <a:pt x="478" y="80"/>
                    </a:lnTo>
                    <a:lnTo>
                      <a:pt x="488" y="80"/>
                    </a:lnTo>
                    <a:lnTo>
                      <a:pt x="498" y="80"/>
                    </a:lnTo>
                    <a:lnTo>
                      <a:pt x="505" y="80"/>
                    </a:lnTo>
                    <a:lnTo>
                      <a:pt x="514" y="81"/>
                    </a:lnTo>
                    <a:lnTo>
                      <a:pt x="526" y="82"/>
                    </a:lnTo>
                    <a:lnTo>
                      <a:pt x="543" y="84"/>
                    </a:lnTo>
                    <a:lnTo>
                      <a:pt x="559" y="88"/>
                    </a:lnTo>
                    <a:lnTo>
                      <a:pt x="575" y="91"/>
                    </a:lnTo>
                    <a:lnTo>
                      <a:pt x="588" y="94"/>
                    </a:lnTo>
                    <a:lnTo>
                      <a:pt x="597" y="95"/>
                    </a:lnTo>
                    <a:lnTo>
                      <a:pt x="600" y="96"/>
                    </a:lnTo>
                    <a:lnTo>
                      <a:pt x="600" y="96"/>
                    </a:lnTo>
                    <a:lnTo>
                      <a:pt x="682" y="127"/>
                    </a:lnTo>
                    <a:lnTo>
                      <a:pt x="736" y="127"/>
                    </a:lnTo>
                    <a:lnTo>
                      <a:pt x="736" y="127"/>
                    </a:lnTo>
                    <a:close/>
                  </a:path>
                </a:pathLst>
              </a:custGeom>
              <a:solidFill>
                <a:srgbClr val="00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74" name="Freeform 26"/>
              <p:cNvSpPr>
                <a:spLocks/>
              </p:cNvSpPr>
              <p:nvPr/>
            </p:nvSpPr>
            <p:spPr bwMode="auto">
              <a:xfrm>
                <a:off x="3108" y="2234"/>
                <a:ext cx="60" cy="47"/>
              </a:xfrm>
              <a:custGeom>
                <a:avLst/>
                <a:gdLst/>
                <a:ahLst/>
                <a:cxnLst>
                  <a:cxn ang="0">
                    <a:pos x="120" y="9"/>
                  </a:cxn>
                  <a:cxn ang="0">
                    <a:pos x="51" y="82"/>
                  </a:cxn>
                  <a:cxn ang="0">
                    <a:pos x="0" y="95"/>
                  </a:cxn>
                  <a:cxn ang="0">
                    <a:pos x="29" y="25"/>
                  </a:cxn>
                  <a:cxn ang="0">
                    <a:pos x="73" y="0"/>
                  </a:cxn>
                  <a:cxn ang="0">
                    <a:pos x="120" y="9"/>
                  </a:cxn>
                  <a:cxn ang="0">
                    <a:pos x="120" y="9"/>
                  </a:cxn>
                </a:cxnLst>
                <a:rect l="0" t="0" r="r" b="b"/>
                <a:pathLst>
                  <a:path w="120" h="95">
                    <a:moveTo>
                      <a:pt x="120" y="9"/>
                    </a:moveTo>
                    <a:lnTo>
                      <a:pt x="51" y="82"/>
                    </a:lnTo>
                    <a:lnTo>
                      <a:pt x="0" y="95"/>
                    </a:lnTo>
                    <a:lnTo>
                      <a:pt x="29" y="25"/>
                    </a:lnTo>
                    <a:lnTo>
                      <a:pt x="73" y="0"/>
                    </a:lnTo>
                    <a:lnTo>
                      <a:pt x="120" y="9"/>
                    </a:lnTo>
                    <a:lnTo>
                      <a:pt x="12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75" name="Freeform 27"/>
              <p:cNvSpPr>
                <a:spLocks/>
              </p:cNvSpPr>
              <p:nvPr/>
            </p:nvSpPr>
            <p:spPr bwMode="auto">
              <a:xfrm>
                <a:off x="3050" y="2245"/>
                <a:ext cx="54" cy="47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88" y="69"/>
                  </a:cxn>
                  <a:cxn ang="0">
                    <a:pos x="66" y="94"/>
                  </a:cxn>
                  <a:cxn ang="0">
                    <a:pos x="0" y="79"/>
                  </a:cxn>
                  <a:cxn ang="0">
                    <a:pos x="44" y="6"/>
                  </a:cxn>
                  <a:cxn ang="0">
                    <a:pos x="107" y="0"/>
                  </a:cxn>
                  <a:cxn ang="0">
                    <a:pos x="107" y="0"/>
                  </a:cxn>
                </a:cxnLst>
                <a:rect l="0" t="0" r="r" b="b"/>
                <a:pathLst>
                  <a:path w="107" h="94">
                    <a:moveTo>
                      <a:pt x="107" y="0"/>
                    </a:moveTo>
                    <a:lnTo>
                      <a:pt x="88" y="69"/>
                    </a:lnTo>
                    <a:lnTo>
                      <a:pt x="66" y="94"/>
                    </a:lnTo>
                    <a:lnTo>
                      <a:pt x="0" y="79"/>
                    </a:lnTo>
                    <a:lnTo>
                      <a:pt x="44" y="6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76" name="Freeform 28"/>
              <p:cNvSpPr>
                <a:spLocks/>
              </p:cNvSpPr>
              <p:nvPr/>
            </p:nvSpPr>
            <p:spPr bwMode="auto">
              <a:xfrm>
                <a:off x="2822" y="2175"/>
                <a:ext cx="229" cy="108"/>
              </a:xfrm>
              <a:custGeom>
                <a:avLst/>
                <a:gdLst/>
                <a:ahLst/>
                <a:cxnLst>
                  <a:cxn ang="0">
                    <a:pos x="215" y="206"/>
                  </a:cxn>
                  <a:cxn ang="0">
                    <a:pos x="253" y="186"/>
                  </a:cxn>
                  <a:cxn ang="0">
                    <a:pos x="270" y="202"/>
                  </a:cxn>
                  <a:cxn ang="0">
                    <a:pos x="299" y="180"/>
                  </a:cxn>
                  <a:cxn ang="0">
                    <a:pos x="321" y="215"/>
                  </a:cxn>
                  <a:cxn ang="0">
                    <a:pos x="354" y="193"/>
                  </a:cxn>
                  <a:cxn ang="0">
                    <a:pos x="372" y="215"/>
                  </a:cxn>
                  <a:cxn ang="0">
                    <a:pos x="397" y="195"/>
                  </a:cxn>
                  <a:cxn ang="0">
                    <a:pos x="430" y="161"/>
                  </a:cxn>
                  <a:cxn ang="0">
                    <a:pos x="457" y="41"/>
                  </a:cxn>
                  <a:cxn ang="0">
                    <a:pos x="390" y="110"/>
                  </a:cxn>
                  <a:cxn ang="0">
                    <a:pos x="306" y="0"/>
                  </a:cxn>
                  <a:cxn ang="0">
                    <a:pos x="295" y="98"/>
                  </a:cxn>
                  <a:cxn ang="0">
                    <a:pos x="215" y="12"/>
                  </a:cxn>
                  <a:cxn ang="0">
                    <a:pos x="215" y="94"/>
                  </a:cxn>
                  <a:cxn ang="0">
                    <a:pos x="105" y="47"/>
                  </a:cxn>
                  <a:cxn ang="0">
                    <a:pos x="152" y="119"/>
                  </a:cxn>
                  <a:cxn ang="0">
                    <a:pos x="0" y="98"/>
                  </a:cxn>
                  <a:cxn ang="0">
                    <a:pos x="215" y="206"/>
                  </a:cxn>
                  <a:cxn ang="0">
                    <a:pos x="215" y="206"/>
                  </a:cxn>
                </a:cxnLst>
                <a:rect l="0" t="0" r="r" b="b"/>
                <a:pathLst>
                  <a:path w="457" h="215">
                    <a:moveTo>
                      <a:pt x="215" y="206"/>
                    </a:moveTo>
                    <a:lnTo>
                      <a:pt x="253" y="186"/>
                    </a:lnTo>
                    <a:lnTo>
                      <a:pt x="270" y="202"/>
                    </a:lnTo>
                    <a:lnTo>
                      <a:pt x="299" y="180"/>
                    </a:lnTo>
                    <a:lnTo>
                      <a:pt x="321" y="215"/>
                    </a:lnTo>
                    <a:lnTo>
                      <a:pt x="354" y="193"/>
                    </a:lnTo>
                    <a:lnTo>
                      <a:pt x="372" y="215"/>
                    </a:lnTo>
                    <a:lnTo>
                      <a:pt x="397" y="195"/>
                    </a:lnTo>
                    <a:lnTo>
                      <a:pt x="430" y="161"/>
                    </a:lnTo>
                    <a:lnTo>
                      <a:pt x="457" y="41"/>
                    </a:lnTo>
                    <a:lnTo>
                      <a:pt x="390" y="110"/>
                    </a:lnTo>
                    <a:lnTo>
                      <a:pt x="306" y="0"/>
                    </a:lnTo>
                    <a:lnTo>
                      <a:pt x="295" y="98"/>
                    </a:lnTo>
                    <a:lnTo>
                      <a:pt x="215" y="12"/>
                    </a:lnTo>
                    <a:lnTo>
                      <a:pt x="215" y="94"/>
                    </a:lnTo>
                    <a:lnTo>
                      <a:pt x="105" y="47"/>
                    </a:lnTo>
                    <a:lnTo>
                      <a:pt x="152" y="119"/>
                    </a:lnTo>
                    <a:lnTo>
                      <a:pt x="0" y="98"/>
                    </a:lnTo>
                    <a:lnTo>
                      <a:pt x="215" y="206"/>
                    </a:lnTo>
                    <a:lnTo>
                      <a:pt x="215" y="20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77" name="Freeform 29"/>
              <p:cNvSpPr>
                <a:spLocks/>
              </p:cNvSpPr>
              <p:nvPr/>
            </p:nvSpPr>
            <p:spPr bwMode="auto">
              <a:xfrm>
                <a:off x="3102" y="2177"/>
                <a:ext cx="40" cy="2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50" y="0"/>
                  </a:cxn>
                  <a:cxn ang="0">
                    <a:pos x="79" y="13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79" h="40">
                    <a:moveTo>
                      <a:pt x="0" y="40"/>
                    </a:moveTo>
                    <a:lnTo>
                      <a:pt x="50" y="0"/>
                    </a:lnTo>
                    <a:lnTo>
                      <a:pt x="79" y="13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78" name="Freeform 30"/>
              <p:cNvSpPr>
                <a:spLocks/>
              </p:cNvSpPr>
              <p:nvPr/>
            </p:nvSpPr>
            <p:spPr bwMode="auto">
              <a:xfrm>
                <a:off x="3128" y="2357"/>
                <a:ext cx="45" cy="4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35" y="1"/>
                  </a:cxn>
                  <a:cxn ang="0">
                    <a:pos x="27" y="3"/>
                  </a:cxn>
                  <a:cxn ang="0">
                    <a:pos x="19" y="6"/>
                  </a:cxn>
                  <a:cxn ang="0">
                    <a:pos x="14" y="11"/>
                  </a:cxn>
                  <a:cxn ang="0">
                    <a:pos x="8" y="18"/>
                  </a:cxn>
                  <a:cxn ang="0">
                    <a:pos x="3" y="25"/>
                  </a:cxn>
                  <a:cxn ang="0">
                    <a:pos x="1" y="32"/>
                  </a:cxn>
                  <a:cxn ang="0">
                    <a:pos x="0" y="40"/>
                  </a:cxn>
                  <a:cxn ang="0">
                    <a:pos x="1" y="48"/>
                  </a:cxn>
                  <a:cxn ang="0">
                    <a:pos x="3" y="56"/>
                  </a:cxn>
                  <a:cxn ang="0">
                    <a:pos x="8" y="63"/>
                  </a:cxn>
                  <a:cxn ang="0">
                    <a:pos x="14" y="69"/>
                  </a:cxn>
                  <a:cxn ang="0">
                    <a:pos x="19" y="73"/>
                  </a:cxn>
                  <a:cxn ang="0">
                    <a:pos x="27" y="77"/>
                  </a:cxn>
                  <a:cxn ang="0">
                    <a:pos x="35" y="79"/>
                  </a:cxn>
                  <a:cxn ang="0">
                    <a:pos x="45" y="80"/>
                  </a:cxn>
                  <a:cxn ang="0">
                    <a:pos x="54" y="79"/>
                  </a:cxn>
                  <a:cxn ang="0">
                    <a:pos x="62" y="77"/>
                  </a:cxn>
                  <a:cxn ang="0">
                    <a:pos x="70" y="73"/>
                  </a:cxn>
                  <a:cxn ang="0">
                    <a:pos x="77" y="69"/>
                  </a:cxn>
                  <a:cxn ang="0">
                    <a:pos x="82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40"/>
                  </a:cxn>
                  <a:cxn ang="0">
                    <a:pos x="88" y="32"/>
                  </a:cxn>
                  <a:cxn ang="0">
                    <a:pos x="86" y="25"/>
                  </a:cxn>
                  <a:cxn ang="0">
                    <a:pos x="82" y="18"/>
                  </a:cxn>
                  <a:cxn ang="0">
                    <a:pos x="77" y="11"/>
                  </a:cxn>
                  <a:cxn ang="0">
                    <a:pos x="70" y="6"/>
                  </a:cxn>
                  <a:cxn ang="0">
                    <a:pos x="62" y="3"/>
                  </a:cxn>
                  <a:cxn ang="0">
                    <a:pos x="54" y="1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80">
                    <a:moveTo>
                      <a:pt x="45" y="0"/>
                    </a:moveTo>
                    <a:lnTo>
                      <a:pt x="35" y="1"/>
                    </a:lnTo>
                    <a:lnTo>
                      <a:pt x="27" y="3"/>
                    </a:lnTo>
                    <a:lnTo>
                      <a:pt x="19" y="6"/>
                    </a:lnTo>
                    <a:lnTo>
                      <a:pt x="14" y="11"/>
                    </a:lnTo>
                    <a:lnTo>
                      <a:pt x="8" y="18"/>
                    </a:lnTo>
                    <a:lnTo>
                      <a:pt x="3" y="25"/>
                    </a:lnTo>
                    <a:lnTo>
                      <a:pt x="1" y="32"/>
                    </a:lnTo>
                    <a:lnTo>
                      <a:pt x="0" y="40"/>
                    </a:lnTo>
                    <a:lnTo>
                      <a:pt x="1" y="48"/>
                    </a:lnTo>
                    <a:lnTo>
                      <a:pt x="3" y="56"/>
                    </a:lnTo>
                    <a:lnTo>
                      <a:pt x="8" y="63"/>
                    </a:lnTo>
                    <a:lnTo>
                      <a:pt x="14" y="69"/>
                    </a:lnTo>
                    <a:lnTo>
                      <a:pt x="19" y="73"/>
                    </a:lnTo>
                    <a:lnTo>
                      <a:pt x="27" y="77"/>
                    </a:lnTo>
                    <a:lnTo>
                      <a:pt x="35" y="79"/>
                    </a:lnTo>
                    <a:lnTo>
                      <a:pt x="45" y="80"/>
                    </a:lnTo>
                    <a:lnTo>
                      <a:pt x="54" y="79"/>
                    </a:lnTo>
                    <a:lnTo>
                      <a:pt x="62" y="77"/>
                    </a:lnTo>
                    <a:lnTo>
                      <a:pt x="70" y="73"/>
                    </a:lnTo>
                    <a:lnTo>
                      <a:pt x="77" y="69"/>
                    </a:lnTo>
                    <a:lnTo>
                      <a:pt x="82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40"/>
                    </a:lnTo>
                    <a:lnTo>
                      <a:pt x="88" y="32"/>
                    </a:lnTo>
                    <a:lnTo>
                      <a:pt x="86" y="25"/>
                    </a:lnTo>
                    <a:lnTo>
                      <a:pt x="82" y="18"/>
                    </a:lnTo>
                    <a:lnTo>
                      <a:pt x="77" y="11"/>
                    </a:lnTo>
                    <a:lnTo>
                      <a:pt x="70" y="6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79" name="Freeform 31"/>
              <p:cNvSpPr>
                <a:spLocks/>
              </p:cNvSpPr>
              <p:nvPr/>
            </p:nvSpPr>
            <p:spPr bwMode="auto">
              <a:xfrm>
                <a:off x="3364" y="2396"/>
                <a:ext cx="44" cy="4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36" y="1"/>
                  </a:cxn>
                  <a:cxn ang="0">
                    <a:pos x="28" y="3"/>
                  </a:cxn>
                  <a:cxn ang="0">
                    <a:pos x="20" y="7"/>
                  </a:cxn>
                  <a:cxn ang="0">
                    <a:pos x="14" y="11"/>
                  </a:cxn>
                  <a:cxn ang="0">
                    <a:pos x="8" y="17"/>
                  </a:cxn>
                  <a:cxn ang="0">
                    <a:pos x="3" y="24"/>
                  </a:cxn>
                  <a:cxn ang="0">
                    <a:pos x="1" y="32"/>
                  </a:cxn>
                  <a:cxn ang="0">
                    <a:pos x="0" y="40"/>
                  </a:cxn>
                  <a:cxn ang="0">
                    <a:pos x="1" y="48"/>
                  </a:cxn>
                  <a:cxn ang="0">
                    <a:pos x="3" y="55"/>
                  </a:cxn>
                  <a:cxn ang="0">
                    <a:pos x="8" y="62"/>
                  </a:cxn>
                  <a:cxn ang="0">
                    <a:pos x="14" y="69"/>
                  </a:cxn>
                  <a:cxn ang="0">
                    <a:pos x="20" y="74"/>
                  </a:cxn>
                  <a:cxn ang="0">
                    <a:pos x="28" y="77"/>
                  </a:cxn>
                  <a:cxn ang="0">
                    <a:pos x="36" y="79"/>
                  </a:cxn>
                  <a:cxn ang="0">
                    <a:pos x="45" y="81"/>
                  </a:cxn>
                  <a:cxn ang="0">
                    <a:pos x="54" y="79"/>
                  </a:cxn>
                  <a:cxn ang="0">
                    <a:pos x="62" y="77"/>
                  </a:cxn>
                  <a:cxn ang="0">
                    <a:pos x="70" y="74"/>
                  </a:cxn>
                  <a:cxn ang="0">
                    <a:pos x="76" y="69"/>
                  </a:cxn>
                  <a:cxn ang="0">
                    <a:pos x="82" y="62"/>
                  </a:cxn>
                  <a:cxn ang="0">
                    <a:pos x="85" y="55"/>
                  </a:cxn>
                  <a:cxn ang="0">
                    <a:pos x="88" y="48"/>
                  </a:cxn>
                  <a:cxn ang="0">
                    <a:pos x="89" y="40"/>
                  </a:cxn>
                  <a:cxn ang="0">
                    <a:pos x="88" y="32"/>
                  </a:cxn>
                  <a:cxn ang="0">
                    <a:pos x="85" y="24"/>
                  </a:cxn>
                  <a:cxn ang="0">
                    <a:pos x="82" y="17"/>
                  </a:cxn>
                  <a:cxn ang="0">
                    <a:pos x="76" y="11"/>
                  </a:cxn>
                  <a:cxn ang="0">
                    <a:pos x="70" y="7"/>
                  </a:cxn>
                  <a:cxn ang="0">
                    <a:pos x="62" y="3"/>
                  </a:cxn>
                  <a:cxn ang="0">
                    <a:pos x="54" y="1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45" y="0"/>
                  </a:cxn>
                </a:cxnLst>
                <a:rect l="0" t="0" r="r" b="b"/>
                <a:pathLst>
                  <a:path w="89" h="81">
                    <a:moveTo>
                      <a:pt x="45" y="0"/>
                    </a:moveTo>
                    <a:lnTo>
                      <a:pt x="36" y="1"/>
                    </a:lnTo>
                    <a:lnTo>
                      <a:pt x="28" y="3"/>
                    </a:lnTo>
                    <a:lnTo>
                      <a:pt x="20" y="7"/>
                    </a:lnTo>
                    <a:lnTo>
                      <a:pt x="14" y="11"/>
                    </a:lnTo>
                    <a:lnTo>
                      <a:pt x="8" y="17"/>
                    </a:lnTo>
                    <a:lnTo>
                      <a:pt x="3" y="24"/>
                    </a:lnTo>
                    <a:lnTo>
                      <a:pt x="1" y="32"/>
                    </a:lnTo>
                    <a:lnTo>
                      <a:pt x="0" y="40"/>
                    </a:lnTo>
                    <a:lnTo>
                      <a:pt x="1" y="48"/>
                    </a:lnTo>
                    <a:lnTo>
                      <a:pt x="3" y="55"/>
                    </a:lnTo>
                    <a:lnTo>
                      <a:pt x="8" y="62"/>
                    </a:lnTo>
                    <a:lnTo>
                      <a:pt x="14" y="69"/>
                    </a:lnTo>
                    <a:lnTo>
                      <a:pt x="20" y="74"/>
                    </a:lnTo>
                    <a:lnTo>
                      <a:pt x="28" y="77"/>
                    </a:lnTo>
                    <a:lnTo>
                      <a:pt x="36" y="79"/>
                    </a:lnTo>
                    <a:lnTo>
                      <a:pt x="45" y="81"/>
                    </a:lnTo>
                    <a:lnTo>
                      <a:pt x="54" y="79"/>
                    </a:lnTo>
                    <a:lnTo>
                      <a:pt x="62" y="77"/>
                    </a:lnTo>
                    <a:lnTo>
                      <a:pt x="70" y="74"/>
                    </a:lnTo>
                    <a:lnTo>
                      <a:pt x="76" y="69"/>
                    </a:lnTo>
                    <a:lnTo>
                      <a:pt x="82" y="62"/>
                    </a:lnTo>
                    <a:lnTo>
                      <a:pt x="85" y="55"/>
                    </a:lnTo>
                    <a:lnTo>
                      <a:pt x="88" y="48"/>
                    </a:lnTo>
                    <a:lnTo>
                      <a:pt x="89" y="40"/>
                    </a:lnTo>
                    <a:lnTo>
                      <a:pt x="88" y="32"/>
                    </a:lnTo>
                    <a:lnTo>
                      <a:pt x="85" y="24"/>
                    </a:lnTo>
                    <a:lnTo>
                      <a:pt x="82" y="17"/>
                    </a:lnTo>
                    <a:lnTo>
                      <a:pt x="76" y="11"/>
                    </a:lnTo>
                    <a:lnTo>
                      <a:pt x="70" y="7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80" name="Freeform 32"/>
              <p:cNvSpPr>
                <a:spLocks/>
              </p:cNvSpPr>
              <p:nvPr/>
            </p:nvSpPr>
            <p:spPr bwMode="auto">
              <a:xfrm>
                <a:off x="2927" y="2391"/>
                <a:ext cx="79" cy="68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65" y="1"/>
                  </a:cxn>
                  <a:cxn ang="0">
                    <a:pos x="79" y="6"/>
                  </a:cxn>
                  <a:cxn ang="0">
                    <a:pos x="94" y="16"/>
                  </a:cxn>
                  <a:cxn ang="0">
                    <a:pos x="108" y="28"/>
                  </a:cxn>
                  <a:cxn ang="0">
                    <a:pos x="120" y="42"/>
                  </a:cxn>
                  <a:cxn ang="0">
                    <a:pos x="132" y="57"/>
                  </a:cxn>
                  <a:cxn ang="0">
                    <a:pos x="140" y="72"/>
                  </a:cxn>
                  <a:cxn ang="0">
                    <a:pos x="146" y="85"/>
                  </a:cxn>
                  <a:cxn ang="0">
                    <a:pos x="150" y="96"/>
                  </a:cxn>
                  <a:cxn ang="0">
                    <a:pos x="154" y="105"/>
                  </a:cxn>
                  <a:cxn ang="0">
                    <a:pos x="157" y="112"/>
                  </a:cxn>
                  <a:cxn ang="0">
                    <a:pos x="158" y="118"/>
                  </a:cxn>
                  <a:cxn ang="0">
                    <a:pos x="156" y="123"/>
                  </a:cxn>
                  <a:cxn ang="0">
                    <a:pos x="148" y="126"/>
                  </a:cxn>
                  <a:cxn ang="0">
                    <a:pos x="133" y="129"/>
                  </a:cxn>
                  <a:cxn ang="0">
                    <a:pos x="110" y="129"/>
                  </a:cxn>
                  <a:cxn ang="0">
                    <a:pos x="86" y="129"/>
                  </a:cxn>
                  <a:cxn ang="0">
                    <a:pos x="66" y="131"/>
                  </a:cxn>
                  <a:cxn ang="0">
                    <a:pos x="49" y="132"/>
                  </a:cxn>
                  <a:cxn ang="0">
                    <a:pos x="36" y="133"/>
                  </a:cxn>
                  <a:cxn ang="0">
                    <a:pos x="25" y="134"/>
                  </a:cxn>
                  <a:cxn ang="0">
                    <a:pos x="17" y="134"/>
                  </a:cxn>
                  <a:cxn ang="0">
                    <a:pos x="10" y="132"/>
                  </a:cxn>
                  <a:cxn ang="0">
                    <a:pos x="4" y="129"/>
                  </a:cxn>
                  <a:cxn ang="0">
                    <a:pos x="0" y="116"/>
                  </a:cxn>
                  <a:cxn ang="0">
                    <a:pos x="4" y="96"/>
                  </a:cxn>
                  <a:cxn ang="0">
                    <a:pos x="10" y="74"/>
                  </a:cxn>
                  <a:cxn ang="0">
                    <a:pos x="11" y="56"/>
                  </a:cxn>
                  <a:cxn ang="0">
                    <a:pos x="11" y="48"/>
                  </a:cxn>
                  <a:cxn ang="0">
                    <a:pos x="12" y="39"/>
                  </a:cxn>
                  <a:cxn ang="0">
                    <a:pos x="15" y="30"/>
                  </a:cxn>
                  <a:cxn ang="0">
                    <a:pos x="20" y="20"/>
                  </a:cxn>
                  <a:cxn ang="0">
                    <a:pos x="26" y="13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1" y="0"/>
                  </a:cxn>
                  <a:cxn ang="0">
                    <a:pos x="51" y="0"/>
                  </a:cxn>
                  <a:cxn ang="0">
                    <a:pos x="51" y="0"/>
                  </a:cxn>
                </a:cxnLst>
                <a:rect l="0" t="0" r="r" b="b"/>
                <a:pathLst>
                  <a:path w="158" h="134">
                    <a:moveTo>
                      <a:pt x="51" y="0"/>
                    </a:moveTo>
                    <a:lnTo>
                      <a:pt x="65" y="1"/>
                    </a:lnTo>
                    <a:lnTo>
                      <a:pt x="79" y="6"/>
                    </a:lnTo>
                    <a:lnTo>
                      <a:pt x="94" y="16"/>
                    </a:lnTo>
                    <a:lnTo>
                      <a:pt x="108" y="28"/>
                    </a:lnTo>
                    <a:lnTo>
                      <a:pt x="120" y="42"/>
                    </a:lnTo>
                    <a:lnTo>
                      <a:pt x="132" y="57"/>
                    </a:lnTo>
                    <a:lnTo>
                      <a:pt x="140" y="72"/>
                    </a:lnTo>
                    <a:lnTo>
                      <a:pt x="146" y="85"/>
                    </a:lnTo>
                    <a:lnTo>
                      <a:pt x="150" y="96"/>
                    </a:lnTo>
                    <a:lnTo>
                      <a:pt x="154" y="105"/>
                    </a:lnTo>
                    <a:lnTo>
                      <a:pt x="157" y="112"/>
                    </a:lnTo>
                    <a:lnTo>
                      <a:pt x="158" y="118"/>
                    </a:lnTo>
                    <a:lnTo>
                      <a:pt x="156" y="123"/>
                    </a:lnTo>
                    <a:lnTo>
                      <a:pt x="148" y="126"/>
                    </a:lnTo>
                    <a:lnTo>
                      <a:pt x="133" y="129"/>
                    </a:lnTo>
                    <a:lnTo>
                      <a:pt x="110" y="129"/>
                    </a:lnTo>
                    <a:lnTo>
                      <a:pt x="86" y="129"/>
                    </a:lnTo>
                    <a:lnTo>
                      <a:pt x="66" y="131"/>
                    </a:lnTo>
                    <a:lnTo>
                      <a:pt x="49" y="132"/>
                    </a:lnTo>
                    <a:lnTo>
                      <a:pt x="36" y="133"/>
                    </a:lnTo>
                    <a:lnTo>
                      <a:pt x="25" y="134"/>
                    </a:lnTo>
                    <a:lnTo>
                      <a:pt x="17" y="134"/>
                    </a:lnTo>
                    <a:lnTo>
                      <a:pt x="10" y="132"/>
                    </a:lnTo>
                    <a:lnTo>
                      <a:pt x="4" y="129"/>
                    </a:lnTo>
                    <a:lnTo>
                      <a:pt x="0" y="116"/>
                    </a:lnTo>
                    <a:lnTo>
                      <a:pt x="4" y="96"/>
                    </a:lnTo>
                    <a:lnTo>
                      <a:pt x="10" y="74"/>
                    </a:lnTo>
                    <a:lnTo>
                      <a:pt x="11" y="56"/>
                    </a:lnTo>
                    <a:lnTo>
                      <a:pt x="11" y="48"/>
                    </a:lnTo>
                    <a:lnTo>
                      <a:pt x="12" y="39"/>
                    </a:lnTo>
                    <a:lnTo>
                      <a:pt x="15" y="30"/>
                    </a:lnTo>
                    <a:lnTo>
                      <a:pt x="20" y="20"/>
                    </a:lnTo>
                    <a:lnTo>
                      <a:pt x="26" y="13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81" name="Freeform 33"/>
              <p:cNvSpPr>
                <a:spLocks/>
              </p:cNvSpPr>
              <p:nvPr/>
            </p:nvSpPr>
            <p:spPr bwMode="auto">
              <a:xfrm>
                <a:off x="2517" y="2379"/>
                <a:ext cx="81" cy="72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65" y="2"/>
                  </a:cxn>
                  <a:cxn ang="0">
                    <a:pos x="50" y="6"/>
                  </a:cxn>
                  <a:cxn ang="0">
                    <a:pos x="36" y="13"/>
                  </a:cxn>
                  <a:cxn ang="0">
                    <a:pos x="24" y="21"/>
                  </a:cxn>
                  <a:cxn ang="0">
                    <a:pos x="14" y="31"/>
                  </a:cxn>
                  <a:cxn ang="0">
                    <a:pos x="7" y="44"/>
                  </a:cxn>
                  <a:cxn ang="0">
                    <a:pos x="1" y="58"/>
                  </a:cxn>
                  <a:cxn ang="0">
                    <a:pos x="0" y="72"/>
                  </a:cxn>
                  <a:cxn ang="0">
                    <a:pos x="1" y="87"/>
                  </a:cxn>
                  <a:cxn ang="0">
                    <a:pos x="7" y="99"/>
                  </a:cxn>
                  <a:cxn ang="0">
                    <a:pos x="14" y="112"/>
                  </a:cxn>
                  <a:cxn ang="0">
                    <a:pos x="24" y="122"/>
                  </a:cxn>
                  <a:cxn ang="0">
                    <a:pos x="36" y="132"/>
                  </a:cxn>
                  <a:cxn ang="0">
                    <a:pos x="50" y="137"/>
                  </a:cxn>
                  <a:cxn ang="0">
                    <a:pos x="65" y="142"/>
                  </a:cxn>
                  <a:cxn ang="0">
                    <a:pos x="81" y="143"/>
                  </a:cxn>
                  <a:cxn ang="0">
                    <a:pos x="97" y="142"/>
                  </a:cxn>
                  <a:cxn ang="0">
                    <a:pos x="112" y="137"/>
                  </a:cxn>
                  <a:cxn ang="0">
                    <a:pos x="126" y="132"/>
                  </a:cxn>
                  <a:cxn ang="0">
                    <a:pos x="139" y="122"/>
                  </a:cxn>
                  <a:cxn ang="0">
                    <a:pos x="148" y="112"/>
                  </a:cxn>
                  <a:cxn ang="0">
                    <a:pos x="156" y="99"/>
                  </a:cxn>
                  <a:cxn ang="0">
                    <a:pos x="160" y="87"/>
                  </a:cxn>
                  <a:cxn ang="0">
                    <a:pos x="162" y="72"/>
                  </a:cxn>
                  <a:cxn ang="0">
                    <a:pos x="160" y="58"/>
                  </a:cxn>
                  <a:cxn ang="0">
                    <a:pos x="156" y="44"/>
                  </a:cxn>
                  <a:cxn ang="0">
                    <a:pos x="148" y="31"/>
                  </a:cxn>
                  <a:cxn ang="0">
                    <a:pos x="139" y="21"/>
                  </a:cxn>
                  <a:cxn ang="0">
                    <a:pos x="126" y="13"/>
                  </a:cxn>
                  <a:cxn ang="0">
                    <a:pos x="112" y="6"/>
                  </a:cxn>
                  <a:cxn ang="0">
                    <a:pos x="97" y="2"/>
                  </a:cxn>
                  <a:cxn ang="0">
                    <a:pos x="81" y="0"/>
                  </a:cxn>
                  <a:cxn ang="0">
                    <a:pos x="81" y="0"/>
                  </a:cxn>
                  <a:cxn ang="0">
                    <a:pos x="81" y="0"/>
                  </a:cxn>
                </a:cxnLst>
                <a:rect l="0" t="0" r="r" b="b"/>
                <a:pathLst>
                  <a:path w="162" h="143">
                    <a:moveTo>
                      <a:pt x="81" y="0"/>
                    </a:moveTo>
                    <a:lnTo>
                      <a:pt x="65" y="2"/>
                    </a:lnTo>
                    <a:lnTo>
                      <a:pt x="50" y="6"/>
                    </a:lnTo>
                    <a:lnTo>
                      <a:pt x="36" y="13"/>
                    </a:lnTo>
                    <a:lnTo>
                      <a:pt x="24" y="21"/>
                    </a:lnTo>
                    <a:lnTo>
                      <a:pt x="14" y="31"/>
                    </a:lnTo>
                    <a:lnTo>
                      <a:pt x="7" y="44"/>
                    </a:lnTo>
                    <a:lnTo>
                      <a:pt x="1" y="58"/>
                    </a:lnTo>
                    <a:lnTo>
                      <a:pt x="0" y="72"/>
                    </a:lnTo>
                    <a:lnTo>
                      <a:pt x="1" y="87"/>
                    </a:lnTo>
                    <a:lnTo>
                      <a:pt x="7" y="99"/>
                    </a:lnTo>
                    <a:lnTo>
                      <a:pt x="14" y="112"/>
                    </a:lnTo>
                    <a:lnTo>
                      <a:pt x="24" y="122"/>
                    </a:lnTo>
                    <a:lnTo>
                      <a:pt x="36" y="132"/>
                    </a:lnTo>
                    <a:lnTo>
                      <a:pt x="50" y="137"/>
                    </a:lnTo>
                    <a:lnTo>
                      <a:pt x="65" y="142"/>
                    </a:lnTo>
                    <a:lnTo>
                      <a:pt x="81" y="143"/>
                    </a:lnTo>
                    <a:lnTo>
                      <a:pt x="97" y="142"/>
                    </a:lnTo>
                    <a:lnTo>
                      <a:pt x="112" y="137"/>
                    </a:lnTo>
                    <a:lnTo>
                      <a:pt x="126" y="132"/>
                    </a:lnTo>
                    <a:lnTo>
                      <a:pt x="139" y="122"/>
                    </a:lnTo>
                    <a:lnTo>
                      <a:pt x="148" y="112"/>
                    </a:lnTo>
                    <a:lnTo>
                      <a:pt x="156" y="99"/>
                    </a:lnTo>
                    <a:lnTo>
                      <a:pt x="160" y="87"/>
                    </a:lnTo>
                    <a:lnTo>
                      <a:pt x="162" y="72"/>
                    </a:lnTo>
                    <a:lnTo>
                      <a:pt x="160" y="58"/>
                    </a:lnTo>
                    <a:lnTo>
                      <a:pt x="156" y="44"/>
                    </a:lnTo>
                    <a:lnTo>
                      <a:pt x="148" y="31"/>
                    </a:lnTo>
                    <a:lnTo>
                      <a:pt x="139" y="21"/>
                    </a:lnTo>
                    <a:lnTo>
                      <a:pt x="126" y="13"/>
                    </a:lnTo>
                    <a:lnTo>
                      <a:pt x="112" y="6"/>
                    </a:lnTo>
                    <a:lnTo>
                      <a:pt x="97" y="2"/>
                    </a:lnTo>
                    <a:lnTo>
                      <a:pt x="81" y="0"/>
                    </a:lnTo>
                    <a:lnTo>
                      <a:pt x="81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82" name="Freeform 34"/>
              <p:cNvSpPr>
                <a:spLocks/>
              </p:cNvSpPr>
              <p:nvPr/>
            </p:nvSpPr>
            <p:spPr bwMode="auto">
              <a:xfrm>
                <a:off x="3199" y="2361"/>
                <a:ext cx="148" cy="6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6" y="2"/>
                  </a:cxn>
                  <a:cxn ang="0">
                    <a:pos x="30" y="8"/>
                  </a:cxn>
                  <a:cxn ang="0">
                    <a:pos x="51" y="16"/>
                  </a:cxn>
                  <a:cxn ang="0">
                    <a:pos x="76" y="26"/>
                  </a:cxn>
                  <a:cxn ang="0">
                    <a:pos x="104" y="35"/>
                  </a:cxn>
                  <a:cxn ang="0">
                    <a:pos x="133" y="45"/>
                  </a:cxn>
                  <a:cxn ang="0">
                    <a:pos x="162" y="52"/>
                  </a:cxn>
                  <a:cxn ang="0">
                    <a:pos x="186" y="56"/>
                  </a:cxn>
                  <a:cxn ang="0">
                    <a:pos x="208" y="58"/>
                  </a:cxn>
                  <a:cxn ang="0">
                    <a:pos x="228" y="61"/>
                  </a:cxn>
                  <a:cxn ang="0">
                    <a:pos x="247" y="62"/>
                  </a:cxn>
                  <a:cxn ang="0">
                    <a:pos x="264" y="63"/>
                  </a:cxn>
                  <a:cxn ang="0">
                    <a:pos x="277" y="64"/>
                  </a:cxn>
                  <a:cxn ang="0">
                    <a:pos x="287" y="65"/>
                  </a:cxn>
                  <a:cxn ang="0">
                    <a:pos x="294" y="65"/>
                  </a:cxn>
                  <a:cxn ang="0">
                    <a:pos x="296" y="65"/>
                  </a:cxn>
                  <a:cxn ang="0">
                    <a:pos x="296" y="65"/>
                  </a:cxn>
                  <a:cxn ang="0">
                    <a:pos x="293" y="110"/>
                  </a:cxn>
                  <a:cxn ang="0">
                    <a:pos x="293" y="110"/>
                  </a:cxn>
                  <a:cxn ang="0">
                    <a:pos x="289" y="111"/>
                  </a:cxn>
                  <a:cxn ang="0">
                    <a:pos x="281" y="115"/>
                  </a:cxn>
                  <a:cxn ang="0">
                    <a:pos x="268" y="119"/>
                  </a:cxn>
                  <a:cxn ang="0">
                    <a:pos x="249" y="125"/>
                  </a:cxn>
                  <a:cxn ang="0">
                    <a:pos x="227" y="129"/>
                  </a:cxn>
                  <a:cxn ang="0">
                    <a:pos x="202" y="130"/>
                  </a:cxn>
                  <a:cxn ang="0">
                    <a:pos x="173" y="129"/>
                  </a:cxn>
                  <a:cxn ang="0">
                    <a:pos x="142" y="123"/>
                  </a:cxn>
                  <a:cxn ang="0">
                    <a:pos x="111" y="114"/>
                  </a:cxn>
                  <a:cxn ang="0">
                    <a:pos x="84" y="102"/>
                  </a:cxn>
                  <a:cxn ang="0">
                    <a:pos x="60" y="90"/>
                  </a:cxn>
                  <a:cxn ang="0">
                    <a:pos x="39" y="77"/>
                  </a:cxn>
                  <a:cxn ang="0">
                    <a:pos x="22" y="65"/>
                  </a:cxn>
                  <a:cxn ang="0">
                    <a:pos x="11" y="56"/>
                  </a:cxn>
                  <a:cxn ang="0">
                    <a:pos x="3" y="49"/>
                  </a:cxn>
                  <a:cxn ang="0">
                    <a:pos x="0" y="47"/>
                  </a:cxn>
                  <a:cxn ang="0">
                    <a:pos x="0" y="47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96" h="130">
                    <a:moveTo>
                      <a:pt x="12" y="0"/>
                    </a:moveTo>
                    <a:lnTo>
                      <a:pt x="16" y="2"/>
                    </a:lnTo>
                    <a:lnTo>
                      <a:pt x="30" y="8"/>
                    </a:lnTo>
                    <a:lnTo>
                      <a:pt x="51" y="16"/>
                    </a:lnTo>
                    <a:lnTo>
                      <a:pt x="76" y="26"/>
                    </a:lnTo>
                    <a:lnTo>
                      <a:pt x="104" y="35"/>
                    </a:lnTo>
                    <a:lnTo>
                      <a:pt x="133" y="45"/>
                    </a:lnTo>
                    <a:lnTo>
                      <a:pt x="162" y="52"/>
                    </a:lnTo>
                    <a:lnTo>
                      <a:pt x="186" y="56"/>
                    </a:lnTo>
                    <a:lnTo>
                      <a:pt x="208" y="58"/>
                    </a:lnTo>
                    <a:lnTo>
                      <a:pt x="228" y="61"/>
                    </a:lnTo>
                    <a:lnTo>
                      <a:pt x="247" y="62"/>
                    </a:lnTo>
                    <a:lnTo>
                      <a:pt x="264" y="63"/>
                    </a:lnTo>
                    <a:lnTo>
                      <a:pt x="277" y="64"/>
                    </a:lnTo>
                    <a:lnTo>
                      <a:pt x="287" y="65"/>
                    </a:lnTo>
                    <a:lnTo>
                      <a:pt x="294" y="65"/>
                    </a:lnTo>
                    <a:lnTo>
                      <a:pt x="296" y="65"/>
                    </a:lnTo>
                    <a:lnTo>
                      <a:pt x="296" y="65"/>
                    </a:lnTo>
                    <a:lnTo>
                      <a:pt x="293" y="110"/>
                    </a:lnTo>
                    <a:lnTo>
                      <a:pt x="293" y="110"/>
                    </a:lnTo>
                    <a:lnTo>
                      <a:pt x="289" y="111"/>
                    </a:lnTo>
                    <a:lnTo>
                      <a:pt x="281" y="115"/>
                    </a:lnTo>
                    <a:lnTo>
                      <a:pt x="268" y="119"/>
                    </a:lnTo>
                    <a:lnTo>
                      <a:pt x="249" y="125"/>
                    </a:lnTo>
                    <a:lnTo>
                      <a:pt x="227" y="129"/>
                    </a:lnTo>
                    <a:lnTo>
                      <a:pt x="202" y="130"/>
                    </a:lnTo>
                    <a:lnTo>
                      <a:pt x="173" y="129"/>
                    </a:lnTo>
                    <a:lnTo>
                      <a:pt x="142" y="123"/>
                    </a:lnTo>
                    <a:lnTo>
                      <a:pt x="111" y="114"/>
                    </a:lnTo>
                    <a:lnTo>
                      <a:pt x="84" y="102"/>
                    </a:lnTo>
                    <a:lnTo>
                      <a:pt x="60" y="90"/>
                    </a:lnTo>
                    <a:lnTo>
                      <a:pt x="39" y="77"/>
                    </a:lnTo>
                    <a:lnTo>
                      <a:pt x="22" y="65"/>
                    </a:lnTo>
                    <a:lnTo>
                      <a:pt x="11" y="56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83" name="Freeform 35"/>
              <p:cNvSpPr>
                <a:spLocks/>
              </p:cNvSpPr>
              <p:nvPr/>
            </p:nvSpPr>
            <p:spPr bwMode="auto">
              <a:xfrm>
                <a:off x="2979" y="2311"/>
                <a:ext cx="11" cy="33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67"/>
                  </a:cxn>
                  <a:cxn ang="0">
                    <a:pos x="22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2" h="67">
                    <a:moveTo>
                      <a:pt x="0" y="10"/>
                    </a:moveTo>
                    <a:lnTo>
                      <a:pt x="0" y="67"/>
                    </a:lnTo>
                    <a:lnTo>
                      <a:pt x="22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84" name="Freeform 36"/>
              <p:cNvSpPr>
                <a:spLocks/>
              </p:cNvSpPr>
              <p:nvPr/>
            </p:nvSpPr>
            <p:spPr bwMode="auto">
              <a:xfrm>
                <a:off x="2956" y="2298"/>
                <a:ext cx="8" cy="3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6" y="4"/>
                  </a:cxn>
                  <a:cxn ang="0">
                    <a:pos x="0" y="76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16" h="76">
                    <a:moveTo>
                      <a:pt x="4" y="0"/>
                    </a:moveTo>
                    <a:lnTo>
                      <a:pt x="16" y="4"/>
                    </a:lnTo>
                    <a:lnTo>
                      <a:pt x="0" y="76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85" name="Freeform 37"/>
              <p:cNvSpPr>
                <a:spLocks/>
              </p:cNvSpPr>
              <p:nvPr/>
            </p:nvSpPr>
            <p:spPr bwMode="auto">
              <a:xfrm>
                <a:off x="2911" y="2308"/>
                <a:ext cx="19" cy="36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0" y="72"/>
                  </a:cxn>
                  <a:cxn ang="0">
                    <a:pos x="10" y="5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72">
                    <a:moveTo>
                      <a:pt x="38" y="0"/>
                    </a:moveTo>
                    <a:lnTo>
                      <a:pt x="0" y="72"/>
                    </a:lnTo>
                    <a:lnTo>
                      <a:pt x="10" y="5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86" name="Freeform 38"/>
              <p:cNvSpPr>
                <a:spLocks/>
              </p:cNvSpPr>
              <p:nvPr/>
            </p:nvSpPr>
            <p:spPr bwMode="auto">
              <a:xfrm>
                <a:off x="3040" y="2311"/>
                <a:ext cx="8" cy="5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0" y="0"/>
                  </a:cxn>
                  <a:cxn ang="0">
                    <a:pos x="17" y="114"/>
                  </a:cxn>
                  <a:cxn ang="0">
                    <a:pos x="0" y="74"/>
                  </a:cxn>
                  <a:cxn ang="0">
                    <a:pos x="0" y="74"/>
                  </a:cxn>
                </a:cxnLst>
                <a:rect l="0" t="0" r="r" b="b"/>
                <a:pathLst>
                  <a:path w="17" h="114">
                    <a:moveTo>
                      <a:pt x="0" y="74"/>
                    </a:moveTo>
                    <a:lnTo>
                      <a:pt x="0" y="0"/>
                    </a:lnTo>
                    <a:lnTo>
                      <a:pt x="17" y="114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87" name="Freeform 39"/>
              <p:cNvSpPr>
                <a:spLocks/>
              </p:cNvSpPr>
              <p:nvPr/>
            </p:nvSpPr>
            <p:spPr bwMode="auto">
              <a:xfrm>
                <a:off x="3050" y="2331"/>
                <a:ext cx="20" cy="52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40" y="0"/>
                  </a:cxn>
                  <a:cxn ang="0">
                    <a:pos x="12" y="103"/>
                  </a:cxn>
                  <a:cxn ang="0">
                    <a:pos x="0" y="82"/>
                  </a:cxn>
                  <a:cxn ang="0">
                    <a:pos x="0" y="82"/>
                  </a:cxn>
                </a:cxnLst>
                <a:rect l="0" t="0" r="r" b="b"/>
                <a:pathLst>
                  <a:path w="40" h="103">
                    <a:moveTo>
                      <a:pt x="0" y="82"/>
                    </a:moveTo>
                    <a:lnTo>
                      <a:pt x="40" y="0"/>
                    </a:lnTo>
                    <a:lnTo>
                      <a:pt x="12" y="103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88" name="Freeform 40"/>
              <p:cNvSpPr>
                <a:spLocks/>
              </p:cNvSpPr>
              <p:nvPr/>
            </p:nvSpPr>
            <p:spPr bwMode="auto">
              <a:xfrm>
                <a:off x="3085" y="2254"/>
                <a:ext cx="78" cy="69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0" y="122"/>
                  </a:cxn>
                  <a:cxn ang="0">
                    <a:pos x="13" y="138"/>
                  </a:cxn>
                  <a:cxn ang="0">
                    <a:pos x="158" y="0"/>
                  </a:cxn>
                  <a:cxn ang="0">
                    <a:pos x="158" y="0"/>
                  </a:cxn>
                </a:cxnLst>
                <a:rect l="0" t="0" r="r" b="b"/>
                <a:pathLst>
                  <a:path w="158" h="138">
                    <a:moveTo>
                      <a:pt x="158" y="0"/>
                    </a:moveTo>
                    <a:lnTo>
                      <a:pt x="0" y="122"/>
                    </a:lnTo>
                    <a:lnTo>
                      <a:pt x="13" y="138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89" name="Freeform 41"/>
              <p:cNvSpPr>
                <a:spLocks/>
              </p:cNvSpPr>
              <p:nvPr/>
            </p:nvSpPr>
            <p:spPr bwMode="auto">
              <a:xfrm>
                <a:off x="3170" y="2310"/>
                <a:ext cx="17" cy="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59"/>
                  </a:cxn>
                  <a:cxn ang="0">
                    <a:pos x="28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4" h="59">
                    <a:moveTo>
                      <a:pt x="0" y="0"/>
                    </a:moveTo>
                    <a:lnTo>
                      <a:pt x="34" y="59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90" name="Freeform 42"/>
              <p:cNvSpPr>
                <a:spLocks/>
              </p:cNvSpPr>
              <p:nvPr/>
            </p:nvSpPr>
            <p:spPr bwMode="auto">
              <a:xfrm>
                <a:off x="2812" y="2265"/>
                <a:ext cx="60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75"/>
                  </a:cxn>
                  <a:cxn ang="0">
                    <a:pos x="121" y="82"/>
                  </a:cxn>
                  <a:cxn ang="0">
                    <a:pos x="42" y="2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1" h="82">
                    <a:moveTo>
                      <a:pt x="0" y="0"/>
                    </a:moveTo>
                    <a:lnTo>
                      <a:pt x="61" y="75"/>
                    </a:lnTo>
                    <a:lnTo>
                      <a:pt x="121" y="82"/>
                    </a:lnTo>
                    <a:lnTo>
                      <a:pt x="42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91" name="Freeform 43"/>
              <p:cNvSpPr>
                <a:spLocks/>
              </p:cNvSpPr>
              <p:nvPr/>
            </p:nvSpPr>
            <p:spPr bwMode="auto">
              <a:xfrm>
                <a:off x="3021" y="2369"/>
                <a:ext cx="21" cy="21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40"/>
                  </a:cxn>
                  <a:cxn ang="0">
                    <a:pos x="42" y="22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42" h="40">
                    <a:moveTo>
                      <a:pt x="33" y="0"/>
                    </a:moveTo>
                    <a:lnTo>
                      <a:pt x="0" y="40"/>
                    </a:lnTo>
                    <a:lnTo>
                      <a:pt x="42" y="22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92" name="Freeform 44"/>
              <p:cNvSpPr>
                <a:spLocks/>
              </p:cNvSpPr>
              <p:nvPr/>
            </p:nvSpPr>
            <p:spPr bwMode="auto">
              <a:xfrm>
                <a:off x="2998" y="2323"/>
                <a:ext cx="25" cy="48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95"/>
                  </a:cxn>
                  <a:cxn ang="0">
                    <a:pos x="51" y="23"/>
                  </a:cxn>
                  <a:cxn ang="0">
                    <a:pos x="35" y="0"/>
                  </a:cxn>
                  <a:cxn ang="0">
                    <a:pos x="35" y="0"/>
                  </a:cxn>
                </a:cxnLst>
                <a:rect l="0" t="0" r="r" b="b"/>
                <a:pathLst>
                  <a:path w="51" h="95">
                    <a:moveTo>
                      <a:pt x="35" y="0"/>
                    </a:moveTo>
                    <a:lnTo>
                      <a:pt x="0" y="95"/>
                    </a:lnTo>
                    <a:lnTo>
                      <a:pt x="51" y="23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93" name="Freeform 45"/>
              <p:cNvSpPr>
                <a:spLocks/>
              </p:cNvSpPr>
              <p:nvPr/>
            </p:nvSpPr>
            <p:spPr bwMode="auto">
              <a:xfrm>
                <a:off x="3295" y="2315"/>
                <a:ext cx="47" cy="43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94" y="86"/>
                  </a:cxn>
                  <a:cxn ang="0">
                    <a:pos x="0" y="25"/>
                  </a:cxn>
                  <a:cxn ang="0">
                    <a:pos x="53" y="0"/>
                  </a:cxn>
                  <a:cxn ang="0">
                    <a:pos x="53" y="0"/>
                  </a:cxn>
                </a:cxnLst>
                <a:rect l="0" t="0" r="r" b="b"/>
                <a:pathLst>
                  <a:path w="94" h="86">
                    <a:moveTo>
                      <a:pt x="53" y="0"/>
                    </a:moveTo>
                    <a:lnTo>
                      <a:pt x="94" y="86"/>
                    </a:lnTo>
                    <a:lnTo>
                      <a:pt x="0" y="25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94" name="Freeform 46"/>
              <p:cNvSpPr>
                <a:spLocks/>
              </p:cNvSpPr>
              <p:nvPr/>
            </p:nvSpPr>
            <p:spPr bwMode="auto">
              <a:xfrm>
                <a:off x="3036" y="2293"/>
                <a:ext cx="3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57" y="9"/>
                  </a:cxn>
                  <a:cxn ang="0">
                    <a:pos x="76" y="34"/>
                  </a:cxn>
                  <a:cxn ang="0">
                    <a:pos x="44" y="18"/>
                  </a:cxn>
                  <a:cxn ang="0">
                    <a:pos x="0" y="16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76" h="34">
                    <a:moveTo>
                      <a:pt x="9" y="0"/>
                    </a:moveTo>
                    <a:lnTo>
                      <a:pt x="57" y="9"/>
                    </a:lnTo>
                    <a:lnTo>
                      <a:pt x="76" y="34"/>
                    </a:lnTo>
                    <a:lnTo>
                      <a:pt x="44" y="18"/>
                    </a:lnTo>
                    <a:lnTo>
                      <a:pt x="0" y="16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95" name="Freeform 47"/>
              <p:cNvSpPr>
                <a:spLocks/>
              </p:cNvSpPr>
              <p:nvPr/>
            </p:nvSpPr>
            <p:spPr bwMode="auto">
              <a:xfrm>
                <a:off x="3241" y="2260"/>
                <a:ext cx="79" cy="30"/>
              </a:xfrm>
              <a:custGeom>
                <a:avLst/>
                <a:gdLst/>
                <a:ahLst/>
                <a:cxnLst>
                  <a:cxn ang="0">
                    <a:pos x="93" y="4"/>
                  </a:cxn>
                  <a:cxn ang="0">
                    <a:pos x="71" y="23"/>
                  </a:cxn>
                  <a:cxn ang="0">
                    <a:pos x="55" y="7"/>
                  </a:cxn>
                  <a:cxn ang="0">
                    <a:pos x="45" y="29"/>
                  </a:cxn>
                  <a:cxn ang="0">
                    <a:pos x="0" y="14"/>
                  </a:cxn>
                  <a:cxn ang="0">
                    <a:pos x="23" y="38"/>
                  </a:cxn>
                  <a:cxn ang="0">
                    <a:pos x="51" y="38"/>
                  </a:cxn>
                  <a:cxn ang="0">
                    <a:pos x="55" y="60"/>
                  </a:cxn>
                  <a:cxn ang="0">
                    <a:pos x="67" y="38"/>
                  </a:cxn>
                  <a:cxn ang="0">
                    <a:pos x="86" y="51"/>
                  </a:cxn>
                  <a:cxn ang="0">
                    <a:pos x="86" y="36"/>
                  </a:cxn>
                  <a:cxn ang="0">
                    <a:pos x="143" y="38"/>
                  </a:cxn>
                  <a:cxn ang="0">
                    <a:pos x="143" y="38"/>
                  </a:cxn>
                  <a:cxn ang="0">
                    <a:pos x="141" y="37"/>
                  </a:cxn>
                  <a:cxn ang="0">
                    <a:pos x="136" y="36"/>
                  </a:cxn>
                  <a:cxn ang="0">
                    <a:pos x="128" y="34"/>
                  </a:cxn>
                  <a:cxn ang="0">
                    <a:pos x="121" y="30"/>
                  </a:cxn>
                  <a:cxn ang="0">
                    <a:pos x="113" y="27"/>
                  </a:cxn>
                  <a:cxn ang="0">
                    <a:pos x="108" y="24"/>
                  </a:cxn>
                  <a:cxn ang="0">
                    <a:pos x="104" y="22"/>
                  </a:cxn>
                  <a:cxn ang="0">
                    <a:pos x="105" y="20"/>
                  </a:cxn>
                  <a:cxn ang="0">
                    <a:pos x="110" y="19"/>
                  </a:cxn>
                  <a:cxn ang="0">
                    <a:pos x="118" y="16"/>
                  </a:cxn>
                  <a:cxn ang="0">
                    <a:pos x="126" y="14"/>
                  </a:cxn>
                  <a:cxn ang="0">
                    <a:pos x="135" y="12"/>
                  </a:cxn>
                  <a:cxn ang="0">
                    <a:pos x="144" y="10"/>
                  </a:cxn>
                  <a:cxn ang="0">
                    <a:pos x="151" y="8"/>
                  </a:cxn>
                  <a:cxn ang="0">
                    <a:pos x="156" y="7"/>
                  </a:cxn>
                  <a:cxn ang="0">
                    <a:pos x="158" y="7"/>
                  </a:cxn>
                  <a:cxn ang="0">
                    <a:pos x="158" y="7"/>
                  </a:cxn>
                  <a:cxn ang="0">
                    <a:pos x="83" y="0"/>
                  </a:cxn>
                  <a:cxn ang="0">
                    <a:pos x="93" y="4"/>
                  </a:cxn>
                </a:cxnLst>
                <a:rect l="0" t="0" r="r" b="b"/>
                <a:pathLst>
                  <a:path w="158" h="60">
                    <a:moveTo>
                      <a:pt x="93" y="4"/>
                    </a:moveTo>
                    <a:lnTo>
                      <a:pt x="71" y="23"/>
                    </a:lnTo>
                    <a:lnTo>
                      <a:pt x="55" y="7"/>
                    </a:lnTo>
                    <a:lnTo>
                      <a:pt x="45" y="29"/>
                    </a:lnTo>
                    <a:lnTo>
                      <a:pt x="0" y="14"/>
                    </a:lnTo>
                    <a:lnTo>
                      <a:pt x="23" y="38"/>
                    </a:lnTo>
                    <a:lnTo>
                      <a:pt x="51" y="38"/>
                    </a:lnTo>
                    <a:lnTo>
                      <a:pt x="55" y="60"/>
                    </a:lnTo>
                    <a:lnTo>
                      <a:pt x="67" y="38"/>
                    </a:lnTo>
                    <a:lnTo>
                      <a:pt x="86" y="51"/>
                    </a:lnTo>
                    <a:lnTo>
                      <a:pt x="86" y="36"/>
                    </a:lnTo>
                    <a:lnTo>
                      <a:pt x="143" y="38"/>
                    </a:lnTo>
                    <a:lnTo>
                      <a:pt x="143" y="38"/>
                    </a:lnTo>
                    <a:lnTo>
                      <a:pt x="141" y="37"/>
                    </a:lnTo>
                    <a:lnTo>
                      <a:pt x="136" y="36"/>
                    </a:lnTo>
                    <a:lnTo>
                      <a:pt x="128" y="34"/>
                    </a:lnTo>
                    <a:lnTo>
                      <a:pt x="121" y="30"/>
                    </a:lnTo>
                    <a:lnTo>
                      <a:pt x="113" y="27"/>
                    </a:lnTo>
                    <a:lnTo>
                      <a:pt x="108" y="24"/>
                    </a:lnTo>
                    <a:lnTo>
                      <a:pt x="104" y="22"/>
                    </a:lnTo>
                    <a:lnTo>
                      <a:pt x="105" y="20"/>
                    </a:lnTo>
                    <a:lnTo>
                      <a:pt x="110" y="19"/>
                    </a:lnTo>
                    <a:lnTo>
                      <a:pt x="118" y="16"/>
                    </a:lnTo>
                    <a:lnTo>
                      <a:pt x="126" y="14"/>
                    </a:lnTo>
                    <a:lnTo>
                      <a:pt x="135" y="12"/>
                    </a:lnTo>
                    <a:lnTo>
                      <a:pt x="144" y="10"/>
                    </a:lnTo>
                    <a:lnTo>
                      <a:pt x="151" y="8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58" y="7"/>
                    </a:lnTo>
                    <a:lnTo>
                      <a:pt x="83" y="0"/>
                    </a:lnTo>
                    <a:lnTo>
                      <a:pt x="9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96" name="Freeform 48"/>
              <p:cNvSpPr>
                <a:spLocks/>
              </p:cNvSpPr>
              <p:nvPr/>
            </p:nvSpPr>
            <p:spPr bwMode="auto">
              <a:xfrm>
                <a:off x="2538" y="2388"/>
                <a:ext cx="51" cy="4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" y="10"/>
                  </a:cxn>
                  <a:cxn ang="0">
                    <a:pos x="6" y="9"/>
                  </a:cxn>
                  <a:cxn ang="0">
                    <a:pos x="11" y="6"/>
                  </a:cxn>
                  <a:cxn ang="0">
                    <a:pos x="19" y="3"/>
                  </a:cxn>
                  <a:cxn ang="0">
                    <a:pos x="29" y="1"/>
                  </a:cxn>
                  <a:cxn ang="0">
                    <a:pos x="39" y="0"/>
                  </a:cxn>
                  <a:cxn ang="0">
                    <a:pos x="49" y="1"/>
                  </a:cxn>
                  <a:cxn ang="0">
                    <a:pos x="61" y="4"/>
                  </a:cxn>
                  <a:cxn ang="0">
                    <a:pos x="72" y="9"/>
                  </a:cxn>
                  <a:cxn ang="0">
                    <a:pos x="81" y="14"/>
                  </a:cxn>
                  <a:cxn ang="0">
                    <a:pos x="89" y="19"/>
                  </a:cxn>
                  <a:cxn ang="0">
                    <a:pos x="93" y="25"/>
                  </a:cxn>
                  <a:cxn ang="0">
                    <a:pos x="98" y="32"/>
                  </a:cxn>
                  <a:cxn ang="0">
                    <a:pos x="99" y="40"/>
                  </a:cxn>
                  <a:cxn ang="0">
                    <a:pos x="100" y="47"/>
                  </a:cxn>
                  <a:cxn ang="0">
                    <a:pos x="100" y="56"/>
                  </a:cxn>
                  <a:cxn ang="0">
                    <a:pos x="96" y="72"/>
                  </a:cxn>
                  <a:cxn ang="0">
                    <a:pos x="89" y="84"/>
                  </a:cxn>
                  <a:cxn ang="0">
                    <a:pos x="83" y="92"/>
                  </a:cxn>
                  <a:cxn ang="0">
                    <a:pos x="81" y="94"/>
                  </a:cxn>
                  <a:cxn ang="0">
                    <a:pos x="81" y="92"/>
                  </a:cxn>
                  <a:cxn ang="0">
                    <a:pos x="83" y="87"/>
                  </a:cxn>
                  <a:cxn ang="0">
                    <a:pos x="83" y="79"/>
                  </a:cxn>
                  <a:cxn ang="0">
                    <a:pos x="83" y="69"/>
                  </a:cxn>
                  <a:cxn ang="0">
                    <a:pos x="82" y="59"/>
                  </a:cxn>
                  <a:cxn ang="0">
                    <a:pos x="77" y="48"/>
                  </a:cxn>
                  <a:cxn ang="0">
                    <a:pos x="69" y="38"/>
                  </a:cxn>
                  <a:cxn ang="0">
                    <a:pos x="58" y="30"/>
                  </a:cxn>
                  <a:cxn ang="0">
                    <a:pos x="44" y="24"/>
                  </a:cxn>
                  <a:cxn ang="0">
                    <a:pos x="32" y="19"/>
                  </a:cxn>
                  <a:cxn ang="0">
                    <a:pos x="23" y="16"/>
                  </a:cxn>
                  <a:cxn ang="0">
                    <a:pos x="15" y="14"/>
                  </a:cxn>
                  <a:cxn ang="0">
                    <a:pos x="8" y="12"/>
                  </a:cxn>
                  <a:cxn ang="0">
                    <a:pos x="3" y="11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100" h="94">
                    <a:moveTo>
                      <a:pt x="0" y="11"/>
                    </a:moveTo>
                    <a:lnTo>
                      <a:pt x="1" y="10"/>
                    </a:lnTo>
                    <a:lnTo>
                      <a:pt x="6" y="9"/>
                    </a:lnTo>
                    <a:lnTo>
                      <a:pt x="11" y="6"/>
                    </a:lnTo>
                    <a:lnTo>
                      <a:pt x="19" y="3"/>
                    </a:lnTo>
                    <a:lnTo>
                      <a:pt x="29" y="1"/>
                    </a:lnTo>
                    <a:lnTo>
                      <a:pt x="39" y="0"/>
                    </a:lnTo>
                    <a:lnTo>
                      <a:pt x="49" y="1"/>
                    </a:lnTo>
                    <a:lnTo>
                      <a:pt x="61" y="4"/>
                    </a:lnTo>
                    <a:lnTo>
                      <a:pt x="72" y="9"/>
                    </a:lnTo>
                    <a:lnTo>
                      <a:pt x="81" y="14"/>
                    </a:lnTo>
                    <a:lnTo>
                      <a:pt x="89" y="19"/>
                    </a:lnTo>
                    <a:lnTo>
                      <a:pt x="93" y="25"/>
                    </a:lnTo>
                    <a:lnTo>
                      <a:pt x="98" y="32"/>
                    </a:lnTo>
                    <a:lnTo>
                      <a:pt x="99" y="40"/>
                    </a:lnTo>
                    <a:lnTo>
                      <a:pt x="100" y="47"/>
                    </a:lnTo>
                    <a:lnTo>
                      <a:pt x="100" y="56"/>
                    </a:lnTo>
                    <a:lnTo>
                      <a:pt x="96" y="72"/>
                    </a:lnTo>
                    <a:lnTo>
                      <a:pt x="89" y="84"/>
                    </a:lnTo>
                    <a:lnTo>
                      <a:pt x="83" y="92"/>
                    </a:lnTo>
                    <a:lnTo>
                      <a:pt x="81" y="94"/>
                    </a:lnTo>
                    <a:lnTo>
                      <a:pt x="81" y="92"/>
                    </a:lnTo>
                    <a:lnTo>
                      <a:pt x="83" y="87"/>
                    </a:lnTo>
                    <a:lnTo>
                      <a:pt x="83" y="79"/>
                    </a:lnTo>
                    <a:lnTo>
                      <a:pt x="83" y="69"/>
                    </a:lnTo>
                    <a:lnTo>
                      <a:pt x="82" y="59"/>
                    </a:lnTo>
                    <a:lnTo>
                      <a:pt x="77" y="48"/>
                    </a:lnTo>
                    <a:lnTo>
                      <a:pt x="69" y="38"/>
                    </a:lnTo>
                    <a:lnTo>
                      <a:pt x="58" y="30"/>
                    </a:lnTo>
                    <a:lnTo>
                      <a:pt x="44" y="24"/>
                    </a:lnTo>
                    <a:lnTo>
                      <a:pt x="32" y="19"/>
                    </a:lnTo>
                    <a:lnTo>
                      <a:pt x="23" y="16"/>
                    </a:lnTo>
                    <a:lnTo>
                      <a:pt x="15" y="14"/>
                    </a:lnTo>
                    <a:lnTo>
                      <a:pt x="8" y="12"/>
                    </a:lnTo>
                    <a:lnTo>
                      <a:pt x="3" y="11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6FF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97" name="Freeform 49"/>
              <p:cNvSpPr>
                <a:spLocks/>
              </p:cNvSpPr>
              <p:nvPr/>
            </p:nvSpPr>
            <p:spPr bwMode="auto">
              <a:xfrm>
                <a:off x="2951" y="2400"/>
                <a:ext cx="53" cy="53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8" y="2"/>
                  </a:cxn>
                  <a:cxn ang="0">
                    <a:pos x="10" y="1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30" y="3"/>
                  </a:cxn>
                  <a:cxn ang="0">
                    <a:pos x="37" y="7"/>
                  </a:cxn>
                  <a:cxn ang="0">
                    <a:pos x="44" y="14"/>
                  </a:cxn>
                  <a:cxn ang="0">
                    <a:pos x="49" y="22"/>
                  </a:cxn>
                  <a:cxn ang="0">
                    <a:pos x="55" y="27"/>
                  </a:cxn>
                  <a:cxn ang="0">
                    <a:pos x="60" y="33"/>
                  </a:cxn>
                  <a:cxn ang="0">
                    <a:pos x="63" y="39"/>
                  </a:cxn>
                  <a:cxn ang="0">
                    <a:pos x="67" y="45"/>
                  </a:cxn>
                  <a:cxn ang="0">
                    <a:pos x="71" y="52"/>
                  </a:cxn>
                  <a:cxn ang="0">
                    <a:pos x="76" y="59"/>
                  </a:cxn>
                  <a:cxn ang="0">
                    <a:pos x="82" y="67"/>
                  </a:cxn>
                  <a:cxn ang="0">
                    <a:pos x="87" y="75"/>
                  </a:cxn>
                  <a:cxn ang="0">
                    <a:pos x="94" y="82"/>
                  </a:cxn>
                  <a:cxn ang="0">
                    <a:pos x="100" y="86"/>
                  </a:cxn>
                  <a:cxn ang="0">
                    <a:pos x="105" y="91"/>
                  </a:cxn>
                  <a:cxn ang="0">
                    <a:pos x="107" y="94"/>
                  </a:cxn>
                  <a:cxn ang="0">
                    <a:pos x="107" y="97"/>
                  </a:cxn>
                  <a:cxn ang="0">
                    <a:pos x="104" y="99"/>
                  </a:cxn>
                  <a:cxn ang="0">
                    <a:pos x="95" y="100"/>
                  </a:cxn>
                  <a:cxn ang="0">
                    <a:pos x="85" y="101"/>
                  </a:cxn>
                  <a:cxn ang="0">
                    <a:pos x="72" y="101"/>
                  </a:cxn>
                  <a:cxn ang="0">
                    <a:pos x="60" y="102"/>
                  </a:cxn>
                  <a:cxn ang="0">
                    <a:pos x="46" y="103"/>
                  </a:cxn>
                  <a:cxn ang="0">
                    <a:pos x="34" y="105"/>
                  </a:cxn>
                  <a:cxn ang="0">
                    <a:pos x="25" y="106"/>
                  </a:cxn>
                  <a:cxn ang="0">
                    <a:pos x="18" y="107"/>
                  </a:cxn>
                  <a:cxn ang="0">
                    <a:pos x="16" y="107"/>
                  </a:cxn>
                  <a:cxn ang="0">
                    <a:pos x="18" y="107"/>
                  </a:cxn>
                  <a:cxn ang="0">
                    <a:pos x="26" y="107"/>
                  </a:cxn>
                  <a:cxn ang="0">
                    <a:pos x="37" y="106"/>
                  </a:cxn>
                  <a:cxn ang="0">
                    <a:pos x="48" y="105"/>
                  </a:cxn>
                  <a:cxn ang="0">
                    <a:pos x="59" y="101"/>
                  </a:cxn>
                  <a:cxn ang="0">
                    <a:pos x="68" y="98"/>
                  </a:cxn>
                  <a:cxn ang="0">
                    <a:pos x="72" y="92"/>
                  </a:cxn>
                  <a:cxn ang="0">
                    <a:pos x="71" y="85"/>
                  </a:cxn>
                  <a:cxn ang="0">
                    <a:pos x="64" y="69"/>
                  </a:cxn>
                  <a:cxn ang="0">
                    <a:pos x="59" y="53"/>
                  </a:cxn>
                  <a:cxn ang="0">
                    <a:pos x="52" y="39"/>
                  </a:cxn>
                  <a:cxn ang="0">
                    <a:pos x="41" y="29"/>
                  </a:cxn>
                  <a:cxn ang="0">
                    <a:pos x="34" y="24"/>
                  </a:cxn>
                  <a:cxn ang="0">
                    <a:pos x="27" y="21"/>
                  </a:cxn>
                  <a:cxn ang="0">
                    <a:pos x="21" y="17"/>
                  </a:cxn>
                  <a:cxn ang="0">
                    <a:pos x="15" y="14"/>
                  </a:cxn>
                  <a:cxn ang="0">
                    <a:pos x="9" y="10"/>
                  </a:cxn>
                  <a:cxn ang="0">
                    <a:pos x="4" y="9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2"/>
                  </a:cxn>
                  <a:cxn ang="0">
                    <a:pos x="7" y="2"/>
                  </a:cxn>
                </a:cxnLst>
                <a:rect l="0" t="0" r="r" b="b"/>
                <a:pathLst>
                  <a:path w="107" h="107">
                    <a:moveTo>
                      <a:pt x="7" y="2"/>
                    </a:moveTo>
                    <a:lnTo>
                      <a:pt x="8" y="2"/>
                    </a:lnTo>
                    <a:lnTo>
                      <a:pt x="10" y="1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30" y="3"/>
                    </a:lnTo>
                    <a:lnTo>
                      <a:pt x="37" y="7"/>
                    </a:lnTo>
                    <a:lnTo>
                      <a:pt x="44" y="14"/>
                    </a:lnTo>
                    <a:lnTo>
                      <a:pt x="49" y="22"/>
                    </a:lnTo>
                    <a:lnTo>
                      <a:pt x="55" y="27"/>
                    </a:lnTo>
                    <a:lnTo>
                      <a:pt x="60" y="33"/>
                    </a:lnTo>
                    <a:lnTo>
                      <a:pt x="63" y="39"/>
                    </a:lnTo>
                    <a:lnTo>
                      <a:pt x="67" y="45"/>
                    </a:lnTo>
                    <a:lnTo>
                      <a:pt x="71" y="52"/>
                    </a:lnTo>
                    <a:lnTo>
                      <a:pt x="76" y="59"/>
                    </a:lnTo>
                    <a:lnTo>
                      <a:pt x="82" y="67"/>
                    </a:lnTo>
                    <a:lnTo>
                      <a:pt x="87" y="75"/>
                    </a:lnTo>
                    <a:lnTo>
                      <a:pt x="94" y="82"/>
                    </a:lnTo>
                    <a:lnTo>
                      <a:pt x="100" y="86"/>
                    </a:lnTo>
                    <a:lnTo>
                      <a:pt x="105" y="91"/>
                    </a:lnTo>
                    <a:lnTo>
                      <a:pt x="107" y="94"/>
                    </a:lnTo>
                    <a:lnTo>
                      <a:pt x="107" y="97"/>
                    </a:lnTo>
                    <a:lnTo>
                      <a:pt x="104" y="99"/>
                    </a:lnTo>
                    <a:lnTo>
                      <a:pt x="95" y="100"/>
                    </a:lnTo>
                    <a:lnTo>
                      <a:pt x="85" y="101"/>
                    </a:lnTo>
                    <a:lnTo>
                      <a:pt x="72" y="101"/>
                    </a:lnTo>
                    <a:lnTo>
                      <a:pt x="60" y="102"/>
                    </a:lnTo>
                    <a:lnTo>
                      <a:pt x="46" y="103"/>
                    </a:lnTo>
                    <a:lnTo>
                      <a:pt x="34" y="105"/>
                    </a:lnTo>
                    <a:lnTo>
                      <a:pt x="25" y="106"/>
                    </a:lnTo>
                    <a:lnTo>
                      <a:pt x="18" y="107"/>
                    </a:lnTo>
                    <a:lnTo>
                      <a:pt x="16" y="107"/>
                    </a:lnTo>
                    <a:lnTo>
                      <a:pt x="18" y="107"/>
                    </a:lnTo>
                    <a:lnTo>
                      <a:pt x="26" y="107"/>
                    </a:lnTo>
                    <a:lnTo>
                      <a:pt x="37" y="106"/>
                    </a:lnTo>
                    <a:lnTo>
                      <a:pt x="48" y="105"/>
                    </a:lnTo>
                    <a:lnTo>
                      <a:pt x="59" y="101"/>
                    </a:lnTo>
                    <a:lnTo>
                      <a:pt x="68" y="98"/>
                    </a:lnTo>
                    <a:lnTo>
                      <a:pt x="72" y="92"/>
                    </a:lnTo>
                    <a:lnTo>
                      <a:pt x="71" y="85"/>
                    </a:lnTo>
                    <a:lnTo>
                      <a:pt x="64" y="69"/>
                    </a:lnTo>
                    <a:lnTo>
                      <a:pt x="59" y="53"/>
                    </a:lnTo>
                    <a:lnTo>
                      <a:pt x="52" y="39"/>
                    </a:lnTo>
                    <a:lnTo>
                      <a:pt x="41" y="29"/>
                    </a:lnTo>
                    <a:lnTo>
                      <a:pt x="34" y="24"/>
                    </a:lnTo>
                    <a:lnTo>
                      <a:pt x="27" y="21"/>
                    </a:lnTo>
                    <a:lnTo>
                      <a:pt x="21" y="17"/>
                    </a:lnTo>
                    <a:lnTo>
                      <a:pt x="15" y="14"/>
                    </a:lnTo>
                    <a:lnTo>
                      <a:pt x="9" y="10"/>
                    </a:lnTo>
                    <a:lnTo>
                      <a:pt x="4" y="9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2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6FF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98" name="Freeform 50"/>
              <p:cNvSpPr>
                <a:spLocks/>
              </p:cNvSpPr>
              <p:nvPr/>
            </p:nvSpPr>
            <p:spPr bwMode="auto">
              <a:xfrm>
                <a:off x="2614" y="2247"/>
                <a:ext cx="96" cy="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0" y="18"/>
                  </a:cxn>
                  <a:cxn ang="0">
                    <a:pos x="190" y="103"/>
                  </a:cxn>
                  <a:cxn ang="0">
                    <a:pos x="14" y="8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90" h="103">
                    <a:moveTo>
                      <a:pt x="0" y="0"/>
                    </a:moveTo>
                    <a:lnTo>
                      <a:pt x="180" y="18"/>
                    </a:lnTo>
                    <a:lnTo>
                      <a:pt x="190" y="103"/>
                    </a:lnTo>
                    <a:lnTo>
                      <a:pt x="14" y="8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BCF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899" name="Freeform 51"/>
              <p:cNvSpPr>
                <a:spLocks/>
              </p:cNvSpPr>
              <p:nvPr/>
            </p:nvSpPr>
            <p:spPr bwMode="auto">
              <a:xfrm>
                <a:off x="2728" y="2262"/>
                <a:ext cx="86" cy="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69"/>
                  </a:cxn>
                  <a:cxn ang="0">
                    <a:pos x="173" y="84"/>
                  </a:cxn>
                  <a:cxn ang="0">
                    <a:pos x="132" y="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73" h="84">
                    <a:moveTo>
                      <a:pt x="0" y="0"/>
                    </a:moveTo>
                    <a:lnTo>
                      <a:pt x="13" y="69"/>
                    </a:lnTo>
                    <a:lnTo>
                      <a:pt x="173" y="84"/>
                    </a:lnTo>
                    <a:lnTo>
                      <a:pt x="132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BCF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00" name="Freeform 52"/>
              <p:cNvSpPr>
                <a:spLocks/>
              </p:cNvSpPr>
              <p:nvPr/>
            </p:nvSpPr>
            <p:spPr bwMode="auto">
              <a:xfrm>
                <a:off x="3135" y="2363"/>
                <a:ext cx="35" cy="31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9" y="1"/>
                  </a:cxn>
                  <a:cxn ang="0">
                    <a:pos x="22" y="2"/>
                  </a:cxn>
                  <a:cxn ang="0">
                    <a:pos x="17" y="6"/>
                  </a:cxn>
                  <a:cxn ang="0">
                    <a:pos x="11" y="9"/>
                  </a:cxn>
                  <a:cxn ang="0">
                    <a:pos x="6" y="14"/>
                  </a:cxn>
                  <a:cxn ang="0">
                    <a:pos x="3" y="19"/>
                  </a:cxn>
                  <a:cxn ang="0">
                    <a:pos x="2" y="26"/>
                  </a:cxn>
                  <a:cxn ang="0">
                    <a:pos x="0" y="31"/>
                  </a:cxn>
                  <a:cxn ang="0">
                    <a:pos x="2" y="37"/>
                  </a:cxn>
                  <a:cxn ang="0">
                    <a:pos x="3" y="44"/>
                  </a:cxn>
                  <a:cxn ang="0">
                    <a:pos x="6" y="49"/>
                  </a:cxn>
                  <a:cxn ang="0">
                    <a:pos x="11" y="53"/>
                  </a:cxn>
                  <a:cxn ang="0">
                    <a:pos x="17" y="57"/>
                  </a:cxn>
                  <a:cxn ang="0">
                    <a:pos x="22" y="60"/>
                  </a:cxn>
                  <a:cxn ang="0">
                    <a:pos x="29" y="61"/>
                  </a:cxn>
                  <a:cxn ang="0">
                    <a:pos x="36" y="62"/>
                  </a:cxn>
                  <a:cxn ang="0">
                    <a:pos x="43" y="61"/>
                  </a:cxn>
                  <a:cxn ang="0">
                    <a:pos x="50" y="60"/>
                  </a:cxn>
                  <a:cxn ang="0">
                    <a:pos x="56" y="57"/>
                  </a:cxn>
                  <a:cxn ang="0">
                    <a:pos x="61" y="53"/>
                  </a:cxn>
                  <a:cxn ang="0">
                    <a:pos x="66" y="49"/>
                  </a:cxn>
                  <a:cxn ang="0">
                    <a:pos x="70" y="44"/>
                  </a:cxn>
                  <a:cxn ang="0">
                    <a:pos x="71" y="37"/>
                  </a:cxn>
                  <a:cxn ang="0">
                    <a:pos x="72" y="31"/>
                  </a:cxn>
                  <a:cxn ang="0">
                    <a:pos x="71" y="26"/>
                  </a:cxn>
                  <a:cxn ang="0">
                    <a:pos x="70" y="19"/>
                  </a:cxn>
                  <a:cxn ang="0">
                    <a:pos x="66" y="14"/>
                  </a:cxn>
                  <a:cxn ang="0">
                    <a:pos x="61" y="9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3" y="1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62">
                    <a:moveTo>
                      <a:pt x="36" y="0"/>
                    </a:moveTo>
                    <a:lnTo>
                      <a:pt x="29" y="1"/>
                    </a:lnTo>
                    <a:lnTo>
                      <a:pt x="22" y="2"/>
                    </a:lnTo>
                    <a:lnTo>
                      <a:pt x="17" y="6"/>
                    </a:lnTo>
                    <a:lnTo>
                      <a:pt x="11" y="9"/>
                    </a:lnTo>
                    <a:lnTo>
                      <a:pt x="6" y="14"/>
                    </a:lnTo>
                    <a:lnTo>
                      <a:pt x="3" y="19"/>
                    </a:lnTo>
                    <a:lnTo>
                      <a:pt x="2" y="26"/>
                    </a:lnTo>
                    <a:lnTo>
                      <a:pt x="0" y="31"/>
                    </a:lnTo>
                    <a:lnTo>
                      <a:pt x="2" y="37"/>
                    </a:lnTo>
                    <a:lnTo>
                      <a:pt x="3" y="44"/>
                    </a:lnTo>
                    <a:lnTo>
                      <a:pt x="6" y="49"/>
                    </a:lnTo>
                    <a:lnTo>
                      <a:pt x="11" y="53"/>
                    </a:lnTo>
                    <a:lnTo>
                      <a:pt x="17" y="57"/>
                    </a:lnTo>
                    <a:lnTo>
                      <a:pt x="22" y="60"/>
                    </a:lnTo>
                    <a:lnTo>
                      <a:pt x="29" y="61"/>
                    </a:lnTo>
                    <a:lnTo>
                      <a:pt x="36" y="62"/>
                    </a:lnTo>
                    <a:lnTo>
                      <a:pt x="43" y="61"/>
                    </a:lnTo>
                    <a:lnTo>
                      <a:pt x="50" y="60"/>
                    </a:lnTo>
                    <a:lnTo>
                      <a:pt x="56" y="57"/>
                    </a:lnTo>
                    <a:lnTo>
                      <a:pt x="61" y="53"/>
                    </a:lnTo>
                    <a:lnTo>
                      <a:pt x="66" y="49"/>
                    </a:lnTo>
                    <a:lnTo>
                      <a:pt x="70" y="44"/>
                    </a:lnTo>
                    <a:lnTo>
                      <a:pt x="71" y="37"/>
                    </a:lnTo>
                    <a:lnTo>
                      <a:pt x="72" y="31"/>
                    </a:lnTo>
                    <a:lnTo>
                      <a:pt x="71" y="26"/>
                    </a:lnTo>
                    <a:lnTo>
                      <a:pt x="70" y="19"/>
                    </a:lnTo>
                    <a:lnTo>
                      <a:pt x="66" y="14"/>
                    </a:lnTo>
                    <a:lnTo>
                      <a:pt x="61" y="9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3" y="1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01" name="Freeform 53"/>
              <p:cNvSpPr>
                <a:spLocks/>
              </p:cNvSpPr>
              <p:nvPr/>
            </p:nvSpPr>
            <p:spPr bwMode="auto">
              <a:xfrm>
                <a:off x="3366" y="2399"/>
                <a:ext cx="41" cy="3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2" y="1"/>
                  </a:cxn>
                  <a:cxn ang="0">
                    <a:pos x="24" y="2"/>
                  </a:cxn>
                  <a:cxn ang="0">
                    <a:pos x="17" y="5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3" y="21"/>
                  </a:cxn>
                  <a:cxn ang="0">
                    <a:pos x="1" y="28"/>
                  </a:cxn>
                  <a:cxn ang="0">
                    <a:pos x="0" y="35"/>
                  </a:cxn>
                  <a:cxn ang="0">
                    <a:pos x="1" y="42"/>
                  </a:cxn>
                  <a:cxn ang="0">
                    <a:pos x="3" y="49"/>
                  </a:cxn>
                  <a:cxn ang="0">
                    <a:pos x="6" y="55"/>
                  </a:cxn>
                  <a:cxn ang="0">
                    <a:pos x="11" y="61"/>
                  </a:cxn>
                  <a:cxn ang="0">
                    <a:pos x="17" y="65"/>
                  </a:cxn>
                  <a:cxn ang="0">
                    <a:pos x="24" y="69"/>
                  </a:cxn>
                  <a:cxn ang="0">
                    <a:pos x="32" y="70"/>
                  </a:cxn>
                  <a:cxn ang="0">
                    <a:pos x="40" y="71"/>
                  </a:cxn>
                  <a:cxn ang="0">
                    <a:pos x="48" y="70"/>
                  </a:cxn>
                  <a:cxn ang="0">
                    <a:pos x="55" y="69"/>
                  </a:cxn>
                  <a:cxn ang="0">
                    <a:pos x="62" y="65"/>
                  </a:cxn>
                  <a:cxn ang="0">
                    <a:pos x="69" y="61"/>
                  </a:cxn>
                  <a:cxn ang="0">
                    <a:pos x="73" y="55"/>
                  </a:cxn>
                  <a:cxn ang="0">
                    <a:pos x="77" y="49"/>
                  </a:cxn>
                  <a:cxn ang="0">
                    <a:pos x="79" y="42"/>
                  </a:cxn>
                  <a:cxn ang="0">
                    <a:pos x="80" y="35"/>
                  </a:cxn>
                  <a:cxn ang="0">
                    <a:pos x="79" y="28"/>
                  </a:cxn>
                  <a:cxn ang="0">
                    <a:pos x="77" y="21"/>
                  </a:cxn>
                  <a:cxn ang="0">
                    <a:pos x="73" y="16"/>
                  </a:cxn>
                  <a:cxn ang="0">
                    <a:pos x="69" y="10"/>
                  </a:cxn>
                  <a:cxn ang="0">
                    <a:pos x="62" y="5"/>
                  </a:cxn>
                  <a:cxn ang="0">
                    <a:pos x="55" y="2"/>
                  </a:cxn>
                  <a:cxn ang="0">
                    <a:pos x="48" y="1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40" y="0"/>
                  </a:cxn>
                </a:cxnLst>
                <a:rect l="0" t="0" r="r" b="b"/>
                <a:pathLst>
                  <a:path w="80" h="71">
                    <a:moveTo>
                      <a:pt x="40" y="0"/>
                    </a:moveTo>
                    <a:lnTo>
                      <a:pt x="32" y="1"/>
                    </a:lnTo>
                    <a:lnTo>
                      <a:pt x="24" y="2"/>
                    </a:lnTo>
                    <a:lnTo>
                      <a:pt x="17" y="5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3" y="21"/>
                    </a:lnTo>
                    <a:lnTo>
                      <a:pt x="1" y="28"/>
                    </a:lnTo>
                    <a:lnTo>
                      <a:pt x="0" y="35"/>
                    </a:lnTo>
                    <a:lnTo>
                      <a:pt x="1" y="42"/>
                    </a:lnTo>
                    <a:lnTo>
                      <a:pt x="3" y="49"/>
                    </a:lnTo>
                    <a:lnTo>
                      <a:pt x="6" y="55"/>
                    </a:lnTo>
                    <a:lnTo>
                      <a:pt x="11" y="61"/>
                    </a:lnTo>
                    <a:lnTo>
                      <a:pt x="17" y="65"/>
                    </a:lnTo>
                    <a:lnTo>
                      <a:pt x="24" y="69"/>
                    </a:lnTo>
                    <a:lnTo>
                      <a:pt x="32" y="70"/>
                    </a:lnTo>
                    <a:lnTo>
                      <a:pt x="40" y="71"/>
                    </a:lnTo>
                    <a:lnTo>
                      <a:pt x="48" y="70"/>
                    </a:lnTo>
                    <a:lnTo>
                      <a:pt x="55" y="69"/>
                    </a:lnTo>
                    <a:lnTo>
                      <a:pt x="62" y="65"/>
                    </a:lnTo>
                    <a:lnTo>
                      <a:pt x="69" y="61"/>
                    </a:lnTo>
                    <a:lnTo>
                      <a:pt x="73" y="55"/>
                    </a:lnTo>
                    <a:lnTo>
                      <a:pt x="77" y="49"/>
                    </a:lnTo>
                    <a:lnTo>
                      <a:pt x="79" y="42"/>
                    </a:lnTo>
                    <a:lnTo>
                      <a:pt x="80" y="35"/>
                    </a:lnTo>
                    <a:lnTo>
                      <a:pt x="79" y="28"/>
                    </a:lnTo>
                    <a:lnTo>
                      <a:pt x="77" y="21"/>
                    </a:lnTo>
                    <a:lnTo>
                      <a:pt x="73" y="16"/>
                    </a:lnTo>
                    <a:lnTo>
                      <a:pt x="69" y="10"/>
                    </a:lnTo>
                    <a:lnTo>
                      <a:pt x="62" y="5"/>
                    </a:lnTo>
                    <a:lnTo>
                      <a:pt x="55" y="2"/>
                    </a:lnTo>
                    <a:lnTo>
                      <a:pt x="48" y="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02" name="Freeform 54"/>
              <p:cNvSpPr>
                <a:spLocks/>
              </p:cNvSpPr>
              <p:nvPr/>
            </p:nvSpPr>
            <p:spPr bwMode="auto">
              <a:xfrm>
                <a:off x="2426" y="2308"/>
                <a:ext cx="474" cy="104"/>
              </a:xfrm>
              <a:custGeom>
                <a:avLst/>
                <a:gdLst/>
                <a:ahLst/>
                <a:cxnLst>
                  <a:cxn ang="0">
                    <a:pos x="948" y="208"/>
                  </a:cxn>
                  <a:cxn ang="0">
                    <a:pos x="825" y="186"/>
                  </a:cxn>
                  <a:cxn ang="0">
                    <a:pos x="852" y="102"/>
                  </a:cxn>
                  <a:cxn ang="0">
                    <a:pos x="860" y="103"/>
                  </a:cxn>
                  <a:cxn ang="0">
                    <a:pos x="863" y="103"/>
                  </a:cxn>
                  <a:cxn ang="0">
                    <a:pos x="860" y="102"/>
                  </a:cxn>
                  <a:cxn ang="0">
                    <a:pos x="852" y="101"/>
                  </a:cxn>
                  <a:cxn ang="0">
                    <a:pos x="856" y="85"/>
                  </a:cxn>
                  <a:cxn ang="0">
                    <a:pos x="800" y="0"/>
                  </a:cxn>
                  <a:cxn ang="0">
                    <a:pos x="832" y="96"/>
                  </a:cxn>
                  <a:cxn ang="0">
                    <a:pos x="825" y="95"/>
                  </a:cxn>
                  <a:cxn ang="0">
                    <a:pos x="808" y="92"/>
                  </a:cxn>
                  <a:cxn ang="0">
                    <a:pos x="788" y="88"/>
                  </a:cxn>
                  <a:cxn ang="0">
                    <a:pos x="766" y="85"/>
                  </a:cxn>
                  <a:cxn ang="0">
                    <a:pos x="741" y="81"/>
                  </a:cxn>
                  <a:cxn ang="0">
                    <a:pos x="712" y="77"/>
                  </a:cxn>
                  <a:cxn ang="0">
                    <a:pos x="681" y="73"/>
                  </a:cxn>
                  <a:cxn ang="0">
                    <a:pos x="647" y="70"/>
                  </a:cxn>
                  <a:cxn ang="0">
                    <a:pos x="628" y="69"/>
                  </a:cxn>
                  <a:cxn ang="0">
                    <a:pos x="604" y="65"/>
                  </a:cxn>
                  <a:cxn ang="0">
                    <a:pos x="584" y="64"/>
                  </a:cxn>
                  <a:cxn ang="0">
                    <a:pos x="544" y="62"/>
                  </a:cxn>
                  <a:cxn ang="0">
                    <a:pos x="501" y="60"/>
                  </a:cxn>
                  <a:cxn ang="0">
                    <a:pos x="455" y="57"/>
                  </a:cxn>
                  <a:cxn ang="0">
                    <a:pos x="377" y="55"/>
                  </a:cxn>
                  <a:cxn ang="0">
                    <a:pos x="281" y="53"/>
                  </a:cxn>
                  <a:cxn ang="0">
                    <a:pos x="201" y="51"/>
                  </a:cxn>
                  <a:cxn ang="0">
                    <a:pos x="134" y="51"/>
                  </a:cxn>
                  <a:cxn ang="0">
                    <a:pos x="82" y="51"/>
                  </a:cxn>
                  <a:cxn ang="0">
                    <a:pos x="43" y="53"/>
                  </a:cxn>
                  <a:cxn ang="0">
                    <a:pos x="18" y="53"/>
                  </a:cxn>
                  <a:cxn ang="0">
                    <a:pos x="5" y="54"/>
                  </a:cxn>
                  <a:cxn ang="0">
                    <a:pos x="4" y="54"/>
                  </a:cxn>
                  <a:cxn ang="0">
                    <a:pos x="0" y="69"/>
                  </a:cxn>
                  <a:cxn ang="0">
                    <a:pos x="7" y="69"/>
                  </a:cxn>
                  <a:cxn ang="0">
                    <a:pos x="27" y="70"/>
                  </a:cxn>
                  <a:cxn ang="0">
                    <a:pos x="58" y="71"/>
                  </a:cxn>
                  <a:cxn ang="0">
                    <a:pos x="96" y="71"/>
                  </a:cxn>
                  <a:cxn ang="0">
                    <a:pos x="141" y="72"/>
                  </a:cxn>
                  <a:cxn ang="0">
                    <a:pos x="190" y="72"/>
                  </a:cxn>
                  <a:cxn ang="0">
                    <a:pos x="241" y="71"/>
                  </a:cxn>
                  <a:cxn ang="0">
                    <a:pos x="292" y="69"/>
                  </a:cxn>
                  <a:cxn ang="0">
                    <a:pos x="318" y="68"/>
                  </a:cxn>
                  <a:cxn ang="0">
                    <a:pos x="350" y="68"/>
                  </a:cxn>
                  <a:cxn ang="0">
                    <a:pos x="387" y="69"/>
                  </a:cxn>
                  <a:cxn ang="0">
                    <a:pos x="428" y="71"/>
                  </a:cxn>
                  <a:cxn ang="0">
                    <a:pos x="471" y="73"/>
                  </a:cxn>
                  <a:cxn ang="0">
                    <a:pos x="516" y="76"/>
                  </a:cxn>
                  <a:cxn ang="0">
                    <a:pos x="561" y="79"/>
                  </a:cxn>
                  <a:cxn ang="0">
                    <a:pos x="607" y="83"/>
                  </a:cxn>
                  <a:cxn ang="0">
                    <a:pos x="607" y="85"/>
                  </a:cxn>
                  <a:cxn ang="0">
                    <a:pos x="395" y="132"/>
                  </a:cxn>
                  <a:cxn ang="0">
                    <a:pos x="824" y="202"/>
                  </a:cxn>
                  <a:cxn ang="0">
                    <a:pos x="827" y="202"/>
                  </a:cxn>
                  <a:cxn ang="0">
                    <a:pos x="827" y="202"/>
                  </a:cxn>
                </a:cxnLst>
                <a:rect l="0" t="0" r="r" b="b"/>
                <a:pathLst>
                  <a:path w="948" h="208">
                    <a:moveTo>
                      <a:pt x="827" y="202"/>
                    </a:moveTo>
                    <a:lnTo>
                      <a:pt x="948" y="208"/>
                    </a:lnTo>
                    <a:lnTo>
                      <a:pt x="826" y="191"/>
                    </a:lnTo>
                    <a:lnTo>
                      <a:pt x="825" y="186"/>
                    </a:lnTo>
                    <a:lnTo>
                      <a:pt x="852" y="102"/>
                    </a:lnTo>
                    <a:lnTo>
                      <a:pt x="852" y="102"/>
                    </a:lnTo>
                    <a:lnTo>
                      <a:pt x="856" y="103"/>
                    </a:lnTo>
                    <a:lnTo>
                      <a:pt x="860" y="103"/>
                    </a:lnTo>
                    <a:lnTo>
                      <a:pt x="862" y="103"/>
                    </a:lnTo>
                    <a:lnTo>
                      <a:pt x="863" y="103"/>
                    </a:lnTo>
                    <a:lnTo>
                      <a:pt x="862" y="103"/>
                    </a:lnTo>
                    <a:lnTo>
                      <a:pt x="860" y="102"/>
                    </a:lnTo>
                    <a:lnTo>
                      <a:pt x="856" y="102"/>
                    </a:lnTo>
                    <a:lnTo>
                      <a:pt x="852" y="101"/>
                    </a:lnTo>
                    <a:lnTo>
                      <a:pt x="852" y="101"/>
                    </a:lnTo>
                    <a:lnTo>
                      <a:pt x="856" y="85"/>
                    </a:lnTo>
                    <a:lnTo>
                      <a:pt x="809" y="3"/>
                    </a:lnTo>
                    <a:lnTo>
                      <a:pt x="800" y="0"/>
                    </a:lnTo>
                    <a:lnTo>
                      <a:pt x="834" y="85"/>
                    </a:lnTo>
                    <a:lnTo>
                      <a:pt x="832" y="96"/>
                    </a:lnTo>
                    <a:lnTo>
                      <a:pt x="832" y="96"/>
                    </a:lnTo>
                    <a:lnTo>
                      <a:pt x="825" y="95"/>
                    </a:lnTo>
                    <a:lnTo>
                      <a:pt x="817" y="94"/>
                    </a:lnTo>
                    <a:lnTo>
                      <a:pt x="808" y="92"/>
                    </a:lnTo>
                    <a:lnTo>
                      <a:pt x="799" y="91"/>
                    </a:lnTo>
                    <a:lnTo>
                      <a:pt x="788" y="88"/>
                    </a:lnTo>
                    <a:lnTo>
                      <a:pt x="778" y="87"/>
                    </a:lnTo>
                    <a:lnTo>
                      <a:pt x="766" y="85"/>
                    </a:lnTo>
                    <a:lnTo>
                      <a:pt x="754" y="83"/>
                    </a:lnTo>
                    <a:lnTo>
                      <a:pt x="741" y="81"/>
                    </a:lnTo>
                    <a:lnTo>
                      <a:pt x="727" y="79"/>
                    </a:lnTo>
                    <a:lnTo>
                      <a:pt x="712" y="77"/>
                    </a:lnTo>
                    <a:lnTo>
                      <a:pt x="697" y="76"/>
                    </a:lnTo>
                    <a:lnTo>
                      <a:pt x="681" y="73"/>
                    </a:lnTo>
                    <a:lnTo>
                      <a:pt x="664" y="72"/>
                    </a:lnTo>
                    <a:lnTo>
                      <a:pt x="647" y="70"/>
                    </a:lnTo>
                    <a:lnTo>
                      <a:pt x="628" y="69"/>
                    </a:lnTo>
                    <a:lnTo>
                      <a:pt x="628" y="69"/>
                    </a:lnTo>
                    <a:lnTo>
                      <a:pt x="592" y="5"/>
                    </a:lnTo>
                    <a:lnTo>
                      <a:pt x="604" y="65"/>
                    </a:lnTo>
                    <a:lnTo>
                      <a:pt x="604" y="65"/>
                    </a:lnTo>
                    <a:lnTo>
                      <a:pt x="584" y="64"/>
                    </a:lnTo>
                    <a:lnTo>
                      <a:pt x="565" y="63"/>
                    </a:lnTo>
                    <a:lnTo>
                      <a:pt x="544" y="62"/>
                    </a:lnTo>
                    <a:lnTo>
                      <a:pt x="523" y="61"/>
                    </a:lnTo>
                    <a:lnTo>
                      <a:pt x="501" y="60"/>
                    </a:lnTo>
                    <a:lnTo>
                      <a:pt x="478" y="58"/>
                    </a:lnTo>
                    <a:lnTo>
                      <a:pt x="455" y="57"/>
                    </a:lnTo>
                    <a:lnTo>
                      <a:pt x="431" y="56"/>
                    </a:lnTo>
                    <a:lnTo>
                      <a:pt x="377" y="55"/>
                    </a:lnTo>
                    <a:lnTo>
                      <a:pt x="327" y="54"/>
                    </a:lnTo>
                    <a:lnTo>
                      <a:pt x="281" y="53"/>
                    </a:lnTo>
                    <a:lnTo>
                      <a:pt x="239" y="51"/>
                    </a:lnTo>
                    <a:lnTo>
                      <a:pt x="201" y="51"/>
                    </a:lnTo>
                    <a:lnTo>
                      <a:pt x="165" y="51"/>
                    </a:lnTo>
                    <a:lnTo>
                      <a:pt x="134" y="51"/>
                    </a:lnTo>
                    <a:lnTo>
                      <a:pt x="106" y="51"/>
                    </a:lnTo>
                    <a:lnTo>
                      <a:pt x="82" y="51"/>
                    </a:lnTo>
                    <a:lnTo>
                      <a:pt x="60" y="53"/>
                    </a:lnTo>
                    <a:lnTo>
                      <a:pt x="43" y="53"/>
                    </a:lnTo>
                    <a:lnTo>
                      <a:pt x="29" y="53"/>
                    </a:lnTo>
                    <a:lnTo>
                      <a:pt x="18" y="53"/>
                    </a:lnTo>
                    <a:lnTo>
                      <a:pt x="9" y="54"/>
                    </a:lnTo>
                    <a:lnTo>
                      <a:pt x="5" y="54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3" y="69"/>
                    </a:lnTo>
                    <a:lnTo>
                      <a:pt x="7" y="69"/>
                    </a:lnTo>
                    <a:lnTo>
                      <a:pt x="15" y="70"/>
                    </a:lnTo>
                    <a:lnTo>
                      <a:pt x="27" y="70"/>
                    </a:lnTo>
                    <a:lnTo>
                      <a:pt x="42" y="70"/>
                    </a:lnTo>
                    <a:lnTo>
                      <a:pt x="58" y="71"/>
                    </a:lnTo>
                    <a:lnTo>
                      <a:pt x="76" y="71"/>
                    </a:lnTo>
                    <a:lnTo>
                      <a:pt x="96" y="71"/>
                    </a:lnTo>
                    <a:lnTo>
                      <a:pt x="118" y="71"/>
                    </a:lnTo>
                    <a:lnTo>
                      <a:pt x="141" y="72"/>
                    </a:lnTo>
                    <a:lnTo>
                      <a:pt x="165" y="72"/>
                    </a:lnTo>
                    <a:lnTo>
                      <a:pt x="190" y="72"/>
                    </a:lnTo>
                    <a:lnTo>
                      <a:pt x="216" y="71"/>
                    </a:lnTo>
                    <a:lnTo>
                      <a:pt x="241" y="71"/>
                    </a:lnTo>
                    <a:lnTo>
                      <a:pt x="266" y="70"/>
                    </a:lnTo>
                    <a:lnTo>
                      <a:pt x="292" y="69"/>
                    </a:lnTo>
                    <a:lnTo>
                      <a:pt x="304" y="69"/>
                    </a:lnTo>
                    <a:lnTo>
                      <a:pt x="318" y="68"/>
                    </a:lnTo>
                    <a:lnTo>
                      <a:pt x="334" y="68"/>
                    </a:lnTo>
                    <a:lnTo>
                      <a:pt x="350" y="68"/>
                    </a:lnTo>
                    <a:lnTo>
                      <a:pt x="369" y="69"/>
                    </a:lnTo>
                    <a:lnTo>
                      <a:pt x="387" y="69"/>
                    </a:lnTo>
                    <a:lnTo>
                      <a:pt x="407" y="70"/>
                    </a:lnTo>
                    <a:lnTo>
                      <a:pt x="428" y="71"/>
                    </a:lnTo>
                    <a:lnTo>
                      <a:pt x="450" y="72"/>
                    </a:lnTo>
                    <a:lnTo>
                      <a:pt x="471" y="73"/>
                    </a:lnTo>
                    <a:lnTo>
                      <a:pt x="493" y="74"/>
                    </a:lnTo>
                    <a:lnTo>
                      <a:pt x="516" y="76"/>
                    </a:lnTo>
                    <a:lnTo>
                      <a:pt x="538" y="78"/>
                    </a:lnTo>
                    <a:lnTo>
                      <a:pt x="561" y="79"/>
                    </a:lnTo>
                    <a:lnTo>
                      <a:pt x="584" y="81"/>
                    </a:lnTo>
                    <a:lnTo>
                      <a:pt x="607" y="83"/>
                    </a:lnTo>
                    <a:lnTo>
                      <a:pt x="607" y="83"/>
                    </a:lnTo>
                    <a:lnTo>
                      <a:pt x="607" y="85"/>
                    </a:lnTo>
                    <a:lnTo>
                      <a:pt x="603" y="161"/>
                    </a:lnTo>
                    <a:lnTo>
                      <a:pt x="395" y="132"/>
                    </a:lnTo>
                    <a:lnTo>
                      <a:pt x="440" y="186"/>
                    </a:lnTo>
                    <a:lnTo>
                      <a:pt x="824" y="202"/>
                    </a:lnTo>
                    <a:lnTo>
                      <a:pt x="829" y="205"/>
                    </a:lnTo>
                    <a:lnTo>
                      <a:pt x="827" y="202"/>
                    </a:lnTo>
                    <a:lnTo>
                      <a:pt x="827" y="202"/>
                    </a:lnTo>
                    <a:lnTo>
                      <a:pt x="827" y="20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03" name="Freeform 55"/>
              <p:cNvSpPr>
                <a:spLocks/>
              </p:cNvSpPr>
              <p:nvPr/>
            </p:nvSpPr>
            <p:spPr bwMode="auto">
              <a:xfrm>
                <a:off x="2729" y="2350"/>
                <a:ext cx="112" cy="5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37" y="1"/>
                  </a:cxn>
                  <a:cxn ang="0">
                    <a:pos x="52" y="2"/>
                  </a:cxn>
                  <a:cxn ang="0">
                    <a:pos x="68" y="3"/>
                  </a:cxn>
                  <a:cxn ang="0">
                    <a:pos x="83" y="4"/>
                  </a:cxn>
                  <a:cxn ang="0">
                    <a:pos x="98" y="5"/>
                  </a:cxn>
                  <a:cxn ang="0">
                    <a:pos x="112" y="7"/>
                  </a:cxn>
                  <a:cxn ang="0">
                    <a:pos x="126" y="8"/>
                  </a:cxn>
                  <a:cxn ang="0">
                    <a:pos x="140" y="9"/>
                  </a:cxn>
                  <a:cxn ang="0">
                    <a:pos x="152" y="10"/>
                  </a:cxn>
                  <a:cxn ang="0">
                    <a:pos x="165" y="11"/>
                  </a:cxn>
                  <a:cxn ang="0">
                    <a:pos x="176" y="12"/>
                  </a:cxn>
                  <a:cxn ang="0">
                    <a:pos x="188" y="14"/>
                  </a:cxn>
                  <a:cxn ang="0">
                    <a:pos x="198" y="15"/>
                  </a:cxn>
                  <a:cxn ang="0">
                    <a:pos x="209" y="15"/>
                  </a:cxn>
                  <a:cxn ang="0">
                    <a:pos x="218" y="16"/>
                  </a:cxn>
                  <a:cxn ang="0">
                    <a:pos x="226" y="17"/>
                  </a:cxn>
                  <a:cxn ang="0">
                    <a:pos x="226" y="17"/>
                  </a:cxn>
                  <a:cxn ang="0">
                    <a:pos x="202" y="104"/>
                  </a:cxn>
                  <a:cxn ang="0">
                    <a:pos x="0" y="77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226" h="104">
                    <a:moveTo>
                      <a:pt x="21" y="0"/>
                    </a:moveTo>
                    <a:lnTo>
                      <a:pt x="37" y="1"/>
                    </a:lnTo>
                    <a:lnTo>
                      <a:pt x="52" y="2"/>
                    </a:lnTo>
                    <a:lnTo>
                      <a:pt x="68" y="3"/>
                    </a:lnTo>
                    <a:lnTo>
                      <a:pt x="83" y="4"/>
                    </a:lnTo>
                    <a:lnTo>
                      <a:pt x="98" y="5"/>
                    </a:lnTo>
                    <a:lnTo>
                      <a:pt x="112" y="7"/>
                    </a:lnTo>
                    <a:lnTo>
                      <a:pt x="126" y="8"/>
                    </a:lnTo>
                    <a:lnTo>
                      <a:pt x="140" y="9"/>
                    </a:lnTo>
                    <a:lnTo>
                      <a:pt x="152" y="10"/>
                    </a:lnTo>
                    <a:lnTo>
                      <a:pt x="165" y="11"/>
                    </a:lnTo>
                    <a:lnTo>
                      <a:pt x="176" y="12"/>
                    </a:lnTo>
                    <a:lnTo>
                      <a:pt x="188" y="14"/>
                    </a:lnTo>
                    <a:lnTo>
                      <a:pt x="198" y="15"/>
                    </a:lnTo>
                    <a:lnTo>
                      <a:pt x="209" y="15"/>
                    </a:lnTo>
                    <a:lnTo>
                      <a:pt x="218" y="16"/>
                    </a:lnTo>
                    <a:lnTo>
                      <a:pt x="226" y="17"/>
                    </a:lnTo>
                    <a:lnTo>
                      <a:pt x="226" y="17"/>
                    </a:lnTo>
                    <a:lnTo>
                      <a:pt x="202" y="104"/>
                    </a:lnTo>
                    <a:lnTo>
                      <a:pt x="0" y="77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4904" name="Rectangle 56"/>
          <p:cNvSpPr>
            <a:spLocks noChangeArrowheads="1"/>
          </p:cNvSpPr>
          <p:nvPr/>
        </p:nvSpPr>
        <p:spPr bwMode="auto">
          <a:xfrm>
            <a:off x="690563" y="207963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 About a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Proportion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334905" name="Text Box 57"/>
          <p:cNvSpPr txBox="1">
            <a:spLocks noChangeArrowheads="1"/>
          </p:cNvSpPr>
          <p:nvPr/>
        </p:nvSpPr>
        <p:spPr bwMode="auto">
          <a:xfrm>
            <a:off x="1716088" y="2376488"/>
            <a:ext cx="5989637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1.28, cumulative probability = .8997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2(1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.8997) =  .2006</a:t>
            </a:r>
          </a:p>
        </p:txBody>
      </p:sp>
      <p:sp>
        <p:nvSpPr>
          <p:cNvPr id="334906" name="Oval 58"/>
          <p:cNvSpPr>
            <a:spLocks noChangeArrowheads="1"/>
          </p:cNvSpPr>
          <p:nvPr/>
        </p:nvSpPr>
        <p:spPr bwMode="auto">
          <a:xfrm>
            <a:off x="5004048" y="2857500"/>
            <a:ext cx="952500" cy="4953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1422</Words>
  <Application>Microsoft Macintosh PowerPoint</Application>
  <PresentationFormat>On-screen Show (4:3)</PresentationFormat>
  <Paragraphs>209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微软雅黑</vt:lpstr>
      <vt:lpstr>宋体</vt:lpstr>
      <vt:lpstr>Arial</vt:lpstr>
      <vt:lpstr>Book Antiqua</vt:lpstr>
      <vt:lpstr>Calibri</vt:lpstr>
      <vt:lpstr>Monotype Sorts</vt:lpstr>
      <vt:lpstr>Symbol</vt:lpstr>
      <vt:lpstr>Times New Roman</vt:lpstr>
      <vt:lpstr>Wingdings</vt:lpstr>
      <vt:lpstr>Office 主题</vt:lpstr>
      <vt:lpstr>Equation</vt:lpstr>
      <vt:lpstr>Chart</vt:lpstr>
      <vt:lpstr>定量分析：数据思维与商业统计</vt:lpstr>
      <vt:lpstr>Session4_2  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上海海事大学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统计学</dc:title>
  <dc:creator>James Chen</dc:creator>
  <cp:lastModifiedBy>Chen Wenbo</cp:lastModifiedBy>
  <cp:revision>235</cp:revision>
  <dcterms:created xsi:type="dcterms:W3CDTF">2010-01-10T13:28:24Z</dcterms:created>
  <dcterms:modified xsi:type="dcterms:W3CDTF">2021-10-23T14:15:19Z</dcterms:modified>
</cp:coreProperties>
</file>