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17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2196 2702 24575,'-41'0'0,"5"0"0,-15 0 0,6 0 0,-3 0 0,-1 0 0,-12 0 0,12 0 0,-13-11 0,14 8 0,-14-8 0,13 6 0,-12 3 0,12-8 0,1 4 0,3-1 0,5-3 0,-1 4 0,-4-6 0,5 1 0,-1 0 0,-4-1 0,5 1 0,-7-6 0,6 4 0,3-3 0,5 5 0,1 0 0,5 0 0,2 1 0,5-4 0,5 3 0,-3-3 0,3 5 0,-5-1 0,0-5 0,1 4 0,-1-7 0,0 7 0,1-8 0,-1 4 0,-5-1 0,4-3 0,-5 4 0,7-5 0,-8-7 0,0 5 0,-1-5 0,-4 0 0,10 6 0,-4-6 0,6 7 0,5 1 0,-3-1 0,3-3 0,-5 2 0,5-3 0,1 9 0,0-3 0,3 3 0,-7-5 0,2 0 0,1 5 0,1-3 0,0 3 0,3-5 0,-7 0 0,7 6 0,-3-5 0,0 4 0,3-5 0,-3 1 0,4 4 0,1-4 0,-1 4 0,5 0 0,-4-3 0,8 3 0,-8 0 0,8-4 0,-3 4 0,0 0 0,3-3 0,-3 8 0,0-9 0,3 4 0,-4-4 0,1 4 0,3-4 0,-3 4 0,4-4 0,0-1 0,0 0 0,0 0 0,0-8 0,0 6 0,0-6 0,0 8 0,0 0 0,0 5 0,0-3 0,0 3 0,0-5 0,0 0 0,0 1 0,0 4 0,0-4 0,0 4 0,0-4 0,5-1 0,1-5 0,-1 3 0,4-3 0,-3 5 0,3 1 0,-3-1 0,3 0 0,-4 1 0,0-1 0,4 0 0,-4 5 0,5-3 0,-1 8 0,1-9 0,-1 4 0,0 0 0,1-3 0,4 7 0,-4-7 0,4 7 0,-5-3 0,5 5 0,-4-5 0,9 3 0,0-7 0,-3 7 0,6-3 0,-12 5 0,9 0 0,-5-1 0,1 1 0,4-1 0,-5 0 0,6 0 0,-1 0 0,1 1 0,-5-1 0,3 0 0,-3 5 0,4-4 0,1 4 0,-5-5 0,9 0 0,-8 5 0,9-4 0,-5 3 0,-1-4 0,1 5 0,0-4 0,-1 3 0,6-4 0,-4 5 0,10-5 0,-5 4 0,13-5 0,-5 5 0,11-5 0,-5 5 0,7-6 0,0 0 0,6 0 0,-4 0 0,5 0 0,-8 0 0,22 0 0,-16 0 0,16 1 0,-22-1 0,1 5 0,-7-3 0,5 4 0,-4 0 0,5-5 0,8 4 0,-5 1 0,12-6 0,-12 6 0,12-7 0,-12 6 0,5-3 0,0 8 0,-5-8 0,5 3 0,-7 1 0,-1 0 0,-5 2 0,4-3 0,-11 1 0,11-4 0,-11 8 0,4-3 0,1 0 0,-5 3 0,11-8 0,-5 9 0,14-5 0,-5 1 0,12 4 0,-12-10 0,5 10 0,-7-4 0,0 5 0,-1 0 0,-5 0 0,4 0 0,-12 0 0,27 0 0,-23 0 0,16 0 0,-26 0 0,3 0 0,-3 0 0,5 0 0,0 5 0,7 1 0,-5 5 0,11 0 0,-11 0 0,11 1 0,-11-6 0,11 4 0,-11-4 0,4 5 0,-6 0 0,1 0 0,-1 0 0,0 4 0,0-3 0,0 8 0,-5-8 0,4 8 0,-10-9 0,9 9 0,-9-4 0,5 4 0,-7 0 0,6-5 0,-4 4 0,0-4 0,-3 5 0,-3-5 0,5 3 0,-5-3 0,4 5 0,-9-5 0,8 3 0,2 6 0,-5-7 0,8 10 0,-13-13 0,5 6 0,-1-1 0,-4 1 0,9-5 0,-8 4 0,3-4 0,0 4 0,-3-4 0,3 4 0,-1-5 0,-2 1 0,7 4 0,-8-9 0,4 8 0,-4-3 0,-1 0 0,1 3 0,-1-8 0,0 8 0,0-8 0,1 9 0,-1-9 0,1 8 0,-2-8 0,2 4 0,-1-1 0,0-3 0,0 4 0,0-5 0,-4 5 0,-1-4 0,0 3 0,-3-4 0,3 0 0,-4 8 0,4-6 0,-4 12 0,4-13 0,-4 3 0,0 1 0,0-4 0,0 3 0,0 1 0,0 1 0,0 0 0,5 3 0,-4-8 0,3 8 0,-4-8 0,0 9 0,0-9 0,0 8 0,0-8 0,0 8 0,0-3 0,0 0 0,0 3 0,0-3 0,0 0 0,0 3 0,0-8 0,0 9 0,0-9 0,0 3 0,0-4 0,-4 0 0,3 0 0,-7 0 0,7 4 0,-7-3 0,3 4 0,0-5 0,-3 0 0,3 4 0,-4-3 0,-1 4 0,1-1 0,0 1 0,0 0 0,0 0 0,0-5 0,-1 4 0,5-3 0,-3 4 0,3-5 0,-5 4 0,1-3 0,0 4 0,0-5 0,0 4 0,0-3 0,-1 9 0,1-9 0,-1 3 0,1 1 0,0-4 0,-1 8 0,1-8 0,0 4 0,-1 0 0,1-4 0,-5 4 0,4-5 0,0 5 0,2-4 0,-2 4 0,0-5 0,-4 0 0,5 0 0,0 0 0,1-1 0,-1 1 0,0 0 0,-5 0 0,4 0 0,-4 0 0,-4 9 0,2-7 0,-3 7 0,6-9 0,4 0 0,-5 0 0,4 0 0,-4 0 0,5 0 0,-4-4 0,2 3 0,-2-3 0,-1 0 0,4 3 0,-4-3 0,0 4 0,4 0 0,-8 0 0,3 1 0,-5-1 0,0 1 0,1 0 0,-1-5 0,0 4 0,1-4 0,-1 5 0,0 0 0,0 0 0,1 0 0,-7 0 0,5 0 0,-4 0 0,10-1 0,-3 1 0,3-1 0,-5-3 0,5 2 0,-3-3 0,7 4 0,-7 1 0,3-1 0,-5-3 0,-3 6 0,2-5 0,2 6 0,1-8 0,3 4 0,0-8 0,-4 7 0,9-7 0,-9 8 0,9-8 0,-4 7 0,1-7 0,3 3 0,-4 0 0,5-3 0,0 3 0,0 0 0,0-3 0,4 7 0,-3-7 0,3 3 0,-4-4 0,0 0 0,4-4 0,2 0 0,3-4 0,4 3 0,-3-3 0,6 7 0,-6-7 0,7 3 0,-7-4 0,7 0 0,-7 0 0,7 0 0,-3 1 0,3-1 0,-3 0 0,3 0 0,-7 0 0,7 0 0,-7 0 0,7 4 0,-7-3 0,6 3 0,-6-4 0,3 0 0,0 4 0,-3-3 0,7 3 0,-7-3 0,3-1 0,0 4 0,-3-3 0,7 3 0,-7-4 0,3 0 0,0 0 0,-3 0 0,3 0 0,-1 0 0,-2 0 0,7 0 0,-7-4 0,7 2 0,-7-7 0,7 3 0,-2-5 0,-1 1 0,4-1 0,-8 5 0,3-4 0,0 9 0,-3-3 0,7 8 0,-7-3 0,7 3 0,-7-4 0,7 4 0,-8-3 0,4 11 0,-4 3 0,0 3 0,0 5 0,0-5 0,0 4 0,-4-2 0,3 7 0,-3-8 0,4 4 0,0-1 0,0-3 0,0 4 0,0-5 0,-4 0 0,3 4 0,-3-3 0,4 4 0,-4-5 0,3-1 0,-3 1 0,4 0 0,-4 0 0,3 0 0,-3 0 0,4-1 0,0 1 0,-4 0 0,3 0 0,-3 0 0,4 0 0,0-1 0,-4 1 0,3 0 0,-6-1 0,6 1 0,-7-5 0,7 4 0,-3-3 0,0-1 0,-1 0 0,0 0 0,-2-3 0,2 2 0,0 1 0,-2 1 0,2 3 0,0 1 0,-2-5 0,6 4 0,-7-3 0,3 4 0,-4-1 0,0 1 0,1-1 0,3 1 0,-3-4 0,7 3 0,-7-3 0,3 0 0,0 3 0,-3-4 0,3 5 0,0 0 0,-2-4 0,2 2 0,0-2 0,-3 0 0,7 3 0,-7-3 0,3 0 0,0 3 0,-3-7 0,7 7 0,-7-7 0,7 7 0,-7-8 0,7 8 0,-7-7 0,3 7 0,0-3 0,-3 4 0,3-4 0,0 3 0,-3-7 0,7 6 0,-7-6 0,7 7 0,-7-7 0,7-1 0,1-1 0,5-6 0,4 2 0,-1 0 0,-4-2 0,4 6 0,-3-3 0,0 0 0,3 3 0,-4-7 0,5 3 0,-1 1 0,1-4 0,-1 3 0,1 0 0,0 2 0,0-1 0,-1 3 0,1-7 0,-1 7 0,1-3 0,-1 4 0,0 0 0,1 0 0,-1 0 0,1 0 0,-1 0 0,1 0 0,-1 0 0,1 0 0,0 0 0,0 0 0,0 0 0,-1 0 0,1 0 0,0 0 0,0 0 0,0 0 0,0 0 0,4 0 0,-3 0 0,9 0 0,-5 0 0,6 0 0,0 0 0,-1 0 0,-4 0 0,3 0 0,-3 0 0,5 0 0,-1 0 0,1 0 0,-1 0 0,1 0 0,0 0 0,-1 0 0,1 0 0,-6 0 0,5 0 0,-9 0 0,8 0 0,-8 0 0,4 0 0,0 0 0,-4 0 0,8 0 0,-8 0 0,4 0 0,-1 0 0,-3 0 0,9 0 0,-9 0 0,3 0 0,1 0 0,-4 0 0,4 0 0,-6 0 0,1 0 0,0 0 0,0 0 0,-4 4 0,3-3 0,-7 2 0,3-3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17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2196 2702 24575,'-41'0'0,"5"0"0,-15 0 0,6 0 0,-3 0 0,-1 0 0,-12 0 0,12 0 0,-13-11 0,14 8 0,-14-8 0,13 6 0,-12 3 0,12-8 0,1 4 0,3-1 0,5-3 0,-1 4 0,-4-6 0,5 1 0,-1 0 0,-4-1 0,5 1 0,-7-6 0,6 4 0,3-3 0,5 5 0,1 0 0,5 0 0,2 1 0,5-4 0,5 3 0,-3-3 0,3 5 0,-5-1 0,0-5 0,1 4 0,-1-7 0,0 7 0,1-8 0,-1 4 0,-5-1 0,4-3 0,-5 4 0,7-5 0,-8-7 0,0 5 0,-1-5 0,-4 0 0,10 6 0,-4-6 0,6 7 0,5 1 0,-3-1 0,3-3 0,-5 2 0,5-3 0,1 9 0,0-3 0,3 3 0,-7-5 0,2 0 0,1 5 0,1-3 0,0 3 0,3-5 0,-7 0 0,7 6 0,-3-5 0,0 4 0,3-5 0,-3 1 0,4 4 0,1-4 0,-1 4 0,5 0 0,-4-3 0,8 3 0,-8 0 0,8-4 0,-3 4 0,0 0 0,3-3 0,-3 8 0,0-9 0,3 4 0,-4-4 0,1 4 0,3-4 0,-3 4 0,4-4 0,0-1 0,0 0 0,0 0 0,0-8 0,0 6 0,0-6 0,0 8 0,0 0 0,0 5 0,0-3 0,0 3 0,0-5 0,0 0 0,0 1 0,0 4 0,0-4 0,0 4 0,0-4 0,5-1 0,1-5 0,-1 3 0,4-3 0,-3 5 0,3 1 0,-3-1 0,3 0 0,-4 1 0,0-1 0,4 0 0,-4 5 0,5-3 0,-1 8 0,1-9 0,-1 4 0,0 0 0,1-3 0,4 7 0,-4-7 0,4 7 0,-5-3 0,5 5 0,-4-5 0,9 3 0,0-7 0,-3 7 0,6-3 0,-12 5 0,9 0 0,-5-1 0,1 1 0,4-1 0,-5 0 0,6 0 0,-1 0 0,1 1 0,-5-1 0,3 0 0,-3 5 0,4-4 0,1 4 0,-5-5 0,9 0 0,-8 5 0,9-4 0,-5 3 0,-1-4 0,1 5 0,0-4 0,-1 3 0,6-4 0,-4 5 0,10-5 0,-5 4 0,13-5 0,-5 5 0,11-5 0,-5 5 0,7-6 0,0 0 0,6 0 0,-4 0 0,5 0 0,-8 0 0,22 0 0,-16 0 0,16 1 0,-22-1 0,1 5 0,-7-3 0,5 4 0,-4 0 0,5-5 0,8 4 0,-5 1 0,12-6 0,-12 6 0,12-7 0,-12 6 0,5-3 0,0 8 0,-5-8 0,5 3 0,-7 1 0,-1 0 0,-5 2 0,4-3 0,-11 1 0,11-4 0,-11 8 0,4-3 0,1 0 0,-5 3 0,11-8 0,-5 9 0,14-5 0,-5 1 0,12 4 0,-12-10 0,5 10 0,-7-4 0,0 5 0,-1 0 0,-5 0 0,4 0 0,-12 0 0,27 0 0,-23 0 0,16 0 0,-26 0 0,3 0 0,-3 0 0,5 0 0,0 5 0,7 1 0,-5 5 0,11 0 0,-11 0 0,11 1 0,-11-6 0,11 4 0,-11-4 0,4 5 0,-6 0 0,1 0 0,-1 0 0,0 4 0,0-3 0,0 8 0,-5-8 0,4 8 0,-10-9 0,9 9 0,-9-4 0,5 4 0,-7 0 0,6-5 0,-4 4 0,0-4 0,-3 5 0,-3-5 0,5 3 0,-5-3 0,4 5 0,-9-5 0,8 3 0,2 6 0,-5-7 0,8 10 0,-13-13 0,5 6 0,-1-1 0,-4 1 0,9-5 0,-8 4 0,3-4 0,0 4 0,-3-4 0,3 4 0,-1-5 0,-2 1 0,7 4 0,-8-9 0,4 8 0,-4-3 0,-1 0 0,1 3 0,-1-8 0,0 8 0,0-8 0,1 9 0,-1-9 0,1 8 0,-2-8 0,2 4 0,-1-1 0,0-3 0,0 4 0,0-5 0,-4 5 0,-1-4 0,0 3 0,-3-4 0,3 0 0,-4 8 0,4-6 0,-4 12 0,4-13 0,-4 3 0,0 1 0,0-4 0,0 3 0,0 1 0,0 1 0,0 0 0,5 3 0,-4-8 0,3 8 0,-4-8 0,0 9 0,0-9 0,0 8 0,0-8 0,0 8 0,0-3 0,0 0 0,0 3 0,0-3 0,0 0 0,0 3 0,0-8 0,0 9 0,0-9 0,0 3 0,0-4 0,-4 0 0,3 0 0,-7 0 0,7 4 0,-7-3 0,3 4 0,0-5 0,-3 0 0,3 4 0,-4-3 0,-1 4 0,1-1 0,0 1 0,0 0 0,0 0 0,0-5 0,-1 4 0,5-3 0,-3 4 0,3-5 0,-5 4 0,1-3 0,0 4 0,0-5 0,0 4 0,0-3 0,-1 9 0,1-9 0,-1 3 0,1 1 0,0-4 0,-1 8 0,1-8 0,0 4 0,-1 0 0,1-4 0,-5 4 0,4-5 0,0 5 0,2-4 0,-2 4 0,0-5 0,-4 0 0,5 0 0,0 0 0,1-1 0,-1 1 0,0 0 0,-5 0 0,4 0 0,-4 0 0,-4 9 0,2-7 0,-3 7 0,6-9 0,4 0 0,-5 0 0,4 0 0,-4 0 0,5 0 0,-4-4 0,2 3 0,-2-3 0,-1 0 0,4 3 0,-4-3 0,0 4 0,4 0 0,-8 0 0,3 1 0,-5-1 0,0 1 0,1 0 0,-1-5 0,0 4 0,1-4 0,-1 5 0,0 0 0,0 0 0,1 0 0,-7 0 0,5 0 0,-4 0 0,10-1 0,-3 1 0,3-1 0,-5-3 0,5 2 0,-3-3 0,7 4 0,-7 1 0,3-1 0,-5-3 0,-3 6 0,2-5 0,2 6 0,1-8 0,3 4 0,0-8 0,-4 7 0,9-7 0,-9 8 0,9-8 0,-4 7 0,1-7 0,3 3 0,-4 0 0,5-3 0,0 3 0,0 0 0,0-3 0,4 7 0,-3-7 0,3 3 0,-4-4 0,0 0 0,4-4 0,2 0 0,3-4 0,4 3 0,-3-3 0,6 7 0,-6-7 0,7 3 0,-7-4 0,7 0 0,-7 0 0,7 0 0,-3 1 0,3-1 0,-3 0 0,3 0 0,-7 0 0,7 0 0,-7 0 0,7 4 0,-7-3 0,6 3 0,-6-4 0,3 0 0,0 4 0,-3-3 0,7 3 0,-7-3 0,3-1 0,0 4 0,-3-3 0,7 3 0,-7-4 0,3 0 0,0 0 0,-3 0 0,3 0 0,-1 0 0,-2 0 0,7 0 0,-7-4 0,7 2 0,-7-7 0,7 3 0,-2-5 0,-1 1 0,4-1 0,-8 5 0,3-4 0,0 9 0,-3-3 0,7 8 0,-7-3 0,7 3 0,-7-4 0,7 4 0,-8-3 0,4 11 0,-4 3 0,0 3 0,0 5 0,0-5 0,0 4 0,-4-2 0,3 7 0,-3-8 0,4 4 0,0-1 0,0-3 0,0 4 0,0-5 0,-4 0 0,3 4 0,-3-3 0,4 4 0,-4-5 0,3-1 0,-3 1 0,4 0 0,-4 0 0,3 0 0,-3 0 0,4-1 0,0 1 0,-4 0 0,3 0 0,-3 0 0,4 0 0,0-1 0,-4 1 0,3 0 0,-6-1 0,6 1 0,-7-5 0,7 4 0,-3-3 0,0-1 0,-1 0 0,0 0 0,-2-3 0,2 2 0,0 1 0,-2 1 0,2 3 0,0 1 0,-2-5 0,6 4 0,-7-3 0,3 4 0,-4-1 0,0 1 0,1-1 0,3 1 0,-3-4 0,7 3 0,-7-3 0,3 0 0,0 3 0,-3-4 0,3 5 0,0 0 0,-2-4 0,2 2 0,0-2 0,-3 0 0,7 3 0,-7-3 0,3 0 0,0 3 0,-3-7 0,7 7 0,-7-7 0,7 7 0,-7-8 0,7 8 0,-7-7 0,3 7 0,0-3 0,-3 4 0,3-4 0,0 3 0,-3-7 0,7 6 0,-7-6 0,7 7 0,-7-7 0,7-1 0,1-1 0,5-6 0,4 2 0,-1 0 0,-4-2 0,4 6 0,-3-3 0,0 0 0,3 3 0,-4-7 0,5 3 0,-1 1 0,1-4 0,-1 3 0,1 0 0,0 2 0,0-1 0,-1 3 0,1-7 0,-1 7 0,1-3 0,-1 4 0,0 0 0,1 0 0,-1 0 0,1 0 0,-1 0 0,1 0 0,-1 0 0,1 0 0,0 0 0,0 0 0,0 0 0,-1 0 0,1 0 0,0 0 0,0 0 0,0 0 0,0 0 0,4 0 0,-3 0 0,9 0 0,-5 0 0,6 0 0,0 0 0,-1 0 0,-4 0 0,3 0 0,-3 0 0,5 0 0,-1 0 0,1 0 0,-1 0 0,1 0 0,0 0 0,-1 0 0,1 0 0,-6 0 0,5 0 0,-9 0 0,8 0 0,-8 0 0,4 0 0,0 0 0,-4 0 0,8 0 0,-8 0 0,4 0 0,-1 0 0,-3 0 0,9 0 0,-9 0 0,3 0 0,1 0 0,-4 0 0,4 0 0,-6 0 0,1 0 0,0 0 0,0 0 0,-4 4 0,3-3 0,-7 2 0,3-3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24575,'20'0'0,"-4"0"0,27 0 0,3 0 0,-11 0 0,11 0 0,-7 0 0,-6 0 0,6 0 0,-13 0 0,0 4 0,-1 2 0,-4 4 0,9 1 0,-9-2 0,10 2 0,-4-1 0,-1 1 0,5-1 0,-4 5 0,5-3 0,0 9 0,-5-10 0,3 9 0,-9-9 0,0 4 0,-3-1 0,-8-4 0,4 3 0,-5-4 0,-1 0 0,2 5 0,-1-4 0,0 8 0,1-3 0,4 5 0,-3-1 0,3 1 0,-4-1 0,-1 1 0,1-1 0,0-4 0,0 9 0,-1-8 0,1 10 0,0-1 0,0-4 0,1 9 0,-1-3 0,1 0 0,-6-2 0,4-6 0,-3 1 0,-1-1 0,3-4 0,-7-1 0,3-5 0,-4-1 0,4 1 0,-3 0 0,3 0 0,-4 0 0,0-1 0,4 6 0,-3-4 0,4 8 0,-5-3 0,0 5 0,0-1 0,0 1 0,0-1 0,0 1 0,0 0 0,4-1 0,-3 6 0,3 2 0,-4 5 0,0 0 0,0 0 0,0 1 0,0 5 0,0-4 0,0 5 0,0-7 0,0 0 0,0 0 0,0 0 0,0-5 0,0 4 0,0-10 0,-4 4 0,-1-6 0,-5 1 0,0 0 0,0-6 0,5 0 0,-3-5 0,3 0 0,0-1 0,-7 5 0,6-3 0,-7 3 0,-1-4 0,-1 5 0,-11 8 0,4-1 0,-10 6 0,4 0 0,-6 2 0,6-1 0,-4 0 0,4-2 0,1-4 0,0 0 0,12-3 0,-4-4 0,9 0 0,-4-1 0,0-1 0,4-3 0,-9 9 0,9-9 0,-8 4 0,7-1 0,-8-2 0,4 3 0,-5 1 0,1-5 0,3 9 0,-2-8 0,2 7 0,-3-7 0,-1 3 0,5-4 0,-4-1 0,13 0 0,-6 0 0,7-4 0,-4-1 0,0-4 0,1 4 0,-6 1 0,-1 5 0,-4 0 0,-7 0 0,5 0 0,-4 0 0,5 0 0,0-1 0,6-3 0,0-2 0,6-4 0,-1 4 0,8-3 0,-2-2 0,11 0 0,-3-3 0,3 4 0,1 0 0,0 0 0,-1 0 0,1 0 0,0 0 0,0-4 0,0 3 0,-1-3 0,1 4 0,0 0 0,4 0 0,8 0 0,0 0 0,9 0 0,-3 0 0,5 5 0,-5 1 0,3 4 0,-3 0 0,0 1 0,3-1 0,-9 0 0,10 6 0,-4-5 0,-1 4 0,5 1 0,-4-5 0,5 9 0,-6-4 0,5 1 0,-10 1 0,10-6 0,-10 7 0,4-4 0,-5 0 0,-1 4 0,1-8 0,-5 7 0,3-7 0,-2 8 0,3-4 0,1 4 0,-1 1 0,1 0 0,0-1 0,0 6 0,-5-4 0,6 10 0,-6-10 0,6 10 0,-1-10 0,-4 4 0,-1 0 0,-1-4 0,-3 4 0,3-5 0,-4-1 0,0 7 0,0-5 0,0 4 0,1 0 0,-2-4 0,-3 4 0,-1-5 0,-1 5 0,-2-4 0,2 9 0,-4-3 0,0 12 0,0-6 0,0 13 0,0-13 0,0 13 0,0-13 0,0 6 0,0-7 0,0 0 0,0 0 0,0-5 0,0 4 0,0-10 0,0-1 0,0-1 0,0-9 0,0 3 0,0-4 0,0 0 0,-4 0 0,-1-1 0,-4 1 0,0 0 0,0 0 0,0 0 0,-4 4 0,3-3 0,-9 9 0,9-9 0,-8 4 0,7-1 0,-8-2 0,9 3 0,-9-5 0,9 0 0,-8 1 0,-1 3 0,-2-2 0,2 2 0,6-7 0,-1 2 0,4-7 0,-4 3 0,0 1 0,4-4 0,-8 7 0,3-2 0,-11 4 0,5 0 0,-4 0 0,0 0 0,4 0 0,-5 0 0,1-4 0,4 3 0,-4-4 0,5 5 0,0-1 0,1 1 0,-1 0 0,-5 0 0,4 0 0,-5 0 0,7-4 0,-1 2 0,0-2 0,0-1 0,1 4 0,-1-8 0,-5 8 0,4-3 0,-10-1 0,10 4 0,-4-8 0,-4 8 0,7-4 0,-1 1 0,9-2 0,5-4 0,0 0 0,4 4 0,-2-3 0,2 2 0,-4-3 0,1 4 0,-1-3 0,0 3 0,-5 1 0,4-4 0,-3 7 0,4-7 0,0 7 0,0-7 0,0 3 0,5-1 0,0-5 0,4 1 0,0-8 0,0 1 0,4-1 0,0 1 0,4-1 0,1 1 0,-1 0 0,1 3 0,-5-3 0,4 7 0,-7-7 0,6 7 0,-6-7 0,7 7 0,-7-7 0,7 3 0,-3 0 0,0-3 0,2 3 0,-2-4 0,0 0 0,3 0 0,-3 0 0,0 0 0,3 4 0,-7-3 0,6 4 0,-6-5 0,7 4 0,-7-2 0,7 2 0,-4-4 0,1 0 0,-1 1 0,0 3 0,-3-3 0,7 4 0,-8-5 0,8 4 0,-7-3 0,7 7 0,-7-7 0,6 7 0,-6 1 0,3 5 0,-8-1 0,3 4 0,-3-3 0,0 0 0,3 3 0,-7-3 0,7 3 0,-7 1 0,7 0 0,-7-1 0,3 1 0,-4 0 0,0 0 0,0 0 0,0-1 0,-4 2 0,2-1 0,-2 0 0,4 0 0,0 0 0,-5 0 0,4 0 0,-4 5 0,0 1 0,3 0 0,-7 3 0,3-3 0,0 0 0,1 3 0,0-3 0,3 0 0,-7 3 0,7-8 0,-2 4 0,4-6 0,4 1 0,-3 0 0,7 0 0,-7 0 0,7-1 0,-7-3 0,7 2 0,-3-2 0,0 0 0,-1 2 0,0-2 0,-3 4 0,7 0 0,-7-4 0,7 3 0,1-7 0,4-1 0,1-5 0,2 0 0,-6-3 0,7 7 0,-4-7 0,4 8 0,1-8 0,-1 3 0,0 1 0,0-4 0,1 7 0,-1-6 0,1 6 0,-1-3 0,1 0 0,0 3 0,4-3 0,2 4 0,4 0 0,7 0 0,0 0 0,13 0 0,-5 0 0,4 0 0,1 0 0,-5 0 0,4 0 0,-11 0 0,-2 0 0,-5 0 0,-1 0 0,-4 0 0,-1 0 0,-1 0 0,-3 0 0,4 0 0,-5 0 0,-1 0 0,1 0 0,0 0 0,-1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22.1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908.75"/>
      <inkml:brushProperty name="anchorY" value="-11337.2168"/>
      <inkml:brushProperty name="scaleFactor" value="0.5"/>
    </inkml:brush>
  </inkml:definitions>
  <inkml:trace contextRef="#ctx0" brushRef="#br0">532 0 24575,'-33'29'0,"20"-16"0,-15 12 0,27-18 0,-3-2 0,0 3 0,-1 1 0,-4 4 0,-1 7 0,-4 1 0,2 5 0,-6-7 0,7 1 0,1-6 0,1 0 0,4-5 0,0 0 0,1 0 0,4-1 0,0 1 0,0 0 0,-4-1 0,3 1 0,-7 4 0,3 2 0,-1 5 0,-2-6 0,2 5 0,1-9 0,1 3 0,0-4 0,3 0 0,-3 0 0,4-1 0,0 1 0,0-1 0,0 0 0,0 1 0,-4-1 0,3 1 0,-3 0 0,0 0 0,3-1 0,-3 1 0,0-5 0,3 3 0,-3-2 0,4 3 0,-4 1 0,3-1 0,-3 1 0,0 0 0,3 0 0,-7 0 0,7 0 0,-3-1 0,4 1 0,0 0 0,0 0 0,0-1 0,0 0 0,0 1 0,0-1 0,0 1 0,0 0 0,0 0 0,0 0 0,0 0 0,0-1 0,0 1 0,0-1 0,0 0 0,0 1 0,0 0 0,0 0 0,0 4 0,0-3 0,0 4 0,0-5 0,0-1 0,0 1 0,0 0 0,0 0 0,0-1 0,0 1 0,0-1 0,0 1 0,0 0 0,0 0 0,0 4 0,0-3 0,0 4 0,0-1 0,0-3 0,0 4 0,0 0 0,0-4 0,0 8 0,0-8 0,0 8 0,0-3 0,0 0 0,0 3 0,0-8 0,0 4 0,0-5 0,0 4 0,0-3 0,0 4 0,0-5 0,0 0 0,0 4 0,4-3 0,-3 4 0,3-5 0,-4 0 0,4-1 0,-3 1 0,7 0 0,-3 0 0,0 0 0,3 0 0,-7-1 0,6 1 0,-2-4 0,-1 2 0,4-6 0,-3 7 0,4-4 0,-1 5 0,1 0 0,0 0 0,0 0 0,-1-5 0,1 4 0,0-3 0,0 4 0,-1-4 0,-3 2 0,2-6 0,-2 6 0,-1-2 0,4 3 0,-3-3 0,4 3 0,0-3 0,-1 4 0,1 0 0,0-1 0,0 1 0,-4 0 0,3 0 0,-4-4 0,1 3 0,2-7 0,-6 6 0,7-2 0,-3 4 0,4-1 0,-1 1 0,1 0 0,5 0 0,-4 0 0,8 1 0,-8-1 0,4 0 0,-5 0 0,0-4 0,-1-1 0,1 0 0,0-3 0,-8 3 0,-8-4 0,-3 0 0,-6 0 0,8 0 0,0 0 0,0 0 0,-1 0 0,1 0 0,3 3 0,-2-2 0,6 7 0,-7-8 0,3 8 0,-8-3 0,2 4 0,-7 1 0,8-1 0,-4 0 0,1 0 0,2 0 0,-2 1 0,4-2 0,0 1 0,0 0 0,0-1 0,4 1 0,-2-4 0,2 2 0,-4-2 0,0 9 0,-5 0 0,3 1 0,-7 4 0,7-5 0,-7 6 0,7-5 0,-3 3 0,0-7 0,7 2 0,-5-3 0,11-2 0,-7 1 0,7 0 0,-3 0 0,0-1 0,-1 1 0,0-1 0,-7 2 0,5 3 0,-7-2 0,4 7 0,-4-3 0,4 0 0,-4 3 0,5-8 0,-1 4 0,5-5 0,-3 4 0,3-3 0,-1 9 0,-2-9 0,3 8 0,0-8 0,-4 8 0,4-7 0,0 7 0,-3-8 0,7 8 0,-7-8 0,7 9 0,-8-4 0,8 4 0,-8 1 0,8-1 0,-3 1 0,4-5 0,0 3 0,0-3 0,-5 10 0,4-4 0,-4 4 0,5-5 0,0-1 0,0 6 0,0-4 0,0 5 0,0-7 0,0 1 0,0-1 0,0 1 0,0-6 0,0 5 0,0-4 0,0-1 0,0 5 0,0-9 0,4 8 0,-3-8 0,8 4 0,-8-6 0,3 1 0,-1 0 0,2 0 0,0 0 0,3 0 0,-7-1 0,7 1 0,-3 0 0,0 0 0,3 0 0,-3 4 0,4-3 0,-4 4 0,4 0 0,-4-4 0,4 3 0,0 1 0,0-4 0,-4 3 0,3-4 0,-3 0 0,0 0 0,-1 0 0,0 0 0,-3-1 0,7-3 0,-7 3 0,7-3 0,-4 3 0,1 1 0,3-4 0,-7 2 0,6-6 0,-6 7 0,7-3 0,-7 3 0,7 1 0,-4 0 0,5-1 0,0 1 0,0 0 0,0 0 0,0 5 0,0-4 0,0 3 0,0-4 0,-4 0 0,3 0 0,-3-4 0,3 2 0,1-2 0,-1 0 0,1 2 0,0-2 0,0 4 0,-1 0 0,1 0 0,0 0 0,0-4 0,0 2 0,0-2 0,-1 4 0,1-4 0,-1-2 0,-4 1 0,4-3 0,-3 3 0,-1 0 0,4-3 0,-3 3 0,0-7 0,-2-2 0,-3-3 0,0-1 0,0 0 0,0 0 0,0 1 0,0-1 0,0 0 0,0 0 0,0 0 0,0 1 0,0-1 0,0 0 0,0 0 0,0 1 0,0-1 0,0 1 0,0-1 0,0-5 0,-4 0 0,3-6 0,-4 0 0,5 1 0,0-1 0,0 0 0,-4 0 0,3 1 0,-4 4 0,5 1 0,0 5 0,0 0 0,0 1 0,0 0 0,0-1 0,0 1 0,0-1 0,-4 0 0,3 1 0,-3 7 0,4 9 0,0 3 0,0 5 0,0-7 0,0 0 0,0 0 0,0-1 0,0 1 0,0 0 0,0 0 0,0 0 0,0-1 0,0 1 0,0 0 0,0 0 0,0-1 0,0 1 0,0 0 0,0-1 0,0 1 0,0-1 0,0 1 0,0 0 0,0 0 0,0 4 0,0 2 0,0 10 0,0-4 0,0 4 0,0-5 0,0-1 0,0 1 0,0 0 0,0-6 0,0 0 0,0-5 0,0 0 0,0-1 0,0 1 0,0-1 0,0 0 0,0 1 0,0 5 0,0 1 0,0 4 0,0-4 0,0 4 0,0-5 0,0 1 0,0-1 0,0-5 0,0-1 0,0 1 0,0-7 0,-4 1 0,3-11 0,-6 8 0,6-8 0,-7 7 0,4-2 0,-1-1 0,-3 3 0,3-3 0,-3 4 0,3-3 0,-3 2 0,4-3 0,-5 0 0,0 3 0,-4-8 0,3 8 0,-4-3 0,0 0 0,4 2 0,-4-2 0,1 0 0,2 3 0,-7-4 0,3 1 0,0 3 0,1-4 0,5 5 0,0 0 0,0-4 0,0 3 0,1-3 0,-1 4 0,1 0 0,-1 0 0,0 0 0,0 0 0,0-4 0,-4 3 0,2-3 0,-2 4 0,4 0 0,0 0 0,0 0 0,0 0 0,5-3 0,-3 2 0,2-3 0,-4 4 0,1 0 0,-1 0 0,7 0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17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2196 2702 24575,'-41'0'0,"5"0"0,-15 0 0,6 0 0,-3 0 0,-1 0 0,-12 0 0,12 0 0,-13-11 0,14 8 0,-14-8 0,13 6 0,-12 3 0,12-8 0,1 4 0,3-1 0,5-3 0,-1 4 0,-4-6 0,5 1 0,-1 0 0,-4-1 0,5 1 0,-7-6 0,6 4 0,3-3 0,5 5 0,1 0 0,5 0 0,2 1 0,5-4 0,5 3 0,-3-3 0,3 5 0,-5-1 0,0-5 0,1 4 0,-1-7 0,0 7 0,1-8 0,-1 4 0,-5-1 0,4-3 0,-5 4 0,7-5 0,-8-7 0,0 5 0,-1-5 0,-4 0 0,10 6 0,-4-6 0,6 7 0,5 1 0,-3-1 0,3-3 0,-5 2 0,5-3 0,1 9 0,0-3 0,3 3 0,-7-5 0,2 0 0,1 5 0,1-3 0,0 3 0,3-5 0,-7 0 0,7 6 0,-3-5 0,0 4 0,3-5 0,-3 1 0,4 4 0,1-4 0,-1 4 0,5 0 0,-4-3 0,8 3 0,-8 0 0,8-4 0,-3 4 0,0 0 0,3-3 0,-3 8 0,0-9 0,3 4 0,-4-4 0,1 4 0,3-4 0,-3 4 0,4-4 0,0-1 0,0 0 0,0 0 0,0-8 0,0 6 0,0-6 0,0 8 0,0 0 0,0 5 0,0-3 0,0 3 0,0-5 0,0 0 0,0 1 0,0 4 0,0-4 0,0 4 0,0-4 0,5-1 0,1-5 0,-1 3 0,4-3 0,-3 5 0,3 1 0,-3-1 0,3 0 0,-4 1 0,0-1 0,4 0 0,-4 5 0,5-3 0,-1 8 0,1-9 0,-1 4 0,0 0 0,1-3 0,4 7 0,-4-7 0,4 7 0,-5-3 0,5 5 0,-4-5 0,9 3 0,0-7 0,-3 7 0,6-3 0,-12 5 0,9 0 0,-5-1 0,1 1 0,4-1 0,-5 0 0,6 0 0,-1 0 0,1 1 0,-5-1 0,3 0 0,-3 5 0,4-4 0,1 4 0,-5-5 0,9 0 0,-8 5 0,9-4 0,-5 3 0,-1-4 0,1 5 0,0-4 0,-1 3 0,6-4 0,-4 5 0,10-5 0,-5 4 0,13-5 0,-5 5 0,11-5 0,-5 5 0,7-6 0,0 0 0,6 0 0,-4 0 0,5 0 0,-8 0 0,22 0 0,-16 0 0,16 1 0,-22-1 0,1 5 0,-7-3 0,5 4 0,-4 0 0,5-5 0,8 4 0,-5 1 0,12-6 0,-12 6 0,12-7 0,-12 6 0,5-3 0,0 8 0,-5-8 0,5 3 0,-7 1 0,-1 0 0,-5 2 0,4-3 0,-11 1 0,11-4 0,-11 8 0,4-3 0,1 0 0,-5 3 0,11-8 0,-5 9 0,14-5 0,-5 1 0,12 4 0,-12-10 0,5 10 0,-7-4 0,0 5 0,-1 0 0,-5 0 0,4 0 0,-12 0 0,27 0 0,-23 0 0,16 0 0,-26 0 0,3 0 0,-3 0 0,5 0 0,0 5 0,7 1 0,-5 5 0,11 0 0,-11 0 0,11 1 0,-11-6 0,11 4 0,-11-4 0,4 5 0,-6 0 0,1 0 0,-1 0 0,0 4 0,0-3 0,0 8 0,-5-8 0,4 8 0,-10-9 0,9 9 0,-9-4 0,5 4 0,-7 0 0,6-5 0,-4 4 0,0-4 0,-3 5 0,-3-5 0,5 3 0,-5-3 0,4 5 0,-9-5 0,8 3 0,2 6 0,-5-7 0,8 10 0,-13-13 0,5 6 0,-1-1 0,-4 1 0,9-5 0,-8 4 0,3-4 0,0 4 0,-3-4 0,3 4 0,-1-5 0,-2 1 0,7 4 0,-8-9 0,4 8 0,-4-3 0,-1 0 0,1 3 0,-1-8 0,0 8 0,0-8 0,1 9 0,-1-9 0,1 8 0,-2-8 0,2 4 0,-1-1 0,0-3 0,0 4 0,0-5 0,-4 5 0,-1-4 0,0 3 0,-3-4 0,3 0 0,-4 8 0,4-6 0,-4 12 0,4-13 0,-4 3 0,0 1 0,0-4 0,0 3 0,0 1 0,0 1 0,0 0 0,5 3 0,-4-8 0,3 8 0,-4-8 0,0 9 0,0-9 0,0 8 0,0-8 0,0 8 0,0-3 0,0 0 0,0 3 0,0-3 0,0 0 0,0 3 0,0-8 0,0 9 0,0-9 0,0 3 0,0-4 0,-4 0 0,3 0 0,-7 0 0,7 4 0,-7-3 0,3 4 0,0-5 0,-3 0 0,3 4 0,-4-3 0,-1 4 0,1-1 0,0 1 0,0 0 0,0 0 0,0-5 0,-1 4 0,5-3 0,-3 4 0,3-5 0,-5 4 0,1-3 0,0 4 0,0-5 0,0 4 0,0-3 0,-1 9 0,1-9 0,-1 3 0,1 1 0,0-4 0,-1 8 0,1-8 0,0 4 0,-1 0 0,1-4 0,-5 4 0,4-5 0,0 5 0,2-4 0,-2 4 0,0-5 0,-4 0 0,5 0 0,0 0 0,1-1 0,-1 1 0,0 0 0,-5 0 0,4 0 0,-4 0 0,-4 9 0,2-7 0,-3 7 0,6-9 0,4 0 0,-5 0 0,4 0 0,-4 0 0,5 0 0,-4-4 0,2 3 0,-2-3 0,-1 0 0,4 3 0,-4-3 0,0 4 0,4 0 0,-8 0 0,3 1 0,-5-1 0,0 1 0,1 0 0,-1-5 0,0 4 0,1-4 0,-1 5 0,0 0 0,0 0 0,1 0 0,-7 0 0,5 0 0,-4 0 0,10-1 0,-3 1 0,3-1 0,-5-3 0,5 2 0,-3-3 0,7 4 0,-7 1 0,3-1 0,-5-3 0,-3 6 0,2-5 0,2 6 0,1-8 0,3 4 0,0-8 0,-4 7 0,9-7 0,-9 8 0,9-8 0,-4 7 0,1-7 0,3 3 0,-4 0 0,5-3 0,0 3 0,0 0 0,0-3 0,4 7 0,-3-7 0,3 3 0,-4-4 0,0 0 0,4-4 0,2 0 0,3-4 0,4 3 0,-3-3 0,6 7 0,-6-7 0,7 3 0,-7-4 0,7 0 0,-7 0 0,7 0 0,-3 1 0,3-1 0,-3 0 0,3 0 0,-7 0 0,7 0 0,-7 0 0,7 4 0,-7-3 0,6 3 0,-6-4 0,3 0 0,0 4 0,-3-3 0,7 3 0,-7-3 0,3-1 0,0 4 0,-3-3 0,7 3 0,-7-4 0,3 0 0,0 0 0,-3 0 0,3 0 0,-1 0 0,-2 0 0,7 0 0,-7-4 0,7 2 0,-7-7 0,7 3 0,-2-5 0,-1 1 0,4-1 0,-8 5 0,3-4 0,0 9 0,-3-3 0,7 8 0,-7-3 0,7 3 0,-7-4 0,7 4 0,-8-3 0,4 11 0,-4 3 0,0 3 0,0 5 0,0-5 0,0 4 0,-4-2 0,3 7 0,-3-8 0,4 4 0,0-1 0,0-3 0,0 4 0,0-5 0,-4 0 0,3 4 0,-3-3 0,4 4 0,-4-5 0,3-1 0,-3 1 0,4 0 0,-4 0 0,3 0 0,-3 0 0,4-1 0,0 1 0,-4 0 0,3 0 0,-3 0 0,4 0 0,0-1 0,-4 1 0,3 0 0,-6-1 0,6 1 0,-7-5 0,7 4 0,-3-3 0,0-1 0,-1 0 0,0 0 0,-2-3 0,2 2 0,0 1 0,-2 1 0,2 3 0,0 1 0,-2-5 0,6 4 0,-7-3 0,3 4 0,-4-1 0,0 1 0,1-1 0,3 1 0,-3-4 0,7 3 0,-7-3 0,3 0 0,0 3 0,-3-4 0,3 5 0,0 0 0,-2-4 0,2 2 0,0-2 0,-3 0 0,7 3 0,-7-3 0,3 0 0,0 3 0,-3-7 0,7 7 0,-7-7 0,7 7 0,-7-8 0,7 8 0,-7-7 0,3 7 0,0-3 0,-3 4 0,3-4 0,0 3 0,-3-7 0,7 6 0,-7-6 0,7 7 0,-7-7 0,7-1 0,1-1 0,5-6 0,4 2 0,-1 0 0,-4-2 0,4 6 0,-3-3 0,0 0 0,3 3 0,-4-7 0,5 3 0,-1 1 0,1-4 0,-1 3 0,1 0 0,0 2 0,0-1 0,-1 3 0,1-7 0,-1 7 0,1-3 0,-1 4 0,0 0 0,1 0 0,-1 0 0,1 0 0,-1 0 0,1 0 0,-1 0 0,1 0 0,0 0 0,0 0 0,0 0 0,-1 0 0,1 0 0,0 0 0,0 0 0,0 0 0,0 0 0,4 0 0,-3 0 0,9 0 0,-5 0 0,6 0 0,0 0 0,-1 0 0,-4 0 0,3 0 0,-3 0 0,5 0 0,-1 0 0,1 0 0,-1 0 0,1 0 0,0 0 0,-1 0 0,1 0 0,-6 0 0,5 0 0,-9 0 0,8 0 0,-8 0 0,4 0 0,0 0 0,-4 0 0,8 0 0,-8 0 0,4 0 0,-1 0 0,-3 0 0,9 0 0,-9 0 0,3 0 0,1 0 0,-4 0 0,4 0 0,-6 0 0,1 0 0,0 0 0,0 0 0,-4 4 0,3-3 0,-7 2 0,3-3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24575,'20'0'0,"-4"0"0,27 0 0,3 0 0,-11 0 0,11 0 0,-7 0 0,-6 0 0,6 0 0,-13 0 0,0 4 0,-1 2 0,-4 4 0,9 1 0,-9-2 0,10 2 0,-4-1 0,-1 1 0,5-1 0,-4 5 0,5-3 0,0 9 0,-5-10 0,3 9 0,-9-9 0,0 4 0,-3-1 0,-8-4 0,4 3 0,-5-4 0,-1 0 0,2 5 0,-1-4 0,0 8 0,1-3 0,4 5 0,-3-1 0,3 1 0,-4-1 0,-1 1 0,1-1 0,0-4 0,0 9 0,-1-8 0,1 10 0,0-1 0,0-4 0,1 9 0,-1-3 0,1 0 0,-6-2 0,4-6 0,-3 1 0,-1-1 0,3-4 0,-7-1 0,3-5 0,-4-1 0,4 1 0,-3 0 0,3 0 0,-4 0 0,0-1 0,4 6 0,-3-4 0,4 8 0,-5-3 0,0 5 0,0-1 0,0 1 0,0-1 0,0 1 0,0 0 0,4-1 0,-3 6 0,3 2 0,-4 5 0,0 0 0,0 0 0,0 1 0,0 5 0,0-4 0,0 5 0,0-7 0,0 0 0,0 0 0,0 0 0,0-5 0,0 4 0,0-10 0,-4 4 0,-1-6 0,-5 1 0,0 0 0,0-6 0,5 0 0,-3-5 0,3 0 0,0-1 0,-7 5 0,6-3 0,-7 3 0,-1-4 0,-1 5 0,-11 8 0,4-1 0,-10 6 0,4 0 0,-6 2 0,6-1 0,-4 0 0,4-2 0,1-4 0,0 0 0,12-3 0,-4-4 0,9 0 0,-4-1 0,0-1 0,4-3 0,-9 9 0,9-9 0,-8 4 0,7-1 0,-8-2 0,4 3 0,-5 1 0,1-5 0,3 9 0,-2-8 0,2 7 0,-3-7 0,-1 3 0,5-4 0,-4-1 0,13 0 0,-6 0 0,7-4 0,-4-1 0,0-4 0,1 4 0,-6 1 0,-1 5 0,-4 0 0,-7 0 0,5 0 0,-4 0 0,5 0 0,0-1 0,6-3 0,0-2 0,6-4 0,-1 4 0,8-3 0,-2-2 0,11 0 0,-3-3 0,3 4 0,1 0 0,0 0 0,-1 0 0,1 0 0,0 0 0,0-4 0,0 3 0,-1-3 0,1 4 0,0 0 0,4 0 0,8 0 0,0 0 0,9 0 0,-3 0 0,5 5 0,-5 1 0,3 4 0,-3 0 0,0 1 0,3-1 0,-9 0 0,10 6 0,-4-5 0,-1 4 0,5 1 0,-4-5 0,5 9 0,-6-4 0,5 1 0,-10 1 0,10-6 0,-10 7 0,4-4 0,-5 0 0,-1 4 0,1-8 0,-5 7 0,3-7 0,-2 8 0,3-4 0,1 4 0,-1 1 0,1 0 0,0-1 0,0 6 0,-5-4 0,6 10 0,-6-10 0,6 10 0,-1-10 0,-4 4 0,-1 0 0,-1-4 0,-3 4 0,3-5 0,-4-1 0,0 7 0,0-5 0,0 4 0,1 0 0,-2-4 0,-3 4 0,-1-5 0,-1 5 0,-2-4 0,2 9 0,-4-3 0,0 12 0,0-6 0,0 13 0,0-13 0,0 13 0,0-13 0,0 6 0,0-7 0,0 0 0,0 0 0,0-5 0,0 4 0,0-10 0,0-1 0,0-1 0,0-9 0,0 3 0,0-4 0,0 0 0,-4 0 0,-1-1 0,-4 1 0,0 0 0,0 0 0,0 0 0,-4 4 0,3-3 0,-9 9 0,9-9 0,-8 4 0,7-1 0,-8-2 0,9 3 0,-9-5 0,9 0 0,-8 1 0,-1 3 0,-2-2 0,2 2 0,6-7 0,-1 2 0,4-7 0,-4 3 0,0 1 0,4-4 0,-8 7 0,3-2 0,-11 4 0,5 0 0,-4 0 0,0 0 0,4 0 0,-5 0 0,1-4 0,4 3 0,-4-4 0,5 5 0,0-1 0,1 1 0,-1 0 0,-5 0 0,4 0 0,-5 0 0,7-4 0,-1 2 0,0-2 0,0-1 0,1 4 0,-1-8 0,-5 8 0,4-3 0,-10-1 0,10 4 0,-4-8 0,-4 8 0,7-4 0,-1 1 0,9-2 0,5-4 0,0 0 0,4 4 0,-2-3 0,2 2 0,-4-3 0,1 4 0,-1-3 0,0 3 0,-5 1 0,4-4 0,-3 7 0,4-7 0,0 7 0,0-7 0,0 3 0,5-1 0,0-5 0,4 1 0,0-8 0,0 1 0,4-1 0,0 1 0,4-1 0,1 1 0,-1 0 0,1 3 0,-5-3 0,4 7 0,-7-7 0,6 7 0,-6-7 0,7 7 0,-7-7 0,7 3 0,-3 0 0,0-3 0,2 3 0,-2-4 0,0 0 0,3 0 0,-3 0 0,0 0 0,3 4 0,-7-3 0,6 4 0,-6-5 0,7 4 0,-7-2 0,7 2 0,-4-4 0,1 0 0,-1 1 0,0 3 0,-3-3 0,7 4 0,-8-5 0,8 4 0,-7-3 0,7 7 0,-7-7 0,6 7 0,-6 1 0,3 5 0,-8-1 0,3 4 0,-3-3 0,0 0 0,3 3 0,-7-3 0,7 3 0,-7 1 0,7 0 0,-7-1 0,3 1 0,-4 0 0,0 0 0,0 0 0,0-1 0,-4 2 0,2-1 0,-2 0 0,4 0 0,0 0 0,-5 0 0,4 0 0,-4 5 0,0 1 0,3 0 0,-7 3 0,3-3 0,0 0 0,1 3 0,0-3 0,3 0 0,-7 3 0,7-8 0,-2 4 0,4-6 0,4 1 0,-3 0 0,7 0 0,-7 0 0,7-1 0,-7-3 0,7 2 0,-3-2 0,0 0 0,-1 2 0,0-2 0,-3 4 0,7 0 0,-7-4 0,7 3 0,1-7 0,4-1 0,1-5 0,2 0 0,-6-3 0,7 7 0,-4-7 0,4 8 0,1-8 0,-1 3 0,0 1 0,0-4 0,1 7 0,-1-6 0,1 6 0,-1-3 0,1 0 0,0 3 0,4-3 0,2 4 0,4 0 0,7 0 0,0 0 0,13 0 0,-5 0 0,4 0 0,1 0 0,-5 0 0,4 0 0,-11 0 0,-2 0 0,-5 0 0,-1 0 0,-4 0 0,-1 0 0,-1 0 0,-3 0 0,4 0 0,-5 0 0,-1 0 0,1 0 0,0 0 0,-1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6T00:20:22.1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908.75"/>
      <inkml:brushProperty name="anchorY" value="-11337.2168"/>
      <inkml:brushProperty name="scaleFactor" value="0.5"/>
    </inkml:brush>
  </inkml:definitions>
  <inkml:trace contextRef="#ctx0" brushRef="#br0">532 0 24575,'-33'29'0,"20"-16"0,-15 12 0,27-18 0,-3-2 0,0 3 0,-1 1 0,-4 4 0,-1 7 0,-4 1 0,2 5 0,-6-7 0,7 1 0,1-6 0,1 0 0,4-5 0,0 0 0,1 0 0,4-1 0,0 1 0,0 0 0,-4-1 0,3 1 0,-7 4 0,3 2 0,-1 5 0,-2-6 0,2 5 0,1-9 0,1 3 0,0-4 0,3 0 0,-3 0 0,4-1 0,0 1 0,0-1 0,0 0 0,0 1 0,-4-1 0,3 1 0,-3 0 0,0 0 0,3-1 0,-3 1 0,0-5 0,3 3 0,-3-2 0,4 3 0,-4 1 0,3-1 0,-3 1 0,0 0 0,3 0 0,-7 0 0,7 0 0,-3-1 0,4 1 0,0 0 0,0 0 0,0-1 0,0 0 0,0 1 0,0-1 0,0 1 0,0 0 0,0 0 0,0 0 0,0 0 0,0-1 0,0 1 0,0-1 0,0 0 0,0 1 0,0 0 0,0 0 0,0 4 0,0-3 0,0 4 0,0-5 0,0-1 0,0 1 0,0 0 0,0 0 0,0-1 0,0 1 0,0-1 0,0 1 0,0 0 0,0 0 0,0 4 0,0-3 0,0 4 0,0-1 0,0-3 0,0 4 0,0 0 0,0-4 0,0 8 0,0-8 0,0 8 0,0-3 0,0 0 0,0 3 0,0-8 0,0 4 0,0-5 0,0 4 0,0-3 0,0 4 0,0-5 0,0 0 0,0 4 0,4-3 0,-3 4 0,3-5 0,-4 0 0,4-1 0,-3 1 0,7 0 0,-3 0 0,0 0 0,3 0 0,-7-1 0,6 1 0,-2-4 0,-1 2 0,4-6 0,-3 7 0,4-4 0,-1 5 0,1 0 0,0 0 0,0 0 0,-1-5 0,1 4 0,0-3 0,0 4 0,-1-4 0,-3 2 0,2-6 0,-2 6 0,-1-2 0,4 3 0,-3-3 0,4 3 0,0-3 0,-1 4 0,1 0 0,0-1 0,0 1 0,-4 0 0,3 0 0,-4-4 0,1 3 0,2-7 0,-6 6 0,7-2 0,-3 4 0,4-1 0,-1 1 0,1 0 0,5 0 0,-4 0 0,8 1 0,-8-1 0,4 0 0,-5 0 0,0-4 0,-1-1 0,1 0 0,0-3 0,-8 3 0,-8-4 0,-3 0 0,-6 0 0,8 0 0,0 0 0,0 0 0,-1 0 0,1 0 0,3 3 0,-2-2 0,6 7 0,-7-8 0,3 8 0,-8-3 0,2 4 0,-7 1 0,8-1 0,-4 0 0,1 0 0,2 0 0,-2 1 0,4-2 0,0 1 0,0 0 0,0-1 0,4 1 0,-2-4 0,2 2 0,-4-2 0,0 9 0,-5 0 0,3 1 0,-7 4 0,7-5 0,-7 6 0,7-5 0,-3 3 0,0-7 0,7 2 0,-5-3 0,11-2 0,-7 1 0,7 0 0,-3 0 0,0-1 0,-1 1 0,0-1 0,-7 2 0,5 3 0,-7-2 0,4 7 0,-4-3 0,4 0 0,-4 3 0,5-8 0,-1 4 0,5-5 0,-3 4 0,3-3 0,-1 9 0,-2-9 0,3 8 0,0-8 0,-4 8 0,4-7 0,0 7 0,-3-8 0,7 8 0,-7-8 0,7 9 0,-8-4 0,8 4 0,-8 1 0,8-1 0,-3 1 0,4-5 0,0 3 0,0-3 0,-5 10 0,4-4 0,-4 4 0,5-5 0,0-1 0,0 6 0,0-4 0,0 5 0,0-7 0,0 1 0,0-1 0,0 1 0,0-6 0,0 5 0,0-4 0,0-1 0,0 5 0,0-9 0,4 8 0,-3-8 0,8 4 0,-8-6 0,3 1 0,-1 0 0,2 0 0,0 0 0,3 0 0,-7-1 0,7 1 0,-3 0 0,0 0 0,3 0 0,-3 4 0,4-3 0,-4 4 0,4 0 0,-4-4 0,4 3 0,0 1 0,0-4 0,-4 3 0,3-4 0,-3 0 0,0 0 0,-1 0 0,0 0 0,-3-1 0,7-3 0,-7 3 0,7-3 0,-4 3 0,1 1 0,3-4 0,-7 2 0,6-6 0,-6 7 0,7-3 0,-7 3 0,7 1 0,-4 0 0,5-1 0,0 1 0,0 0 0,0 0 0,0 5 0,0-4 0,0 3 0,0-4 0,-4 0 0,3 0 0,-3-4 0,3 2 0,1-2 0,-1 0 0,1 2 0,0-2 0,0 4 0,-1 0 0,1 0 0,0 0 0,0-4 0,0 2 0,0-2 0,-1 4 0,1-4 0,-1-2 0,-4 1 0,4-3 0,-3 3 0,-1 0 0,4-3 0,-3 3 0,0-7 0,-2-2 0,-3-3 0,0-1 0,0 0 0,0 0 0,0 1 0,0-1 0,0 0 0,0 0 0,0 0 0,0 1 0,0-1 0,0 0 0,0 0 0,0 1 0,0-1 0,0 1 0,0-1 0,0-5 0,-4 0 0,3-6 0,-4 0 0,5 1 0,0-1 0,0 0 0,-4 0 0,3 1 0,-4 4 0,5 1 0,0 5 0,0 0 0,0 1 0,0 0 0,0-1 0,0 1 0,0-1 0,-4 0 0,3 1 0,-3 7 0,4 9 0,0 3 0,0 5 0,0-7 0,0 0 0,0 0 0,0-1 0,0 1 0,0 0 0,0 0 0,0 0 0,0-1 0,0 1 0,0 0 0,0 0 0,0-1 0,0 1 0,0 0 0,0-1 0,0 1 0,0-1 0,0 1 0,0 0 0,0 0 0,0 4 0,0 2 0,0 10 0,0-4 0,0 4 0,0-5 0,0-1 0,0 1 0,0 0 0,0-6 0,0 0 0,0-5 0,0 0 0,0-1 0,0 1 0,0-1 0,0 0 0,0 1 0,0 5 0,0 1 0,0 4 0,0-4 0,0 4 0,0-5 0,0 1 0,0-1 0,0-5 0,0-1 0,0 1 0,0-7 0,-4 1 0,3-11 0,-6 8 0,6-8 0,-7 7 0,4-2 0,-1-1 0,-3 3 0,3-3 0,-3 4 0,3-3 0,-3 2 0,4-3 0,-5 0 0,0 3 0,-4-8 0,3 8 0,-4-3 0,0 0 0,4 2 0,-4-2 0,1 0 0,2 3 0,-7-4 0,3 1 0,0 3 0,1-4 0,5 5 0,0 0 0,0-4 0,0 3 0,1-3 0,-1 4 0,1 0 0,-1 0 0,0 0 0,0 0 0,0-4 0,-4 3 0,2-3 0,-2 4 0,4 0 0,0 0 0,0 0 0,0 0 0,5-3 0,-3 2 0,2-3 0,-4 4 0,1 0 0,-1 0 0,7 0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E044-6C1F-A848-9B5B-04BDF56FE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111A-07D3-2144-8343-F4E9137E3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6C66-E0BE-CC43-A534-A5BE3317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021F-1D86-4946-8D4D-61E770EE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A285C-4C25-A445-816F-E679A37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A089-90B7-414A-B97D-16A35930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6CFC1-E0F9-6545-BC10-BFF7480B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EC47-9757-244D-AAB0-B3C4F128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4CED-643B-024C-832B-BCE361B6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F0B8-133C-E94A-99D9-EA3D6FF9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FA27B-E2D3-6C49-A782-AA81D83B6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AEC5E-F1A9-1E44-AC24-800865E6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A99E0-8393-534B-B892-FFA5D3C2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6B50-AAD0-0141-AD19-59CA4BB2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DE1F-7A67-FE4E-AED5-D914F1F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6891-9C70-394B-96C0-E669D41B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536C-3519-2F47-B221-32A13355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2A7E7-0ABA-7F4C-8D56-3866E3B7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1BF5-91E1-7A49-B1AB-82DFABB5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67C5-5B23-AC49-B249-68969EA4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559B-8D79-7B49-9CDF-A98F07A0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0987-A693-E442-8315-661F097FD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A5C7-4547-574C-B522-A46C6050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F326-8857-BC41-AC8D-173B3FC4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8C30-F888-F649-B991-657E023E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BDA7-E788-074F-82B0-3DFA2DFA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0E99-1E0C-614E-B8AA-EAC70AC38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A1482-506B-F44E-B209-2674F6DE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DCA3D-4AB8-8F42-A9A1-4FAA679B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7DB62-BE88-AB4F-AC34-0448B173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2E6A1-A0E8-5349-BC5B-B51E4260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5DEE-29A6-1144-B0A1-1DFF0B15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F7812-46CD-944D-B6CB-16DBB623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53EA-13A8-DC4C-8C02-6CE93BF4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2BD31-3C0E-6645-8D33-1822E1D5E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CE0A6-ECA8-F94F-9977-EA367EDB5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DBCE1-7740-3144-90B0-244C8C30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A196A-763D-954B-B046-696A51C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2CBBE-D770-9847-B3E4-01E38336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D0F2-629E-894C-9FAF-E7190F4E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DBEFE-825A-6244-BB7A-576DD151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B781C-9F9F-BF4E-9DEA-4AAE1117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97534-92C2-FE44-B0FA-7F7CA51A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D39E9-09B8-F446-8FB6-F66A5359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37C5-829C-3547-9598-FCE9B88B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592C7-5DD4-9647-9A1E-9ACF257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561F-37BF-324E-8B66-25C6596F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2B65-3183-3448-B8C2-107DE684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B0D5-F0A8-374B-8657-2B85BF75A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C3520-CB8E-424F-9EBF-8CF2CE13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5FE45-F1D1-7B47-AB48-A505590D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8118-6A2B-C143-B514-057E2A0E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C408-FD70-4949-A30B-F28D991C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A4AE-B528-A24E-A261-2CC0BA899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81EAC-7CDA-5349-9294-7D38443D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76762-51F6-6C4D-8E1C-16A78F7D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E3981-6FCC-1E49-9900-4989024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117B-CC7D-D241-BB73-9FF61AB8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830BE-BFB5-7D47-A5A3-97D11444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CEE8-C839-1647-94D2-E86BE7D9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85B5-EFB9-4246-8E4B-C9F4B053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1306-CCF8-1E41-8201-73BCA1669BB1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351A-EA3E-4040-B4F0-1BBFF6C2D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F280-71AA-D74D-947E-697184617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AED2-3C14-A643-8D3C-FCE0E65E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D048-8CE2-2D4D-9BAC-78ECFCCA8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C06E4-D4EE-8F4A-ADAD-FD5CA29AA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9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4102"/>
              </p:ext>
            </p:extLst>
          </p:nvPr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FBF26D-4BBA-E84B-B231-30AB477B772D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B5AD9E-4420-8B48-B929-05DBA87BE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3253"/>
              </p:ext>
            </p:extLst>
          </p:nvPr>
        </p:nvGraphicFramePr>
        <p:xfrm>
          <a:off x="6553200" y="588581"/>
          <a:ext cx="4991098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6669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896669">
                  <a:extLst>
                    <a:ext uri="{9D8B030D-6E8A-4147-A177-3AD203B41FA5}">
                      <a16:colId xmlns:a16="http://schemas.microsoft.com/office/drawing/2014/main" val="4111705030"/>
                    </a:ext>
                  </a:extLst>
                </a:gridCol>
                <a:gridCol w="721262">
                  <a:extLst>
                    <a:ext uri="{9D8B030D-6E8A-4147-A177-3AD203B41FA5}">
                      <a16:colId xmlns:a16="http://schemas.microsoft.com/office/drawing/2014/main" val="2167474663"/>
                    </a:ext>
                  </a:extLst>
                </a:gridCol>
                <a:gridCol w="750679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794039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931780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9DCAC925-091B-5142-AFFF-69D78BB6EE39}"/>
              </a:ext>
            </a:extLst>
          </p:cNvPr>
          <p:cNvSpPr/>
          <p:nvPr/>
        </p:nvSpPr>
        <p:spPr>
          <a:xfrm>
            <a:off x="4864100" y="952500"/>
            <a:ext cx="1079500" cy="355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857670E2-ADC5-C549-A610-CBF41602B702}"/>
              </a:ext>
            </a:extLst>
          </p:cNvPr>
          <p:cNvSpPr/>
          <p:nvPr/>
        </p:nvSpPr>
        <p:spPr>
          <a:xfrm>
            <a:off x="4800600" y="2032000"/>
            <a:ext cx="1143000" cy="3556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A4A45-C9A4-2B4C-9D78-6CD71BC274A8}"/>
              </a:ext>
            </a:extLst>
          </p:cNvPr>
          <p:cNvSpPr txBox="1"/>
          <p:nvPr/>
        </p:nvSpPr>
        <p:spPr>
          <a:xfrm>
            <a:off x="4875486" y="5831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40D6F-F0AA-2844-9143-10AA9F164F11}"/>
              </a:ext>
            </a:extLst>
          </p:cNvPr>
          <p:cNvSpPr txBox="1"/>
          <p:nvPr/>
        </p:nvSpPr>
        <p:spPr>
          <a:xfrm>
            <a:off x="4864100" y="240446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unite</a:t>
            </a:r>
          </a:p>
        </p:txBody>
      </p:sp>
    </p:spTree>
    <p:extLst>
      <p:ext uri="{BB962C8B-B14F-4D97-AF65-F5344CB8AC3E}">
        <p14:creationId xmlns:p14="http://schemas.microsoft.com/office/powerpoint/2010/main" val="270337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35057"/>
              </p:ext>
            </p:extLst>
          </p:nvPr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37483"/>
              </p:ext>
            </p:extLst>
          </p:nvPr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46074"/>
              </p:ext>
            </p:extLst>
          </p:nvPr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FBF26D-4BBA-E84B-B231-30AB477B772D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E3257-1836-7E45-A363-AAD3C5B9FA39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22908-CFE9-924C-9F96-1426FE2EF55E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</p:spTree>
    <p:extLst>
      <p:ext uri="{BB962C8B-B14F-4D97-AF65-F5344CB8AC3E}">
        <p14:creationId xmlns:p14="http://schemas.microsoft.com/office/powerpoint/2010/main" val="133527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  <a:p>
            <a:r>
              <a:rPr lang="en-US" dirty="0" err="1"/>
              <a:t>Tmin</a:t>
            </a:r>
            <a:endParaRPr lang="en-US" dirty="0"/>
          </a:p>
          <a:p>
            <a:r>
              <a:rPr lang="en-US" dirty="0" err="1"/>
              <a:t>Tmax</a:t>
            </a:r>
            <a:endParaRPr lang="en-US" dirty="0"/>
          </a:p>
          <a:p>
            <a:r>
              <a:rPr lang="en-US" dirty="0"/>
              <a:t>Rainfall</a:t>
            </a:r>
          </a:p>
        </p:txBody>
      </p:sp>
    </p:spTree>
    <p:extLst>
      <p:ext uri="{BB962C8B-B14F-4D97-AF65-F5344CB8AC3E}">
        <p14:creationId xmlns:p14="http://schemas.microsoft.com/office/powerpoint/2010/main" val="394604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  <a:p>
            <a:r>
              <a:rPr lang="en-US" dirty="0" err="1"/>
              <a:t>Tmin</a:t>
            </a:r>
            <a:endParaRPr lang="en-US" dirty="0"/>
          </a:p>
          <a:p>
            <a:r>
              <a:rPr lang="en-US" dirty="0" err="1"/>
              <a:t>Tmax</a:t>
            </a:r>
            <a:endParaRPr lang="en-US" dirty="0"/>
          </a:p>
          <a:p>
            <a:r>
              <a:rPr lang="en-US" dirty="0"/>
              <a:t>Rainfall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E41078-5EFA-864F-B100-A290B033BDE1}"/>
              </a:ext>
            </a:extLst>
          </p:cNvPr>
          <p:cNvCxnSpPr/>
          <p:nvPr/>
        </p:nvCxnSpPr>
        <p:spPr>
          <a:xfrm>
            <a:off x="4979773" y="588579"/>
            <a:ext cx="0" cy="1376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FC716-0C6A-8845-B170-B33281407E79}"/>
              </a:ext>
            </a:extLst>
          </p:cNvPr>
          <p:cNvCxnSpPr/>
          <p:nvPr/>
        </p:nvCxnSpPr>
        <p:spPr>
          <a:xfrm>
            <a:off x="5993027" y="776832"/>
            <a:ext cx="20759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14:cNvPr>
              <p14:cNvContentPartPr/>
              <p14:nvPr/>
            </p14:nvContentPartPr>
            <p14:xfrm>
              <a:off x="6130654" y="979190"/>
              <a:ext cx="1758240" cy="973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654" y="970550"/>
                <a:ext cx="1775880" cy="990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D8054-BE6A-B441-B7FD-AE08DA02C75C}"/>
              </a:ext>
            </a:extLst>
          </p:cNvPr>
          <p:cNvSpPr txBox="1"/>
          <p:nvPr/>
        </p:nvSpPr>
        <p:spPr>
          <a:xfrm>
            <a:off x="4744995" y="2619632"/>
            <a:ext cx="124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156971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</a:t>
            </a:r>
          </a:p>
          <a:p>
            <a:r>
              <a:rPr lang="en-US" dirty="0" err="1"/>
              <a:t>Tmin</a:t>
            </a:r>
            <a:endParaRPr lang="en-US" dirty="0"/>
          </a:p>
          <a:p>
            <a:r>
              <a:rPr lang="en-US" dirty="0" err="1"/>
              <a:t>Tmax</a:t>
            </a:r>
            <a:endParaRPr lang="en-US" dirty="0"/>
          </a:p>
          <a:p>
            <a:r>
              <a:rPr lang="en-US" dirty="0"/>
              <a:t>Rainfall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E41078-5EFA-864F-B100-A290B033BDE1}"/>
              </a:ext>
            </a:extLst>
          </p:cNvPr>
          <p:cNvCxnSpPr/>
          <p:nvPr/>
        </p:nvCxnSpPr>
        <p:spPr>
          <a:xfrm>
            <a:off x="4979773" y="588579"/>
            <a:ext cx="0" cy="1376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FC716-0C6A-8845-B170-B33281407E79}"/>
              </a:ext>
            </a:extLst>
          </p:cNvPr>
          <p:cNvCxnSpPr/>
          <p:nvPr/>
        </p:nvCxnSpPr>
        <p:spPr>
          <a:xfrm>
            <a:off x="5993027" y="776832"/>
            <a:ext cx="20759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14:cNvPr>
              <p14:cNvContentPartPr/>
              <p14:nvPr/>
            </p14:nvContentPartPr>
            <p14:xfrm>
              <a:off x="6130654" y="979190"/>
              <a:ext cx="1758240" cy="973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654" y="970550"/>
                <a:ext cx="1775880" cy="990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D8054-BE6A-B441-B7FD-AE08DA02C75C}"/>
              </a:ext>
            </a:extLst>
          </p:cNvPr>
          <p:cNvSpPr txBox="1"/>
          <p:nvPr/>
        </p:nvSpPr>
        <p:spPr>
          <a:xfrm>
            <a:off x="4744995" y="2619632"/>
            <a:ext cx="124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Cases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B5D17D-FFE2-474D-ADB5-8DDE6033B5F0}"/>
              </a:ext>
            </a:extLst>
          </p:cNvPr>
          <p:cNvCxnSpPr/>
          <p:nvPr/>
        </p:nvCxnSpPr>
        <p:spPr>
          <a:xfrm>
            <a:off x="8971005" y="979190"/>
            <a:ext cx="0" cy="1949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14:cNvPr>
              <p14:cNvContentPartPr/>
              <p14:nvPr/>
            </p14:nvContentPartPr>
            <p14:xfrm>
              <a:off x="10436614" y="1124270"/>
              <a:ext cx="506160" cy="1649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7974" y="1115270"/>
                <a:ext cx="52380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14:cNvPr>
              <p14:cNvContentPartPr/>
              <p14:nvPr/>
            </p14:nvContentPartPr>
            <p14:xfrm>
              <a:off x="9472534" y="1598390"/>
              <a:ext cx="234720" cy="131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4534" y="1580390"/>
                <a:ext cx="270360" cy="135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D8BF70-9C7F-8849-B675-5878EA843844}"/>
              </a:ext>
            </a:extLst>
          </p:cNvPr>
          <p:cNvSpPr txBox="1"/>
          <p:nvPr/>
        </p:nvSpPr>
        <p:spPr>
          <a:xfrm>
            <a:off x="8571541" y="3437930"/>
            <a:ext cx="124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</a:p>
          <a:p>
            <a:r>
              <a:rPr lang="en-US" dirty="0"/>
              <a:t>Death</a:t>
            </a:r>
          </a:p>
          <a:p>
            <a:r>
              <a:rPr lang="en-US" dirty="0"/>
              <a:t>Recovered</a:t>
            </a:r>
          </a:p>
        </p:txBody>
      </p:sp>
    </p:spTree>
    <p:extLst>
      <p:ext uri="{BB962C8B-B14F-4D97-AF65-F5344CB8AC3E}">
        <p14:creationId xmlns:p14="http://schemas.microsoft.com/office/powerpoint/2010/main" val="177283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7058-7932-5745-8C72-2DE19A8634E2}"/>
              </a:ext>
            </a:extLst>
          </p:cNvPr>
          <p:cNvGraphicFramePr>
            <a:graphicFrameLocks noGrp="1"/>
          </p:cNvGraphicFramePr>
          <p:nvPr/>
        </p:nvGraphicFramePr>
        <p:xfrm>
          <a:off x="276772" y="588581"/>
          <a:ext cx="4064000" cy="218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9567">
                  <a:extLst>
                    <a:ext uri="{9D8B030D-6E8A-4147-A177-3AD203B41FA5}">
                      <a16:colId xmlns:a16="http://schemas.microsoft.com/office/drawing/2014/main" val="3023196829"/>
                    </a:ext>
                  </a:extLst>
                </a:gridCol>
                <a:gridCol w="731108">
                  <a:extLst>
                    <a:ext uri="{9D8B030D-6E8A-4147-A177-3AD203B41FA5}">
                      <a16:colId xmlns:a16="http://schemas.microsoft.com/office/drawing/2014/main" val="2209780440"/>
                    </a:ext>
                  </a:extLst>
                </a:gridCol>
                <a:gridCol w="1009136">
                  <a:extLst>
                    <a:ext uri="{9D8B030D-6E8A-4147-A177-3AD203B41FA5}">
                      <a16:colId xmlns:a16="http://schemas.microsoft.com/office/drawing/2014/main" val="4255864033"/>
                    </a:ext>
                  </a:extLst>
                </a:gridCol>
                <a:gridCol w="1184189">
                  <a:extLst>
                    <a:ext uri="{9D8B030D-6E8A-4147-A177-3AD203B41FA5}">
                      <a16:colId xmlns:a16="http://schemas.microsoft.com/office/drawing/2014/main" val="249627418"/>
                    </a:ext>
                  </a:extLst>
                </a:gridCol>
              </a:tblGrid>
              <a:tr h="448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53857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10-5-2020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731"/>
                  </a:ext>
                </a:extLst>
              </a:tr>
              <a:tr h="339369">
                <a:tc>
                  <a:txBody>
                    <a:bodyPr/>
                    <a:lstStyle/>
                    <a:p>
                      <a:r>
                        <a:rPr lang="en-US" dirty="0"/>
                        <a:t>11-5-2020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92631"/>
                  </a:ext>
                </a:extLst>
              </a:tr>
              <a:tr h="470842">
                <a:tc>
                  <a:txBody>
                    <a:bodyPr/>
                    <a:lstStyle/>
                    <a:p>
                      <a:r>
                        <a:rPr lang="en-US" dirty="0"/>
                        <a:t>12-5-2020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06415"/>
                  </a:ext>
                </a:extLst>
              </a:tr>
              <a:tr h="533951">
                <a:tc>
                  <a:txBody>
                    <a:bodyPr/>
                    <a:lstStyle/>
                    <a:p>
                      <a:r>
                        <a:rPr lang="en-US" dirty="0"/>
                        <a:t>13-5-2020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257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/>
        </p:nvGraphicFramePr>
        <p:xfrm>
          <a:off x="4519446" y="58857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/>
        </p:nvGraphicFramePr>
        <p:xfrm>
          <a:off x="8513381" y="588579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54DCF3-96B9-E740-A593-779B04D15301}"/>
              </a:ext>
            </a:extLst>
          </p:cNvPr>
          <p:cNvCxnSpPr/>
          <p:nvPr/>
        </p:nvCxnSpPr>
        <p:spPr>
          <a:xfrm>
            <a:off x="837134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5FEBC-E711-464A-B6F0-6A09CFD8A4A6}"/>
              </a:ext>
            </a:extLst>
          </p:cNvPr>
          <p:cNvCxnSpPr/>
          <p:nvPr/>
        </p:nvCxnSpPr>
        <p:spPr>
          <a:xfrm>
            <a:off x="1817436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0A686-9F95-1546-A6B6-C999FB7F8FB8}"/>
              </a:ext>
            </a:extLst>
          </p:cNvPr>
          <p:cNvCxnSpPr/>
          <p:nvPr/>
        </p:nvCxnSpPr>
        <p:spPr>
          <a:xfrm>
            <a:off x="2719479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1B427-B6EB-A444-8D52-29E5C9ADB9D6}"/>
              </a:ext>
            </a:extLst>
          </p:cNvPr>
          <p:cNvCxnSpPr/>
          <p:nvPr/>
        </p:nvCxnSpPr>
        <p:spPr>
          <a:xfrm>
            <a:off x="3633880" y="776832"/>
            <a:ext cx="0" cy="1996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4E4BA9-FA95-2E4D-8160-584E7B36ACB9}"/>
              </a:ext>
            </a:extLst>
          </p:cNvPr>
          <p:cNvSpPr txBox="1"/>
          <p:nvPr/>
        </p:nvSpPr>
        <p:spPr>
          <a:xfrm>
            <a:off x="605481" y="111211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Melbourne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E212-0209-C640-97DD-7423F8AF5B5D}"/>
              </a:ext>
            </a:extLst>
          </p:cNvPr>
          <p:cNvSpPr txBox="1"/>
          <p:nvPr/>
        </p:nvSpPr>
        <p:spPr>
          <a:xfrm>
            <a:off x="5993027" y="7414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9131643" y="11121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3393D-7A57-E549-A829-FEEB6D6579B6}"/>
              </a:ext>
            </a:extLst>
          </p:cNvPr>
          <p:cNvSpPr txBox="1"/>
          <p:nvPr/>
        </p:nvSpPr>
        <p:spPr>
          <a:xfrm>
            <a:off x="276772" y="3286897"/>
            <a:ext cx="397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Melbourne$Date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 err="1"/>
              <a:t>Tmin</a:t>
            </a:r>
            <a:r>
              <a:rPr lang="en-US" dirty="0"/>
              <a:t>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Melbourne$Tmin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 err="1"/>
              <a:t>Tmax</a:t>
            </a:r>
            <a:r>
              <a:rPr lang="en-US" dirty="0"/>
              <a:t>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Melbourne$Tmax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/>
              <a:t>Rainfall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Melbourne$Rainfall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E41078-5EFA-864F-B100-A290B033BDE1}"/>
              </a:ext>
            </a:extLst>
          </p:cNvPr>
          <p:cNvCxnSpPr/>
          <p:nvPr/>
        </p:nvCxnSpPr>
        <p:spPr>
          <a:xfrm>
            <a:off x="4979773" y="588579"/>
            <a:ext cx="0" cy="1376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FC716-0C6A-8845-B170-B33281407E79}"/>
              </a:ext>
            </a:extLst>
          </p:cNvPr>
          <p:cNvCxnSpPr/>
          <p:nvPr/>
        </p:nvCxnSpPr>
        <p:spPr>
          <a:xfrm>
            <a:off x="5993027" y="776832"/>
            <a:ext cx="20759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14:cNvPr>
              <p14:cNvContentPartPr/>
              <p14:nvPr/>
            </p14:nvContentPartPr>
            <p14:xfrm>
              <a:off x="6130654" y="979190"/>
              <a:ext cx="1758240" cy="973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2873B2-FC9F-1E41-8C9E-2C9935661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654" y="970550"/>
                <a:ext cx="1775880" cy="990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A9D8054-BE6A-B441-B7FD-AE08DA02C75C}"/>
              </a:ext>
            </a:extLst>
          </p:cNvPr>
          <p:cNvSpPr txBox="1"/>
          <p:nvPr/>
        </p:nvSpPr>
        <p:spPr>
          <a:xfrm>
            <a:off x="4340772" y="2401297"/>
            <a:ext cx="435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Dengue$District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/>
              <a:t>Year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colnames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(Dengue)[-1]</a:t>
            </a:r>
          </a:p>
          <a:p>
            <a:r>
              <a:rPr lang="en-US" dirty="0"/>
              <a:t>Cases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unlist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(Dengue[2:4, 2:4])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B5D17D-FFE2-474D-ADB5-8DDE6033B5F0}"/>
              </a:ext>
            </a:extLst>
          </p:cNvPr>
          <p:cNvCxnSpPr/>
          <p:nvPr/>
        </p:nvCxnSpPr>
        <p:spPr>
          <a:xfrm>
            <a:off x="8971005" y="979190"/>
            <a:ext cx="0" cy="1949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14:cNvPr>
              <p14:cNvContentPartPr/>
              <p14:nvPr/>
            </p14:nvContentPartPr>
            <p14:xfrm>
              <a:off x="10436614" y="1124270"/>
              <a:ext cx="506160" cy="1649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FA8C18-C5EB-EC49-A571-99C82B1CD4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7974" y="1115270"/>
                <a:ext cx="52380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14:cNvPr>
              <p14:cNvContentPartPr/>
              <p14:nvPr/>
            </p14:nvContentPartPr>
            <p14:xfrm>
              <a:off x="9472534" y="1598390"/>
              <a:ext cx="234720" cy="131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00B8AB-94FE-1C49-B54B-59605A33CA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4534" y="1580390"/>
                <a:ext cx="270360" cy="135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D8BF70-9C7F-8849-B675-5878EA843844}"/>
              </a:ext>
            </a:extLst>
          </p:cNvPr>
          <p:cNvSpPr txBox="1"/>
          <p:nvPr/>
        </p:nvSpPr>
        <p:spPr>
          <a:xfrm>
            <a:off x="7587048" y="3783601"/>
            <a:ext cx="47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Corona$Country</a:t>
            </a:r>
            <a:endParaRPr lang="en-US" dirty="0">
              <a:solidFill>
                <a:srgbClr val="00339C"/>
              </a:solidFill>
              <a:latin typeface="Courier" pitchFamily="2" charset="0"/>
            </a:endParaRPr>
          </a:p>
          <a:p>
            <a:r>
              <a:rPr lang="en-US" dirty="0"/>
              <a:t>Death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Corona$Count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[c(1, 3, 5)]</a:t>
            </a:r>
          </a:p>
          <a:p>
            <a:r>
              <a:rPr lang="en-US" dirty="0"/>
              <a:t>Recovered – </a:t>
            </a:r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Corona$Count</a:t>
            </a:r>
            <a:r>
              <a:rPr lang="en-US" dirty="0">
                <a:solidFill>
                  <a:srgbClr val="00339C"/>
                </a:solidFill>
                <a:latin typeface="Courier" pitchFamily="2" charset="0"/>
              </a:rPr>
              <a:t>[c(2, 4, 6)]</a:t>
            </a:r>
          </a:p>
        </p:txBody>
      </p:sp>
    </p:spTree>
    <p:extLst>
      <p:ext uri="{BB962C8B-B14F-4D97-AF65-F5344CB8AC3E}">
        <p14:creationId xmlns:p14="http://schemas.microsoft.com/office/powerpoint/2010/main" val="222490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41590"/>
              </p:ext>
            </p:extLst>
          </p:nvPr>
        </p:nvGraphicFramePr>
        <p:xfrm>
          <a:off x="691979" y="97026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FE3257-1836-7E45-A363-AAD3C5B9FA39}"/>
              </a:ext>
            </a:extLst>
          </p:cNvPr>
          <p:cNvSpPr txBox="1"/>
          <p:nvPr/>
        </p:nvSpPr>
        <p:spPr>
          <a:xfrm>
            <a:off x="691979" y="55605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7C0173-9902-B94A-8AB9-3F7FED75B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06514"/>
              </p:ext>
            </p:extLst>
          </p:nvPr>
        </p:nvGraphicFramePr>
        <p:xfrm>
          <a:off x="6906134" y="970269"/>
          <a:ext cx="45102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05">
                  <a:extLst>
                    <a:ext uri="{9D8B030D-6E8A-4147-A177-3AD203B41FA5}">
                      <a16:colId xmlns:a16="http://schemas.microsoft.com/office/drawing/2014/main" val="2411258303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1248561441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2782306817"/>
                    </a:ext>
                  </a:extLst>
                </a:gridCol>
              </a:tblGrid>
              <a:tr h="352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36852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30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35639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5913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61448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9588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069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4392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2577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62336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A82C6157-82F2-124E-8C16-28B64A19B6BE}"/>
              </a:ext>
            </a:extLst>
          </p:cNvPr>
          <p:cNvSpPr/>
          <p:nvPr/>
        </p:nvSpPr>
        <p:spPr>
          <a:xfrm>
            <a:off x="5016842" y="1198605"/>
            <a:ext cx="1223319" cy="29656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8D8A26F-B657-D44D-92FC-BA898A649DEA}"/>
              </a:ext>
            </a:extLst>
          </p:cNvPr>
          <p:cNvSpPr/>
          <p:nvPr/>
        </p:nvSpPr>
        <p:spPr>
          <a:xfrm rot="10800000">
            <a:off x="5016842" y="2136746"/>
            <a:ext cx="1223319" cy="29656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A27C9-1F57-B04A-BB5B-ED441B824C92}"/>
              </a:ext>
            </a:extLst>
          </p:cNvPr>
          <p:cNvSpPr txBox="1"/>
          <p:nvPr/>
        </p:nvSpPr>
        <p:spPr>
          <a:xfrm>
            <a:off x="5063494" y="785603"/>
            <a:ext cx="14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pivot_longer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E6522-D182-A640-A6E0-F239560DBAEE}"/>
              </a:ext>
            </a:extLst>
          </p:cNvPr>
          <p:cNvSpPr txBox="1"/>
          <p:nvPr/>
        </p:nvSpPr>
        <p:spPr>
          <a:xfrm>
            <a:off x="5110146" y="2433309"/>
            <a:ext cx="14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pivot_wider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99564"/>
              </p:ext>
            </p:extLst>
          </p:nvPr>
        </p:nvGraphicFramePr>
        <p:xfrm>
          <a:off x="691979" y="970269"/>
          <a:ext cx="37521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884950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844623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2792231904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FE3257-1836-7E45-A363-AAD3C5B9FA39}"/>
              </a:ext>
            </a:extLst>
          </p:cNvPr>
          <p:cNvSpPr txBox="1"/>
          <p:nvPr/>
        </p:nvSpPr>
        <p:spPr>
          <a:xfrm>
            <a:off x="691979" y="55605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Dengue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7C0173-9902-B94A-8AB9-3F7FED75B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60412"/>
              </p:ext>
            </p:extLst>
          </p:nvPr>
        </p:nvGraphicFramePr>
        <p:xfrm>
          <a:off x="6906134" y="970269"/>
          <a:ext cx="45102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05">
                  <a:extLst>
                    <a:ext uri="{9D8B030D-6E8A-4147-A177-3AD203B41FA5}">
                      <a16:colId xmlns:a16="http://schemas.microsoft.com/office/drawing/2014/main" val="2411258303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1248561441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2782306817"/>
                    </a:ext>
                  </a:extLst>
                </a:gridCol>
              </a:tblGrid>
              <a:tr h="352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36852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30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35639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5913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61448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9588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Gampaha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0696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4392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2577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r>
                        <a:rPr lang="en-US" dirty="0"/>
                        <a:t>Kalutara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62336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A82C6157-82F2-124E-8C16-28B64A19B6BE}"/>
              </a:ext>
            </a:extLst>
          </p:cNvPr>
          <p:cNvSpPr/>
          <p:nvPr/>
        </p:nvSpPr>
        <p:spPr>
          <a:xfrm>
            <a:off x="5016842" y="1198605"/>
            <a:ext cx="1223319" cy="29656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A27C9-1F57-B04A-BB5B-ED441B824C92}"/>
              </a:ext>
            </a:extLst>
          </p:cNvPr>
          <p:cNvSpPr txBox="1"/>
          <p:nvPr/>
        </p:nvSpPr>
        <p:spPr>
          <a:xfrm>
            <a:off x="5063494" y="785603"/>
            <a:ext cx="14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pivot_longer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169AE-0A6C-1F45-BA68-5978FBDCBC89}"/>
              </a:ext>
            </a:extLst>
          </p:cNvPr>
          <p:cNvSpPr txBox="1"/>
          <p:nvPr/>
        </p:nvSpPr>
        <p:spPr>
          <a:xfrm>
            <a:off x="506788" y="5027943"/>
            <a:ext cx="1134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pivot_longer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 to reshape, </a:t>
            </a:r>
            <a:r>
              <a:rPr lang="en-US" dirty="0">
                <a:highlight>
                  <a:srgbClr val="FFFF00"/>
                </a:highlight>
              </a:rPr>
              <a:t>names or indexes of columns to collapse 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new key column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value column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ADC01-D69B-7D4C-B7A1-5FBE49F4FC12}"/>
              </a:ext>
            </a:extLst>
          </p:cNvPr>
          <p:cNvSpPr/>
          <p:nvPr/>
        </p:nvSpPr>
        <p:spPr>
          <a:xfrm>
            <a:off x="506788" y="5552842"/>
            <a:ext cx="1165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pivot_longer</a:t>
            </a:r>
            <a:r>
              <a:rPr lang="en-US" dirty="0"/>
              <a:t>(Dengue,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2:4,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Year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Cases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80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6C4D7-1364-8041-9482-E112FDBB5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39830"/>
              </p:ext>
            </p:extLst>
          </p:nvPr>
        </p:nvGraphicFramePr>
        <p:xfrm>
          <a:off x="7335248" y="868680"/>
          <a:ext cx="4082052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4623">
                  <a:extLst>
                    <a:ext uri="{9D8B030D-6E8A-4147-A177-3AD203B41FA5}">
                      <a16:colId xmlns:a16="http://schemas.microsoft.com/office/drawing/2014/main" val="3498103680"/>
                    </a:ext>
                  </a:extLst>
                </a:gridCol>
                <a:gridCol w="1013129">
                  <a:extLst>
                    <a:ext uri="{9D8B030D-6E8A-4147-A177-3AD203B41FA5}">
                      <a16:colId xmlns:a16="http://schemas.microsoft.com/office/drawing/2014/main" val="28496347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403617596"/>
                    </a:ext>
                  </a:extLst>
                </a:gridCol>
              </a:tblGrid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08851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7933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01658"/>
                  </a:ext>
                </a:extLst>
              </a:tr>
              <a:tr h="245753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454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36F5D9-681C-3341-A99C-D3965C733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97400"/>
              </p:ext>
            </p:extLst>
          </p:nvPr>
        </p:nvGraphicFramePr>
        <p:xfrm>
          <a:off x="461581" y="868680"/>
          <a:ext cx="3401847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2750584981"/>
                    </a:ext>
                  </a:extLst>
                </a:gridCol>
                <a:gridCol w="1279927">
                  <a:extLst>
                    <a:ext uri="{9D8B030D-6E8A-4147-A177-3AD203B41FA5}">
                      <a16:colId xmlns:a16="http://schemas.microsoft.com/office/drawing/2014/main" val="3012800524"/>
                    </a:ext>
                  </a:extLst>
                </a:gridCol>
                <a:gridCol w="1133949">
                  <a:extLst>
                    <a:ext uri="{9D8B030D-6E8A-4147-A177-3AD203B41FA5}">
                      <a16:colId xmlns:a16="http://schemas.microsoft.com/office/drawing/2014/main" val="648700476"/>
                    </a:ext>
                  </a:extLst>
                </a:gridCol>
              </a:tblGrid>
              <a:tr h="322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9107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1964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5177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40747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1990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895"/>
                  </a:ext>
                </a:extLst>
              </a:tr>
              <a:tr h="322109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26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B7512A-27BD-D44A-A7E2-18C4B2ADA8FC}"/>
              </a:ext>
            </a:extLst>
          </p:cNvPr>
          <p:cNvSpPr txBox="1"/>
          <p:nvPr/>
        </p:nvSpPr>
        <p:spPr>
          <a:xfrm>
            <a:off x="355943" y="499348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2F150-043A-C24E-9DAD-FE7D9F583CA0}"/>
              </a:ext>
            </a:extLst>
          </p:cNvPr>
          <p:cNvSpPr txBox="1"/>
          <p:nvPr/>
        </p:nvSpPr>
        <p:spPr>
          <a:xfrm>
            <a:off x="4851030" y="1779508"/>
            <a:ext cx="14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pivot_wider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8EC03-DCB7-6045-A14D-EAE3284935C5}"/>
              </a:ext>
            </a:extLst>
          </p:cNvPr>
          <p:cNvSpPr txBox="1"/>
          <p:nvPr/>
        </p:nvSpPr>
        <p:spPr>
          <a:xfrm>
            <a:off x="533400" y="3968564"/>
            <a:ext cx="680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pivot_wider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 to reshape,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names_from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0070C0"/>
                </a:solidFill>
              </a:rPr>
              <a:t>values_from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C11638-86D9-2C48-AE1E-1F8B7BBC6DCA}"/>
              </a:ext>
            </a:extLst>
          </p:cNvPr>
          <p:cNvSpPr/>
          <p:nvPr/>
        </p:nvSpPr>
        <p:spPr>
          <a:xfrm>
            <a:off x="533400" y="4677952"/>
            <a:ext cx="1165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339C"/>
                </a:solidFill>
                <a:latin typeface="Courier" pitchFamily="2" charset="0"/>
              </a:rPr>
              <a:t>pivot_wider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 to reshape,</a:t>
            </a:r>
            <a:r>
              <a:rPr lang="en-US" dirty="0">
                <a:solidFill>
                  <a:srgbClr val="FF0000"/>
                </a:solidFill>
              </a:rPr>
              <a:t> “Status”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0070C0"/>
                </a:solidFill>
              </a:rPr>
              <a:t>Count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9C6FA0E-EB70-B749-A875-9B0ACD039918}"/>
              </a:ext>
            </a:extLst>
          </p:cNvPr>
          <p:cNvSpPr/>
          <p:nvPr/>
        </p:nvSpPr>
        <p:spPr>
          <a:xfrm>
            <a:off x="4627788" y="1410176"/>
            <a:ext cx="1943100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661</Words>
  <Application>Microsoft Macintosh PowerPoint</Application>
  <PresentationFormat>Widescreen</PresentationFormat>
  <Paragraphs>520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21</cp:revision>
  <dcterms:created xsi:type="dcterms:W3CDTF">2020-05-26T00:00:30Z</dcterms:created>
  <dcterms:modified xsi:type="dcterms:W3CDTF">2020-06-02T02:54:37Z</dcterms:modified>
</cp:coreProperties>
</file>