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3FD"/>
    <a:srgbClr val="F2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0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60AC-21A9-4527-902F-2042C0F56A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57A9-CEFB-45D9-A419-76E40BEA5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9762" t="34726" r="36984" b="12087"/>
          <a:stretch/>
        </p:blipFill>
        <p:spPr>
          <a:xfrm>
            <a:off x="4905830" y="0"/>
            <a:ext cx="7286170" cy="597988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97272"/>
              </p:ext>
            </p:extLst>
          </p:nvPr>
        </p:nvGraphicFramePr>
        <p:xfrm>
          <a:off x="1022668" y="435429"/>
          <a:ext cx="2413686" cy="63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6"/>
                <a:gridCol w="1219200"/>
              </a:tblGrid>
              <a:tr h="632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07088"/>
              </p:ext>
            </p:extLst>
          </p:nvPr>
        </p:nvGraphicFramePr>
        <p:xfrm>
          <a:off x="1390822" y="667657"/>
          <a:ext cx="2413686" cy="571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6"/>
                <a:gridCol w="1219200"/>
              </a:tblGrid>
              <a:tr h="57171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30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40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84643"/>
              </p:ext>
            </p:extLst>
          </p:nvPr>
        </p:nvGraphicFramePr>
        <p:xfrm>
          <a:off x="1786827" y="1045029"/>
          <a:ext cx="2413686" cy="600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6"/>
                <a:gridCol w="1219200"/>
              </a:tblGrid>
              <a:tr h="6001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60</a:t>
                      </a:r>
                      <a:endParaRPr lang="en-US" sz="2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2951"/>
              </p:ext>
            </p:extLst>
          </p:nvPr>
        </p:nvGraphicFramePr>
        <p:xfrm>
          <a:off x="7948141" y="4840515"/>
          <a:ext cx="2413686" cy="600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6"/>
                <a:gridCol w="1219200"/>
              </a:tblGrid>
              <a:tr h="6001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60</a:t>
                      </a:r>
                      <a:endParaRPr lang="en-US" sz="2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68552"/>
              </p:ext>
            </p:extLst>
          </p:nvPr>
        </p:nvGraphicFramePr>
        <p:xfrm>
          <a:off x="7885964" y="3345542"/>
          <a:ext cx="2413686" cy="571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6"/>
                <a:gridCol w="1219200"/>
              </a:tblGrid>
              <a:tr h="57171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30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40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38992"/>
              </p:ext>
            </p:extLst>
          </p:nvPr>
        </p:nvGraphicFramePr>
        <p:xfrm>
          <a:off x="7793582" y="1865086"/>
          <a:ext cx="2413686" cy="63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6"/>
                <a:gridCol w="1219200"/>
              </a:tblGrid>
              <a:tr h="6327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20</a:t>
                      </a:r>
                      <a:endParaRPr lang="en-US" sz="28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842171" y="1309561"/>
            <a:ext cx="84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DC63FD"/>
                </a:solidFill>
              </a:rPr>
              <a:t>ncol</a:t>
            </a:r>
            <a:endParaRPr lang="en-US" sz="2800" b="1" dirty="0">
              <a:solidFill>
                <a:srgbClr val="DC63FD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1045371" y="464457"/>
            <a:ext cx="101602" cy="965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68116" y="907142"/>
            <a:ext cx="98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</a:rPr>
              <a:t>nrow</a:t>
            </a:r>
            <a:endParaRPr lang="en-US" sz="2800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486570" y="464457"/>
            <a:ext cx="174172" cy="566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03429" y="2235200"/>
            <a:ext cx="98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ndim</a:t>
            </a:r>
            <a:endParaRPr lang="en-US" sz="2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1437257" y="464457"/>
            <a:ext cx="493486" cy="172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9011626">
            <a:off x="803793" y="1013768"/>
            <a:ext cx="508000" cy="116114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526" y="1930047"/>
            <a:ext cx="167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</a:t>
            </a:r>
            <a:r>
              <a:rPr lang="en-US" sz="2800" b="1" dirty="0" err="1" smtClean="0"/>
              <a:t>dim</a:t>
            </a:r>
            <a:r>
              <a:rPr lang="en-US" sz="2800" b="1" dirty="0" smtClean="0"/>
              <a:t> = 3</a:t>
            </a:r>
            <a:endParaRPr lang="en-US" sz="2800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94385"/>
              </p:ext>
            </p:extLst>
          </p:nvPr>
        </p:nvGraphicFramePr>
        <p:xfrm>
          <a:off x="883217" y="4288972"/>
          <a:ext cx="2413686" cy="600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6"/>
                <a:gridCol w="1219200"/>
              </a:tblGrid>
              <a:tr h="6001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60</a:t>
                      </a:r>
                      <a:endParaRPr lang="en-US" sz="2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319314" y="4615543"/>
            <a:ext cx="349794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68058" y="4281361"/>
            <a:ext cx="98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</a:rPr>
              <a:t>nrow</a:t>
            </a:r>
            <a:endParaRPr lang="en-US" sz="2800" b="1" dirty="0">
              <a:solidFill>
                <a:srgbClr val="00B0F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393371" y="3657600"/>
            <a:ext cx="14515" cy="1915886"/>
          </a:xfrm>
          <a:prstGeom prst="straightConnector1">
            <a:avLst/>
          </a:prstGeom>
          <a:ln w="76200">
            <a:solidFill>
              <a:srgbClr val="F23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74260" y="3657600"/>
            <a:ext cx="14515" cy="1915886"/>
          </a:xfrm>
          <a:prstGeom prst="straightConnector1">
            <a:avLst/>
          </a:prstGeom>
          <a:ln w="76200">
            <a:solidFill>
              <a:srgbClr val="F23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45778" y="5463922"/>
            <a:ext cx="84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DC63FD"/>
                </a:solidFill>
              </a:rPr>
              <a:t>ncol</a:t>
            </a:r>
            <a:endParaRPr lang="en-US" sz="2800" b="1" dirty="0">
              <a:solidFill>
                <a:srgbClr val="DC63FD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855028" y="0"/>
            <a:ext cx="50802" cy="6858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2020-02-17T10:45:55Z</dcterms:created>
  <dcterms:modified xsi:type="dcterms:W3CDTF">2020-02-17T10:56:36Z</dcterms:modified>
</cp:coreProperties>
</file>