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53"/>
  </p:normalViewPr>
  <p:slideViewPr>
    <p:cSldViewPr snapToGrid="0" snapToObjects="1">
      <p:cViewPr varScale="1">
        <p:scale>
          <a:sx n="83" d="100"/>
          <a:sy n="83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CDC-DF58-3F44-B3DB-0517ADDA9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2BA4-6042-7B4B-8BE4-1342D2BE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6C06-212B-A341-B9FE-A964A85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084E-9150-EC43-BADD-D6BAE0BA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9A9E-D776-9146-9441-FBA7348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D780-21F2-D74F-843D-D861B99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B531-16BF-F449-B792-C2E6A24F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03E6-F699-0B4D-9531-85E6EA89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941C-8FAC-514A-91FA-06C8C01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1DCA-F615-DF42-88C6-DDA8848C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23CB-F1A1-7E4A-9076-AE7D65526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28A4-848C-F543-8396-3FBBB496D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9C10-3B2B-FC43-9C0A-7C3B546F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2CC6-C3FF-0948-9EED-1347BD6D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BB71-370F-7D43-B8D8-F324971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033A-1E9D-D84B-A5C7-A9F20BF1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AFB5-5AF0-934C-9DB7-C044E112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B7A9-7AA2-E340-AB18-D2F44B48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DBC7-A2D5-DB4C-80B1-2FB9486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0598-BDD9-1C46-B161-57D88ED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DA0D-2A80-A740-AD76-6586E8D0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933C-2A6A-1D49-B821-22B3B047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1938-2CC4-6E4D-AD06-DE101E5E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208D-98C3-CD4C-88CE-52E32B1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4DB8-E661-2245-B479-79A9552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8A96-FED9-B243-9E41-436DEDCA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65AB-9C42-224D-BD28-498D4EA6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764F-968C-984B-8192-E4513C6FF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990-EE53-C946-B2F1-BB1312B8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2C623-49A7-D74F-92FC-A4F08BFB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9210-868A-074C-BCC3-A43AC07C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1215-E68E-1D44-93D5-4240E90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3192-DF72-3543-A7FB-0CBEB153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2C5A9-EA66-4541-974B-8D47F4B0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DD27-5B8D-7449-AF08-DB0E38A1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9F2D4-B1A1-1F43-B2EC-D05FB1581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E504-9FE8-7F4F-9E44-8AA9D2C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BD48-DB67-AF44-87BE-60B37603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D70C6-2EC5-0C4B-BAF5-48E6276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C4E1-5FA0-0A49-A288-26F8694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3558B-3FF8-F944-A239-9748D670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C5B75-A57D-7747-86AC-5F582A2D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E3E66-5576-E143-99F0-BCE12317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CD48F-AF97-8244-9670-C997D0A2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69EAF-DD4B-384D-A201-DBF34BA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945B-049D-A044-8D39-A42093F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920F-5C35-6C40-AE70-E3B4730B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1322-EE96-214D-8F44-E4E1E106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D0DD-F9DC-0743-B74A-52335F4B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0673-7DA3-FD40-844A-CE54B87E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E5F3-9DC3-C446-9075-F6DA199A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83A4-CE04-1942-B3E3-120DDE75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E481-DC5E-E84B-A7ED-5FB43AAB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04DE5-F24F-AA4F-9A8C-2F17E4EC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4022-6B71-A64E-869A-2DEB1DEC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FA8A-D462-4946-82B2-A89CA85C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201-58EC-FB48-84AC-E63CBF26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33B7-252F-4745-95A2-CB36E79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CA97C-DC22-384B-8629-B7F9799C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F9CB-F233-0C44-806D-1C308061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CEB7-C332-4D42-833E-CE50D339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64AC-D5C9-AB44-A497-2920C5007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2C5F-0849-5A41-A1FA-26DC1A69C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2EF9-716E-3245-936D-9858CFDB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B3D2-96ED-564C-A2E1-142C8A85F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B7053-E66B-6742-88D4-57E4CD02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71D99A-98ED-034E-B50F-9A19FE8B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53737"/>
              </p:ext>
            </p:extLst>
          </p:nvPr>
        </p:nvGraphicFramePr>
        <p:xfrm>
          <a:off x="5910020" y="228600"/>
          <a:ext cx="4720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272">
                  <a:extLst>
                    <a:ext uri="{9D8B030D-6E8A-4147-A177-3AD203B41FA5}">
                      <a16:colId xmlns:a16="http://schemas.microsoft.com/office/drawing/2014/main" val="4241090573"/>
                    </a:ext>
                  </a:extLst>
                </a:gridCol>
                <a:gridCol w="375748">
                  <a:extLst>
                    <a:ext uri="{9D8B030D-6E8A-4147-A177-3AD203B41FA5}">
                      <a16:colId xmlns:a16="http://schemas.microsoft.com/office/drawing/2014/main" val="237246998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49682918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93009700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119276723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4234529646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845617015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55710167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013112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38450491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4469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1202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316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48856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985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2101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21587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788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3AA3D9-5720-5346-B303-ACA6C0CE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4005"/>
              </p:ext>
            </p:extLst>
          </p:nvPr>
        </p:nvGraphicFramePr>
        <p:xfrm>
          <a:off x="6604750" y="891527"/>
          <a:ext cx="4720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10">
                  <a:extLst>
                    <a:ext uri="{9D8B030D-6E8A-4147-A177-3AD203B41FA5}">
                      <a16:colId xmlns:a16="http://schemas.microsoft.com/office/drawing/2014/main" val="424109057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37246998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49682918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93009700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119276723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4234529646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845617015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55710167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013112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38450491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4469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1202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316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48856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985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2101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21587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788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F99924-99F0-E94C-97CF-5A2092AD6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21194"/>
              </p:ext>
            </p:extLst>
          </p:nvPr>
        </p:nvGraphicFramePr>
        <p:xfrm>
          <a:off x="7299480" y="1554453"/>
          <a:ext cx="4720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1">
                  <a:extLst>
                    <a:ext uri="{9D8B030D-6E8A-4147-A177-3AD203B41FA5}">
                      <a16:colId xmlns:a16="http://schemas.microsoft.com/office/drawing/2014/main" val="4241090573"/>
                    </a:ext>
                  </a:extLst>
                </a:gridCol>
                <a:gridCol w="385859">
                  <a:extLst>
                    <a:ext uri="{9D8B030D-6E8A-4147-A177-3AD203B41FA5}">
                      <a16:colId xmlns:a16="http://schemas.microsoft.com/office/drawing/2014/main" val="237246998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49682918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93009700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119276723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4234529646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845617015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55710167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013112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38450491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4469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1202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316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48856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985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2101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21587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78805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E12E56-7847-3445-9EE4-9BC64125DF6F}"/>
              </a:ext>
            </a:extLst>
          </p:cNvPr>
          <p:cNvCxnSpPr/>
          <p:nvPr/>
        </p:nvCxnSpPr>
        <p:spPr>
          <a:xfrm>
            <a:off x="6096000" y="449451"/>
            <a:ext cx="1529166" cy="124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7F20DA-D144-3644-86A6-11ED68669C96}"/>
              </a:ext>
            </a:extLst>
          </p:cNvPr>
          <p:cNvSpPr txBox="1"/>
          <p:nvPr/>
        </p:nvSpPr>
        <p:spPr>
          <a:xfrm>
            <a:off x="6096000" y="5331417"/>
            <a:ext cx="433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of an RGB image are formed from the corresponding pixel of the Red, Green and Blue components.</a:t>
            </a:r>
          </a:p>
        </p:txBody>
      </p:sp>
    </p:spTree>
    <p:extLst>
      <p:ext uri="{BB962C8B-B14F-4D97-AF65-F5344CB8AC3E}">
        <p14:creationId xmlns:p14="http://schemas.microsoft.com/office/powerpoint/2010/main" val="419391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80A8-7074-AF4C-9094-B807FD6F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ame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95372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4</cp:revision>
  <dcterms:created xsi:type="dcterms:W3CDTF">2021-07-08T01:30:58Z</dcterms:created>
  <dcterms:modified xsi:type="dcterms:W3CDTF">2021-07-08T03:26:53Z</dcterms:modified>
</cp:coreProperties>
</file>