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033"/>
    <p:restoredTop sz="94710"/>
  </p:normalViewPr>
  <p:slideViewPr>
    <p:cSldViewPr snapToGrid="0" snapToObjects="1">
      <p:cViewPr varScale="1">
        <p:scale>
          <a:sx n="100" d="100"/>
          <a:sy n="100" d="100"/>
        </p:scale>
        <p:origin x="176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6T00:17:54.6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2196 2702 24575,'-41'0'0,"5"0"0,-15 0 0,6 0 0,-3 0 0,-1 0 0,-12 0 0,12 0 0,-13-11 0,14 8 0,-14-8 0,13 6 0,-12 3 0,12-8 0,1 4 0,3-1 0,5-3 0,-1 4 0,-4-6 0,5 1 0,-1 0 0,-4-1 0,5 1 0,-7-6 0,6 4 0,3-3 0,5 5 0,1 0 0,5 0 0,2 1 0,5-4 0,5 3 0,-3-3 0,3 5 0,-5-1 0,0-5 0,1 4 0,-1-7 0,0 7 0,1-8 0,-1 4 0,-5-1 0,4-3 0,-5 4 0,7-5 0,-8-7 0,0 5 0,-1-5 0,-4 0 0,10 6 0,-4-6 0,6 7 0,5 1 0,-3-1 0,3-3 0,-5 2 0,5-3 0,1 9 0,0-3 0,3 3 0,-7-5 0,2 0 0,1 5 0,1-3 0,0 3 0,3-5 0,-7 0 0,7 6 0,-3-5 0,0 4 0,3-5 0,-3 1 0,4 4 0,1-4 0,-1 4 0,5 0 0,-4-3 0,8 3 0,-8 0 0,8-4 0,-3 4 0,0 0 0,3-3 0,-3 8 0,0-9 0,3 4 0,-4-4 0,1 4 0,3-4 0,-3 4 0,4-4 0,0-1 0,0 0 0,0 0 0,0-8 0,0 6 0,0-6 0,0 8 0,0 0 0,0 5 0,0-3 0,0 3 0,0-5 0,0 0 0,0 1 0,0 4 0,0-4 0,0 4 0,0-4 0,5-1 0,1-5 0,-1 3 0,4-3 0,-3 5 0,3 1 0,-3-1 0,3 0 0,-4 1 0,0-1 0,4 0 0,-4 5 0,5-3 0,-1 8 0,1-9 0,-1 4 0,0 0 0,1-3 0,4 7 0,-4-7 0,4 7 0,-5-3 0,5 5 0,-4-5 0,9 3 0,0-7 0,-3 7 0,6-3 0,-12 5 0,9 0 0,-5-1 0,1 1 0,4-1 0,-5 0 0,6 0 0,-1 0 0,1 1 0,-5-1 0,3 0 0,-3 5 0,4-4 0,1 4 0,-5-5 0,9 0 0,-8 5 0,9-4 0,-5 3 0,-1-4 0,1 5 0,0-4 0,-1 3 0,6-4 0,-4 5 0,10-5 0,-5 4 0,13-5 0,-5 5 0,11-5 0,-5 5 0,7-6 0,0 0 0,6 0 0,-4 0 0,5 0 0,-8 0 0,22 0 0,-16 0 0,16 1 0,-22-1 0,1 5 0,-7-3 0,5 4 0,-4 0 0,5-5 0,8 4 0,-5 1 0,12-6 0,-12 6 0,12-7 0,-12 6 0,5-3 0,0 8 0,-5-8 0,5 3 0,-7 1 0,-1 0 0,-5 2 0,4-3 0,-11 1 0,11-4 0,-11 8 0,4-3 0,1 0 0,-5 3 0,11-8 0,-5 9 0,14-5 0,-5 1 0,12 4 0,-12-10 0,5 10 0,-7-4 0,0 5 0,-1 0 0,-5 0 0,4 0 0,-12 0 0,27 0 0,-23 0 0,16 0 0,-26 0 0,3 0 0,-3 0 0,5 0 0,0 5 0,7 1 0,-5 5 0,11 0 0,-11 0 0,11 1 0,-11-6 0,11 4 0,-11-4 0,4 5 0,-6 0 0,1 0 0,-1 0 0,0 4 0,0-3 0,0 8 0,-5-8 0,4 8 0,-10-9 0,9 9 0,-9-4 0,5 4 0,-7 0 0,6-5 0,-4 4 0,0-4 0,-3 5 0,-3-5 0,5 3 0,-5-3 0,4 5 0,-9-5 0,8 3 0,2 6 0,-5-7 0,8 10 0,-13-13 0,5 6 0,-1-1 0,-4 1 0,9-5 0,-8 4 0,3-4 0,0 4 0,-3-4 0,3 4 0,-1-5 0,-2 1 0,7 4 0,-8-9 0,4 8 0,-4-3 0,-1 0 0,1 3 0,-1-8 0,0 8 0,0-8 0,1 9 0,-1-9 0,1 8 0,-2-8 0,2 4 0,-1-1 0,0-3 0,0 4 0,0-5 0,-4 5 0,-1-4 0,0 3 0,-3-4 0,3 0 0,-4 8 0,4-6 0,-4 12 0,4-13 0,-4 3 0,0 1 0,0-4 0,0 3 0,0 1 0,0 1 0,0 0 0,5 3 0,-4-8 0,3 8 0,-4-8 0,0 9 0,0-9 0,0 8 0,0-8 0,0 8 0,0-3 0,0 0 0,0 3 0,0-3 0,0 0 0,0 3 0,0-8 0,0 9 0,0-9 0,0 3 0,0-4 0,-4 0 0,3 0 0,-7 0 0,7 4 0,-7-3 0,3 4 0,0-5 0,-3 0 0,3 4 0,-4-3 0,-1 4 0,1-1 0,0 1 0,0 0 0,0 0 0,0-5 0,-1 4 0,5-3 0,-3 4 0,3-5 0,-5 4 0,1-3 0,0 4 0,0-5 0,0 4 0,0-3 0,-1 9 0,1-9 0,-1 3 0,1 1 0,0-4 0,-1 8 0,1-8 0,0 4 0,-1 0 0,1-4 0,-5 4 0,4-5 0,0 5 0,2-4 0,-2 4 0,0-5 0,-4 0 0,5 0 0,0 0 0,1-1 0,-1 1 0,0 0 0,-5 0 0,4 0 0,-4 0 0,-4 9 0,2-7 0,-3 7 0,6-9 0,4 0 0,-5 0 0,4 0 0,-4 0 0,5 0 0,-4-4 0,2 3 0,-2-3 0,-1 0 0,4 3 0,-4-3 0,0 4 0,4 0 0,-8 0 0,3 1 0,-5-1 0,0 1 0,1 0 0,-1-5 0,0 4 0,1-4 0,-1 5 0,0 0 0,0 0 0,1 0 0,-7 0 0,5 0 0,-4 0 0,10-1 0,-3 1 0,3-1 0,-5-3 0,5 2 0,-3-3 0,7 4 0,-7 1 0,3-1 0,-5-3 0,-3 6 0,2-5 0,2 6 0,1-8 0,3 4 0,0-8 0,-4 7 0,9-7 0,-9 8 0,9-8 0,-4 7 0,1-7 0,3 3 0,-4 0 0,5-3 0,0 3 0,0 0 0,0-3 0,4 7 0,-3-7 0,3 3 0,-4-4 0,0 0 0,4-4 0,2 0 0,3-4 0,4 3 0,-3-3 0,6 7 0,-6-7 0,7 3 0,-7-4 0,7 0 0,-7 0 0,7 0 0,-3 1 0,3-1 0,-3 0 0,3 0 0,-7 0 0,7 0 0,-7 0 0,7 4 0,-7-3 0,6 3 0,-6-4 0,3 0 0,0 4 0,-3-3 0,7 3 0,-7-3 0,3-1 0,0 4 0,-3-3 0,7 3 0,-7-4 0,3 0 0,0 0 0,-3 0 0,3 0 0,-1 0 0,-2 0 0,7 0 0,-7-4 0,7 2 0,-7-7 0,7 3 0,-2-5 0,-1 1 0,4-1 0,-8 5 0,3-4 0,0 9 0,-3-3 0,7 8 0,-7-3 0,7 3 0,-7-4 0,7 4 0,-8-3 0,4 11 0,-4 3 0,0 3 0,0 5 0,0-5 0,0 4 0,-4-2 0,3 7 0,-3-8 0,4 4 0,0-1 0,0-3 0,0 4 0,0-5 0,-4 0 0,3 4 0,-3-3 0,4 4 0,-4-5 0,3-1 0,-3 1 0,4 0 0,-4 0 0,3 0 0,-3 0 0,4-1 0,0 1 0,-4 0 0,3 0 0,-3 0 0,4 0 0,0-1 0,-4 1 0,3 0 0,-6-1 0,6 1 0,-7-5 0,7 4 0,-3-3 0,0-1 0,-1 0 0,0 0 0,-2-3 0,2 2 0,0 1 0,-2 1 0,2 3 0,0 1 0,-2-5 0,6 4 0,-7-3 0,3 4 0,-4-1 0,0 1 0,1-1 0,3 1 0,-3-4 0,7 3 0,-7-3 0,3 0 0,0 3 0,-3-4 0,3 5 0,0 0 0,-2-4 0,2 2 0,0-2 0,-3 0 0,7 3 0,-7-3 0,3 0 0,0 3 0,-3-7 0,7 7 0,-7-7 0,7 7 0,-7-8 0,7 8 0,-7-7 0,3 7 0,0-3 0,-3 4 0,3-4 0,0 3 0,-3-7 0,7 6 0,-7-6 0,7 7 0,-7-7 0,7-1 0,1-1 0,5-6 0,4 2 0,-1 0 0,-4-2 0,4 6 0,-3-3 0,0 0 0,3 3 0,-4-7 0,5 3 0,-1 1 0,1-4 0,-1 3 0,1 0 0,0 2 0,0-1 0,-1 3 0,1-7 0,-1 7 0,1-3 0,-1 4 0,0 0 0,1 0 0,-1 0 0,1 0 0,-1 0 0,1 0 0,-1 0 0,1 0 0,0 0 0,0 0 0,0 0 0,-1 0 0,1 0 0,0 0 0,0 0 0,0 0 0,0 0 0,4 0 0,-3 0 0,9 0 0,-5 0 0,6 0 0,0 0 0,-1 0 0,-4 0 0,3 0 0,-3 0 0,5 0 0,-1 0 0,1 0 0,-1 0 0,1 0 0,0 0 0,-1 0 0,1 0 0,-6 0 0,5 0 0,-9 0 0,8 0 0,-8 0 0,4 0 0,0 0 0,-4 0 0,8 0 0,-8 0 0,4 0 0,-1 0 0,-3 0 0,9 0 0,-9 0 0,3 0 0,1 0 0,-4 0 0,4 0 0,-6 0 0,1 0 0,0 0 0,0 0 0,-4 4 0,3-3 0,-7 2 0,3-3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6T00:17:54.6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2196 2702 24575,'-41'0'0,"5"0"0,-15 0 0,6 0 0,-3 0 0,-1 0 0,-12 0 0,12 0 0,-13-11 0,14 8 0,-14-8 0,13 6 0,-12 3 0,12-8 0,1 4 0,3-1 0,5-3 0,-1 4 0,-4-6 0,5 1 0,-1 0 0,-4-1 0,5 1 0,-7-6 0,6 4 0,3-3 0,5 5 0,1 0 0,5 0 0,2 1 0,5-4 0,5 3 0,-3-3 0,3 5 0,-5-1 0,0-5 0,1 4 0,-1-7 0,0 7 0,1-8 0,-1 4 0,-5-1 0,4-3 0,-5 4 0,7-5 0,-8-7 0,0 5 0,-1-5 0,-4 0 0,10 6 0,-4-6 0,6 7 0,5 1 0,-3-1 0,3-3 0,-5 2 0,5-3 0,1 9 0,0-3 0,3 3 0,-7-5 0,2 0 0,1 5 0,1-3 0,0 3 0,3-5 0,-7 0 0,7 6 0,-3-5 0,0 4 0,3-5 0,-3 1 0,4 4 0,1-4 0,-1 4 0,5 0 0,-4-3 0,8 3 0,-8 0 0,8-4 0,-3 4 0,0 0 0,3-3 0,-3 8 0,0-9 0,3 4 0,-4-4 0,1 4 0,3-4 0,-3 4 0,4-4 0,0-1 0,0 0 0,0 0 0,0-8 0,0 6 0,0-6 0,0 8 0,0 0 0,0 5 0,0-3 0,0 3 0,0-5 0,0 0 0,0 1 0,0 4 0,0-4 0,0 4 0,0-4 0,5-1 0,1-5 0,-1 3 0,4-3 0,-3 5 0,3 1 0,-3-1 0,3 0 0,-4 1 0,0-1 0,4 0 0,-4 5 0,5-3 0,-1 8 0,1-9 0,-1 4 0,0 0 0,1-3 0,4 7 0,-4-7 0,4 7 0,-5-3 0,5 5 0,-4-5 0,9 3 0,0-7 0,-3 7 0,6-3 0,-12 5 0,9 0 0,-5-1 0,1 1 0,4-1 0,-5 0 0,6 0 0,-1 0 0,1 1 0,-5-1 0,3 0 0,-3 5 0,4-4 0,1 4 0,-5-5 0,9 0 0,-8 5 0,9-4 0,-5 3 0,-1-4 0,1 5 0,0-4 0,-1 3 0,6-4 0,-4 5 0,10-5 0,-5 4 0,13-5 0,-5 5 0,11-5 0,-5 5 0,7-6 0,0 0 0,6 0 0,-4 0 0,5 0 0,-8 0 0,22 0 0,-16 0 0,16 1 0,-22-1 0,1 5 0,-7-3 0,5 4 0,-4 0 0,5-5 0,8 4 0,-5 1 0,12-6 0,-12 6 0,12-7 0,-12 6 0,5-3 0,0 8 0,-5-8 0,5 3 0,-7 1 0,-1 0 0,-5 2 0,4-3 0,-11 1 0,11-4 0,-11 8 0,4-3 0,1 0 0,-5 3 0,11-8 0,-5 9 0,14-5 0,-5 1 0,12 4 0,-12-10 0,5 10 0,-7-4 0,0 5 0,-1 0 0,-5 0 0,4 0 0,-12 0 0,27 0 0,-23 0 0,16 0 0,-26 0 0,3 0 0,-3 0 0,5 0 0,0 5 0,7 1 0,-5 5 0,11 0 0,-11 0 0,11 1 0,-11-6 0,11 4 0,-11-4 0,4 5 0,-6 0 0,1 0 0,-1 0 0,0 4 0,0-3 0,0 8 0,-5-8 0,4 8 0,-10-9 0,9 9 0,-9-4 0,5 4 0,-7 0 0,6-5 0,-4 4 0,0-4 0,-3 5 0,-3-5 0,5 3 0,-5-3 0,4 5 0,-9-5 0,8 3 0,2 6 0,-5-7 0,8 10 0,-13-13 0,5 6 0,-1-1 0,-4 1 0,9-5 0,-8 4 0,3-4 0,0 4 0,-3-4 0,3 4 0,-1-5 0,-2 1 0,7 4 0,-8-9 0,4 8 0,-4-3 0,-1 0 0,1 3 0,-1-8 0,0 8 0,0-8 0,1 9 0,-1-9 0,1 8 0,-2-8 0,2 4 0,-1-1 0,0-3 0,0 4 0,0-5 0,-4 5 0,-1-4 0,0 3 0,-3-4 0,3 0 0,-4 8 0,4-6 0,-4 12 0,4-13 0,-4 3 0,0 1 0,0-4 0,0 3 0,0 1 0,0 1 0,0 0 0,5 3 0,-4-8 0,3 8 0,-4-8 0,0 9 0,0-9 0,0 8 0,0-8 0,0 8 0,0-3 0,0 0 0,0 3 0,0-3 0,0 0 0,0 3 0,0-8 0,0 9 0,0-9 0,0 3 0,0-4 0,-4 0 0,3 0 0,-7 0 0,7 4 0,-7-3 0,3 4 0,0-5 0,-3 0 0,3 4 0,-4-3 0,-1 4 0,1-1 0,0 1 0,0 0 0,0 0 0,0-5 0,-1 4 0,5-3 0,-3 4 0,3-5 0,-5 4 0,1-3 0,0 4 0,0-5 0,0 4 0,0-3 0,-1 9 0,1-9 0,-1 3 0,1 1 0,0-4 0,-1 8 0,1-8 0,0 4 0,-1 0 0,1-4 0,-5 4 0,4-5 0,0 5 0,2-4 0,-2 4 0,0-5 0,-4 0 0,5 0 0,0 0 0,1-1 0,-1 1 0,0 0 0,-5 0 0,4 0 0,-4 0 0,-4 9 0,2-7 0,-3 7 0,6-9 0,4 0 0,-5 0 0,4 0 0,-4 0 0,5 0 0,-4-4 0,2 3 0,-2-3 0,-1 0 0,4 3 0,-4-3 0,0 4 0,4 0 0,-8 0 0,3 1 0,-5-1 0,0 1 0,1 0 0,-1-5 0,0 4 0,1-4 0,-1 5 0,0 0 0,0 0 0,1 0 0,-7 0 0,5 0 0,-4 0 0,10-1 0,-3 1 0,3-1 0,-5-3 0,5 2 0,-3-3 0,7 4 0,-7 1 0,3-1 0,-5-3 0,-3 6 0,2-5 0,2 6 0,1-8 0,3 4 0,0-8 0,-4 7 0,9-7 0,-9 8 0,9-8 0,-4 7 0,1-7 0,3 3 0,-4 0 0,5-3 0,0 3 0,0 0 0,0-3 0,4 7 0,-3-7 0,3 3 0,-4-4 0,0 0 0,4-4 0,2 0 0,3-4 0,4 3 0,-3-3 0,6 7 0,-6-7 0,7 3 0,-7-4 0,7 0 0,-7 0 0,7 0 0,-3 1 0,3-1 0,-3 0 0,3 0 0,-7 0 0,7 0 0,-7 0 0,7 4 0,-7-3 0,6 3 0,-6-4 0,3 0 0,0 4 0,-3-3 0,7 3 0,-7-3 0,3-1 0,0 4 0,-3-3 0,7 3 0,-7-4 0,3 0 0,0 0 0,-3 0 0,3 0 0,-1 0 0,-2 0 0,7 0 0,-7-4 0,7 2 0,-7-7 0,7 3 0,-2-5 0,-1 1 0,4-1 0,-8 5 0,3-4 0,0 9 0,-3-3 0,7 8 0,-7-3 0,7 3 0,-7-4 0,7 4 0,-8-3 0,4 11 0,-4 3 0,0 3 0,0 5 0,0-5 0,0 4 0,-4-2 0,3 7 0,-3-8 0,4 4 0,0-1 0,0-3 0,0 4 0,0-5 0,-4 0 0,3 4 0,-3-3 0,4 4 0,-4-5 0,3-1 0,-3 1 0,4 0 0,-4 0 0,3 0 0,-3 0 0,4-1 0,0 1 0,-4 0 0,3 0 0,-3 0 0,4 0 0,0-1 0,-4 1 0,3 0 0,-6-1 0,6 1 0,-7-5 0,7 4 0,-3-3 0,0-1 0,-1 0 0,0 0 0,-2-3 0,2 2 0,0 1 0,-2 1 0,2 3 0,0 1 0,-2-5 0,6 4 0,-7-3 0,3 4 0,-4-1 0,0 1 0,1-1 0,3 1 0,-3-4 0,7 3 0,-7-3 0,3 0 0,0 3 0,-3-4 0,3 5 0,0 0 0,-2-4 0,2 2 0,0-2 0,-3 0 0,7 3 0,-7-3 0,3 0 0,0 3 0,-3-7 0,7 7 0,-7-7 0,7 7 0,-7-8 0,7 8 0,-7-7 0,3 7 0,0-3 0,-3 4 0,3-4 0,0 3 0,-3-7 0,7 6 0,-7-6 0,7 7 0,-7-7 0,7-1 0,1-1 0,5-6 0,4 2 0,-1 0 0,-4-2 0,4 6 0,-3-3 0,0 0 0,3 3 0,-4-7 0,5 3 0,-1 1 0,1-4 0,-1 3 0,1 0 0,0 2 0,0-1 0,-1 3 0,1-7 0,-1 7 0,1-3 0,-1 4 0,0 0 0,1 0 0,-1 0 0,1 0 0,-1 0 0,1 0 0,-1 0 0,1 0 0,0 0 0,0 0 0,0 0 0,-1 0 0,1 0 0,0 0 0,0 0 0,0 0 0,0 0 0,4 0 0,-3 0 0,9 0 0,-5 0 0,6 0 0,0 0 0,-1 0 0,-4 0 0,3 0 0,-3 0 0,5 0 0,-1 0 0,1 0 0,-1 0 0,1 0 0,0 0 0,-1 0 0,1 0 0,-6 0 0,5 0 0,-9 0 0,8 0 0,-8 0 0,4 0 0,0 0 0,-4 0 0,8 0 0,-8 0 0,4 0 0,-1 0 0,-3 0 0,9 0 0,-9 0 0,3 0 0,1 0 0,-4 0 0,4 0 0,-6 0 0,1 0 0,0 0 0,0 0 0,-4 4 0,3-3 0,-7 2 0,3-3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6T00:20:05.8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100 0 24575,'20'0'0,"-4"0"0,27 0 0,3 0 0,-11 0 0,11 0 0,-7 0 0,-6 0 0,6 0 0,-13 0 0,0 4 0,-1 2 0,-4 4 0,9 1 0,-9-2 0,10 2 0,-4-1 0,-1 1 0,5-1 0,-4 5 0,5-3 0,0 9 0,-5-10 0,3 9 0,-9-9 0,0 4 0,-3-1 0,-8-4 0,4 3 0,-5-4 0,-1 0 0,2 5 0,-1-4 0,0 8 0,1-3 0,4 5 0,-3-1 0,3 1 0,-4-1 0,-1 1 0,1-1 0,0-4 0,0 9 0,-1-8 0,1 10 0,0-1 0,0-4 0,1 9 0,-1-3 0,1 0 0,-6-2 0,4-6 0,-3 1 0,-1-1 0,3-4 0,-7-1 0,3-5 0,-4-1 0,4 1 0,-3 0 0,3 0 0,-4 0 0,0-1 0,4 6 0,-3-4 0,4 8 0,-5-3 0,0 5 0,0-1 0,0 1 0,0-1 0,0 1 0,0 0 0,4-1 0,-3 6 0,3 2 0,-4 5 0,0 0 0,0 0 0,0 1 0,0 5 0,0-4 0,0 5 0,0-7 0,0 0 0,0 0 0,0 0 0,0-5 0,0 4 0,0-10 0,-4 4 0,-1-6 0,-5 1 0,0 0 0,0-6 0,5 0 0,-3-5 0,3 0 0,0-1 0,-7 5 0,6-3 0,-7 3 0,-1-4 0,-1 5 0,-11 8 0,4-1 0,-10 6 0,4 0 0,-6 2 0,6-1 0,-4 0 0,4-2 0,1-4 0,0 0 0,12-3 0,-4-4 0,9 0 0,-4-1 0,0-1 0,4-3 0,-9 9 0,9-9 0,-8 4 0,7-1 0,-8-2 0,4 3 0,-5 1 0,1-5 0,3 9 0,-2-8 0,2 7 0,-3-7 0,-1 3 0,5-4 0,-4-1 0,13 0 0,-6 0 0,7-4 0,-4-1 0,0-4 0,1 4 0,-6 1 0,-1 5 0,-4 0 0,-7 0 0,5 0 0,-4 0 0,5 0 0,0-1 0,6-3 0,0-2 0,6-4 0,-1 4 0,8-3 0,-2-2 0,11 0 0,-3-3 0,3 4 0,1 0 0,0 0 0,-1 0 0,1 0 0,0 0 0,0-4 0,0 3 0,-1-3 0,1 4 0,0 0 0,4 0 0,8 0 0,0 0 0,9 0 0,-3 0 0,5 5 0,-5 1 0,3 4 0,-3 0 0,0 1 0,3-1 0,-9 0 0,10 6 0,-4-5 0,-1 4 0,5 1 0,-4-5 0,5 9 0,-6-4 0,5 1 0,-10 1 0,10-6 0,-10 7 0,4-4 0,-5 0 0,-1 4 0,1-8 0,-5 7 0,3-7 0,-2 8 0,3-4 0,1 4 0,-1 1 0,1 0 0,0-1 0,0 6 0,-5-4 0,6 10 0,-6-10 0,6 10 0,-1-10 0,-4 4 0,-1 0 0,-1-4 0,-3 4 0,3-5 0,-4-1 0,0 7 0,0-5 0,0 4 0,1 0 0,-2-4 0,-3 4 0,-1-5 0,-1 5 0,-2-4 0,2 9 0,-4-3 0,0 12 0,0-6 0,0 13 0,0-13 0,0 13 0,0-13 0,0 6 0,0-7 0,0 0 0,0 0 0,0-5 0,0 4 0,0-10 0,0-1 0,0-1 0,0-9 0,0 3 0,0-4 0,0 0 0,-4 0 0,-1-1 0,-4 1 0,0 0 0,0 0 0,0 0 0,-4 4 0,3-3 0,-9 9 0,9-9 0,-8 4 0,7-1 0,-8-2 0,9 3 0,-9-5 0,9 0 0,-8 1 0,-1 3 0,-2-2 0,2 2 0,6-7 0,-1 2 0,4-7 0,-4 3 0,0 1 0,4-4 0,-8 7 0,3-2 0,-11 4 0,5 0 0,-4 0 0,0 0 0,4 0 0,-5 0 0,1-4 0,4 3 0,-4-4 0,5 5 0,0-1 0,1 1 0,-1 0 0,-5 0 0,4 0 0,-5 0 0,7-4 0,-1 2 0,0-2 0,0-1 0,1 4 0,-1-8 0,-5 8 0,4-3 0,-10-1 0,10 4 0,-4-8 0,-4 8 0,7-4 0,-1 1 0,9-2 0,5-4 0,0 0 0,4 4 0,-2-3 0,2 2 0,-4-3 0,1 4 0,-1-3 0,0 3 0,-5 1 0,4-4 0,-3 7 0,4-7 0,0 7 0,0-7 0,0 3 0,5-1 0,0-5 0,4 1 0,0-8 0,0 1 0,4-1 0,0 1 0,4-1 0,1 1 0,-1 0 0,1 3 0,-5-3 0,4 7 0,-7-7 0,6 7 0,-6-7 0,7 7 0,-7-7 0,7 3 0,-3 0 0,0-3 0,2 3 0,-2-4 0,0 0 0,3 0 0,-3 0 0,0 0 0,3 4 0,-7-3 0,6 4 0,-6-5 0,7 4 0,-7-2 0,7 2 0,-4-4 0,1 0 0,-1 1 0,0 3 0,-3-3 0,7 4 0,-8-5 0,8 4 0,-7-3 0,7 7 0,-7-7 0,6 7 0,-6 1 0,3 5 0,-8-1 0,3 4 0,-3-3 0,0 0 0,3 3 0,-7-3 0,7 3 0,-7 1 0,7 0 0,-7-1 0,3 1 0,-4 0 0,0 0 0,0 0 0,0-1 0,-4 2 0,2-1 0,-2 0 0,4 0 0,0 0 0,-5 0 0,4 0 0,-4 5 0,0 1 0,3 0 0,-7 3 0,3-3 0,0 0 0,1 3 0,0-3 0,3 0 0,-7 3 0,7-8 0,-2 4 0,4-6 0,4 1 0,-3 0 0,7 0 0,-7 0 0,7-1 0,-7-3 0,7 2 0,-3-2 0,0 0 0,-1 2 0,0-2 0,-3 4 0,7 0 0,-7-4 0,7 3 0,1-7 0,4-1 0,1-5 0,2 0 0,-6-3 0,7 7 0,-4-7 0,4 8 0,1-8 0,-1 3 0,0 1 0,0-4 0,1 7 0,-1-6 0,1 6 0,-1-3 0,1 0 0,0 3 0,4-3 0,2 4 0,4 0 0,7 0 0,0 0 0,13 0 0,-5 0 0,4 0 0,1 0 0,-5 0 0,4 0 0,-11 0 0,-2 0 0,-5 0 0,-1 0 0,-4 0 0,-1 0 0,-1 0 0,-3 0 0,4 0 0,-5 0 0,-1 0 0,1 0 0,0 0 0,-1 0 0,-3 0 0,-1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6T00:20:22.196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31908.75"/>
      <inkml:brushProperty name="anchorY" value="-11337.2168"/>
      <inkml:brushProperty name="scaleFactor" value="0.5"/>
    </inkml:brush>
  </inkml:definitions>
  <inkml:trace contextRef="#ctx0" brushRef="#br0">532 0 24575,'-33'29'0,"20"-16"0,-15 12 0,27-18 0,-3-2 0,0 3 0,-1 1 0,-4 4 0,-1 7 0,-4 1 0,2 5 0,-6-7 0,7 1 0,1-6 0,1 0 0,4-5 0,0 0 0,1 0 0,4-1 0,0 1 0,0 0 0,-4-1 0,3 1 0,-7 4 0,3 2 0,-1 5 0,-2-6 0,2 5 0,1-9 0,1 3 0,0-4 0,3 0 0,-3 0 0,4-1 0,0 1 0,0-1 0,0 0 0,0 1 0,-4-1 0,3 1 0,-3 0 0,0 0 0,3-1 0,-3 1 0,0-5 0,3 3 0,-3-2 0,4 3 0,-4 1 0,3-1 0,-3 1 0,0 0 0,3 0 0,-7 0 0,7 0 0,-3-1 0,4 1 0,0 0 0,0 0 0,0-1 0,0 0 0,0 1 0,0-1 0,0 1 0,0 0 0,0 0 0,0 0 0,0 0 0,0-1 0,0 1 0,0-1 0,0 0 0,0 1 0,0 0 0,0 0 0,0 4 0,0-3 0,0 4 0,0-5 0,0-1 0,0 1 0,0 0 0,0 0 0,0-1 0,0 1 0,0-1 0,0 1 0,0 0 0,0 0 0,0 4 0,0-3 0,0 4 0,0-1 0,0-3 0,0 4 0,0 0 0,0-4 0,0 8 0,0-8 0,0 8 0,0-3 0,0 0 0,0 3 0,0-8 0,0 4 0,0-5 0,0 4 0,0-3 0,0 4 0,0-5 0,0 0 0,0 4 0,4-3 0,-3 4 0,3-5 0,-4 0 0,4-1 0,-3 1 0,7 0 0,-3 0 0,0 0 0,3 0 0,-7-1 0,6 1 0,-2-4 0,-1 2 0,4-6 0,-3 7 0,4-4 0,-1 5 0,1 0 0,0 0 0,0 0 0,-1-5 0,1 4 0,0-3 0,0 4 0,-1-4 0,-3 2 0,2-6 0,-2 6 0,-1-2 0,4 3 0,-3-3 0,4 3 0,0-3 0,-1 4 0,1 0 0,0-1 0,0 1 0,-4 0 0,3 0 0,-4-4 0,1 3 0,2-7 0,-6 6 0,7-2 0,-3 4 0,4-1 0,-1 1 0,1 0 0,5 0 0,-4 0 0,8 1 0,-8-1 0,4 0 0,-5 0 0,0-4 0,-1-1 0,1 0 0,0-3 0,-8 3 0,-8-4 0,-3 0 0,-6 0 0,8 0 0,0 0 0,0 0 0,-1 0 0,1 0 0,3 3 0,-2-2 0,6 7 0,-7-8 0,3 8 0,-8-3 0,2 4 0,-7 1 0,8-1 0,-4 0 0,1 0 0,2 0 0,-2 1 0,4-2 0,0 1 0,0 0 0,0-1 0,4 1 0,-2-4 0,2 2 0,-4-2 0,0 9 0,-5 0 0,3 1 0,-7 4 0,7-5 0,-7 6 0,7-5 0,-3 3 0,0-7 0,7 2 0,-5-3 0,11-2 0,-7 1 0,7 0 0,-3 0 0,0-1 0,-1 1 0,0-1 0,-7 2 0,5 3 0,-7-2 0,4 7 0,-4-3 0,4 0 0,-4 3 0,5-8 0,-1 4 0,5-5 0,-3 4 0,3-3 0,-1 9 0,-2-9 0,3 8 0,0-8 0,-4 8 0,4-7 0,0 7 0,-3-8 0,7 8 0,-7-8 0,7 9 0,-8-4 0,8 4 0,-8 1 0,8-1 0,-3 1 0,4-5 0,0 3 0,0-3 0,-5 10 0,4-4 0,-4 4 0,5-5 0,0-1 0,0 6 0,0-4 0,0 5 0,0-7 0,0 1 0,0-1 0,0 1 0,0-6 0,0 5 0,0-4 0,0-1 0,0 5 0,0-9 0,4 8 0,-3-8 0,8 4 0,-8-6 0,3 1 0,-1 0 0,2 0 0,0 0 0,3 0 0,-7-1 0,7 1 0,-3 0 0,0 0 0,3 0 0,-3 4 0,4-3 0,-4 4 0,4 0 0,-4-4 0,4 3 0,0 1 0,0-4 0,-4 3 0,3-4 0,-3 0 0,0 0 0,-1 0 0,0 0 0,-3-1 0,7-3 0,-7 3 0,7-3 0,-4 3 0,1 1 0,3-4 0,-7 2 0,6-6 0,-6 7 0,7-3 0,-7 3 0,7 1 0,-4 0 0,5-1 0,0 1 0,0 0 0,0 0 0,0 5 0,0-4 0,0 3 0,0-4 0,-4 0 0,3 0 0,-3-4 0,3 2 0,1-2 0,-1 0 0,1 2 0,0-2 0,0 4 0,-1 0 0,1 0 0,0 0 0,0-4 0,0 2 0,0-2 0,-1 4 0,1-4 0,-1-2 0,-4 1 0,4-3 0,-3 3 0,-1 0 0,4-3 0,-3 3 0,0-7 0,-2-2 0,-3-3 0,0-1 0,0 0 0,0 0 0,0 1 0,0-1 0,0 0 0,0 0 0,0 0 0,0 1 0,0-1 0,0 0 0,0 0 0,0 1 0,0-1 0,0 1 0,0-1 0,0-5 0,-4 0 0,3-6 0,-4 0 0,5 1 0,0-1 0,0 0 0,-4 0 0,3 1 0,-4 4 0,5 1 0,0 5 0,0 0 0,0 1 0,0 0 0,0-1 0,0 1 0,0-1 0,-4 0 0,3 1 0,-3 7 0,4 9 0,0 3 0,0 5 0,0-7 0,0 0 0,0 0 0,0-1 0,0 1 0,0 0 0,0 0 0,0 0 0,0-1 0,0 1 0,0 0 0,0 0 0,0-1 0,0 1 0,0 0 0,0-1 0,0 1 0,0-1 0,0 1 0,0 0 0,0 0 0,0 4 0,0 2 0,0 10 0,0-4 0,0 4 0,0-5 0,0-1 0,0 1 0,0 0 0,0-6 0,0 0 0,0-5 0,0 0 0,0-1 0,0 1 0,0-1 0,0 0 0,0 1 0,0 5 0,0 1 0,0 4 0,0-4 0,0 4 0,0-5 0,0 1 0,0-1 0,0-5 0,0-1 0,0 1 0,0-7 0,-4 1 0,3-11 0,-6 8 0,6-8 0,-7 7 0,4-2 0,-1-1 0,-3 3 0,3-3 0,-3 4 0,3-3 0,-3 2 0,4-3 0,-5 0 0,0 3 0,-4-8 0,3 8 0,-4-3 0,0 0 0,4 2 0,-4-2 0,1 0 0,2 3 0,-7-4 0,3 1 0,0 3 0,1-4 0,5 5 0,0 0 0,0-4 0,0 3 0,1-3 0,-1 4 0,1 0 0,-1 0 0,0 0 0,0 0 0,0-4 0,-4 3 0,2-3 0,-2 4 0,4 0 0,0 0 0,0 0 0,0 0 0,5-3 0,-3 2 0,2-3 0,-4 4 0,1 0 0,-1 0 0,7 0 0,3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6T00:17:54.6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2196 2702 24575,'-41'0'0,"5"0"0,-15 0 0,6 0 0,-3 0 0,-1 0 0,-12 0 0,12 0 0,-13-11 0,14 8 0,-14-8 0,13 6 0,-12 3 0,12-8 0,1 4 0,3-1 0,5-3 0,-1 4 0,-4-6 0,5 1 0,-1 0 0,-4-1 0,5 1 0,-7-6 0,6 4 0,3-3 0,5 5 0,1 0 0,5 0 0,2 1 0,5-4 0,5 3 0,-3-3 0,3 5 0,-5-1 0,0-5 0,1 4 0,-1-7 0,0 7 0,1-8 0,-1 4 0,-5-1 0,4-3 0,-5 4 0,7-5 0,-8-7 0,0 5 0,-1-5 0,-4 0 0,10 6 0,-4-6 0,6 7 0,5 1 0,-3-1 0,3-3 0,-5 2 0,5-3 0,1 9 0,0-3 0,3 3 0,-7-5 0,2 0 0,1 5 0,1-3 0,0 3 0,3-5 0,-7 0 0,7 6 0,-3-5 0,0 4 0,3-5 0,-3 1 0,4 4 0,1-4 0,-1 4 0,5 0 0,-4-3 0,8 3 0,-8 0 0,8-4 0,-3 4 0,0 0 0,3-3 0,-3 8 0,0-9 0,3 4 0,-4-4 0,1 4 0,3-4 0,-3 4 0,4-4 0,0-1 0,0 0 0,0 0 0,0-8 0,0 6 0,0-6 0,0 8 0,0 0 0,0 5 0,0-3 0,0 3 0,0-5 0,0 0 0,0 1 0,0 4 0,0-4 0,0 4 0,0-4 0,5-1 0,1-5 0,-1 3 0,4-3 0,-3 5 0,3 1 0,-3-1 0,3 0 0,-4 1 0,0-1 0,4 0 0,-4 5 0,5-3 0,-1 8 0,1-9 0,-1 4 0,0 0 0,1-3 0,4 7 0,-4-7 0,4 7 0,-5-3 0,5 5 0,-4-5 0,9 3 0,0-7 0,-3 7 0,6-3 0,-12 5 0,9 0 0,-5-1 0,1 1 0,4-1 0,-5 0 0,6 0 0,-1 0 0,1 1 0,-5-1 0,3 0 0,-3 5 0,4-4 0,1 4 0,-5-5 0,9 0 0,-8 5 0,9-4 0,-5 3 0,-1-4 0,1 5 0,0-4 0,-1 3 0,6-4 0,-4 5 0,10-5 0,-5 4 0,13-5 0,-5 5 0,11-5 0,-5 5 0,7-6 0,0 0 0,6 0 0,-4 0 0,5 0 0,-8 0 0,22 0 0,-16 0 0,16 1 0,-22-1 0,1 5 0,-7-3 0,5 4 0,-4 0 0,5-5 0,8 4 0,-5 1 0,12-6 0,-12 6 0,12-7 0,-12 6 0,5-3 0,0 8 0,-5-8 0,5 3 0,-7 1 0,-1 0 0,-5 2 0,4-3 0,-11 1 0,11-4 0,-11 8 0,4-3 0,1 0 0,-5 3 0,11-8 0,-5 9 0,14-5 0,-5 1 0,12 4 0,-12-10 0,5 10 0,-7-4 0,0 5 0,-1 0 0,-5 0 0,4 0 0,-12 0 0,27 0 0,-23 0 0,16 0 0,-26 0 0,3 0 0,-3 0 0,5 0 0,0 5 0,7 1 0,-5 5 0,11 0 0,-11 0 0,11 1 0,-11-6 0,11 4 0,-11-4 0,4 5 0,-6 0 0,1 0 0,-1 0 0,0 4 0,0-3 0,0 8 0,-5-8 0,4 8 0,-10-9 0,9 9 0,-9-4 0,5 4 0,-7 0 0,6-5 0,-4 4 0,0-4 0,-3 5 0,-3-5 0,5 3 0,-5-3 0,4 5 0,-9-5 0,8 3 0,2 6 0,-5-7 0,8 10 0,-13-13 0,5 6 0,-1-1 0,-4 1 0,9-5 0,-8 4 0,3-4 0,0 4 0,-3-4 0,3 4 0,-1-5 0,-2 1 0,7 4 0,-8-9 0,4 8 0,-4-3 0,-1 0 0,1 3 0,-1-8 0,0 8 0,0-8 0,1 9 0,-1-9 0,1 8 0,-2-8 0,2 4 0,-1-1 0,0-3 0,0 4 0,0-5 0,-4 5 0,-1-4 0,0 3 0,-3-4 0,3 0 0,-4 8 0,4-6 0,-4 12 0,4-13 0,-4 3 0,0 1 0,0-4 0,0 3 0,0 1 0,0 1 0,0 0 0,5 3 0,-4-8 0,3 8 0,-4-8 0,0 9 0,0-9 0,0 8 0,0-8 0,0 8 0,0-3 0,0 0 0,0 3 0,0-3 0,0 0 0,0 3 0,0-8 0,0 9 0,0-9 0,0 3 0,0-4 0,-4 0 0,3 0 0,-7 0 0,7 4 0,-7-3 0,3 4 0,0-5 0,-3 0 0,3 4 0,-4-3 0,-1 4 0,1-1 0,0 1 0,0 0 0,0 0 0,0-5 0,-1 4 0,5-3 0,-3 4 0,3-5 0,-5 4 0,1-3 0,0 4 0,0-5 0,0 4 0,0-3 0,-1 9 0,1-9 0,-1 3 0,1 1 0,0-4 0,-1 8 0,1-8 0,0 4 0,-1 0 0,1-4 0,-5 4 0,4-5 0,0 5 0,2-4 0,-2 4 0,0-5 0,-4 0 0,5 0 0,0 0 0,1-1 0,-1 1 0,0 0 0,-5 0 0,4 0 0,-4 0 0,-4 9 0,2-7 0,-3 7 0,6-9 0,4 0 0,-5 0 0,4 0 0,-4 0 0,5 0 0,-4-4 0,2 3 0,-2-3 0,-1 0 0,4 3 0,-4-3 0,0 4 0,4 0 0,-8 0 0,3 1 0,-5-1 0,0 1 0,1 0 0,-1-5 0,0 4 0,1-4 0,-1 5 0,0 0 0,0 0 0,1 0 0,-7 0 0,5 0 0,-4 0 0,10-1 0,-3 1 0,3-1 0,-5-3 0,5 2 0,-3-3 0,7 4 0,-7 1 0,3-1 0,-5-3 0,-3 6 0,2-5 0,2 6 0,1-8 0,3 4 0,0-8 0,-4 7 0,9-7 0,-9 8 0,9-8 0,-4 7 0,1-7 0,3 3 0,-4 0 0,5-3 0,0 3 0,0 0 0,0-3 0,4 7 0,-3-7 0,3 3 0,-4-4 0,0 0 0,4-4 0,2 0 0,3-4 0,4 3 0,-3-3 0,6 7 0,-6-7 0,7 3 0,-7-4 0,7 0 0,-7 0 0,7 0 0,-3 1 0,3-1 0,-3 0 0,3 0 0,-7 0 0,7 0 0,-7 0 0,7 4 0,-7-3 0,6 3 0,-6-4 0,3 0 0,0 4 0,-3-3 0,7 3 0,-7-3 0,3-1 0,0 4 0,-3-3 0,7 3 0,-7-4 0,3 0 0,0 0 0,-3 0 0,3 0 0,-1 0 0,-2 0 0,7 0 0,-7-4 0,7 2 0,-7-7 0,7 3 0,-2-5 0,-1 1 0,4-1 0,-8 5 0,3-4 0,0 9 0,-3-3 0,7 8 0,-7-3 0,7 3 0,-7-4 0,7 4 0,-8-3 0,4 11 0,-4 3 0,0 3 0,0 5 0,0-5 0,0 4 0,-4-2 0,3 7 0,-3-8 0,4 4 0,0-1 0,0-3 0,0 4 0,0-5 0,-4 0 0,3 4 0,-3-3 0,4 4 0,-4-5 0,3-1 0,-3 1 0,4 0 0,-4 0 0,3 0 0,-3 0 0,4-1 0,0 1 0,-4 0 0,3 0 0,-3 0 0,4 0 0,0-1 0,-4 1 0,3 0 0,-6-1 0,6 1 0,-7-5 0,7 4 0,-3-3 0,0-1 0,-1 0 0,0 0 0,-2-3 0,2 2 0,0 1 0,-2 1 0,2 3 0,0 1 0,-2-5 0,6 4 0,-7-3 0,3 4 0,-4-1 0,0 1 0,1-1 0,3 1 0,-3-4 0,7 3 0,-7-3 0,3 0 0,0 3 0,-3-4 0,3 5 0,0 0 0,-2-4 0,2 2 0,0-2 0,-3 0 0,7 3 0,-7-3 0,3 0 0,0 3 0,-3-7 0,7 7 0,-7-7 0,7 7 0,-7-8 0,7 8 0,-7-7 0,3 7 0,0-3 0,-3 4 0,3-4 0,0 3 0,-3-7 0,7 6 0,-7-6 0,7 7 0,-7-7 0,7-1 0,1-1 0,5-6 0,4 2 0,-1 0 0,-4-2 0,4 6 0,-3-3 0,0 0 0,3 3 0,-4-7 0,5 3 0,-1 1 0,1-4 0,-1 3 0,1 0 0,0 2 0,0-1 0,-1 3 0,1-7 0,-1 7 0,1-3 0,-1 4 0,0 0 0,1 0 0,-1 0 0,1 0 0,-1 0 0,1 0 0,-1 0 0,1 0 0,0 0 0,0 0 0,0 0 0,-1 0 0,1 0 0,0 0 0,0 0 0,0 0 0,0 0 0,4 0 0,-3 0 0,9 0 0,-5 0 0,6 0 0,0 0 0,-1 0 0,-4 0 0,3 0 0,-3 0 0,5 0 0,-1 0 0,1 0 0,-1 0 0,1 0 0,0 0 0,-1 0 0,1 0 0,-6 0 0,5 0 0,-9 0 0,8 0 0,-8 0 0,4 0 0,0 0 0,-4 0 0,8 0 0,-8 0 0,4 0 0,-1 0 0,-3 0 0,9 0 0,-9 0 0,3 0 0,1 0 0,-4 0 0,4 0 0,-6 0 0,1 0 0,0 0 0,0 0 0,-4 4 0,3-3 0,-7 2 0,3-3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6T00:20:05.8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100 0 24575,'20'0'0,"-4"0"0,27 0 0,3 0 0,-11 0 0,11 0 0,-7 0 0,-6 0 0,6 0 0,-13 0 0,0 4 0,-1 2 0,-4 4 0,9 1 0,-9-2 0,10 2 0,-4-1 0,-1 1 0,5-1 0,-4 5 0,5-3 0,0 9 0,-5-10 0,3 9 0,-9-9 0,0 4 0,-3-1 0,-8-4 0,4 3 0,-5-4 0,-1 0 0,2 5 0,-1-4 0,0 8 0,1-3 0,4 5 0,-3-1 0,3 1 0,-4-1 0,-1 1 0,1-1 0,0-4 0,0 9 0,-1-8 0,1 10 0,0-1 0,0-4 0,1 9 0,-1-3 0,1 0 0,-6-2 0,4-6 0,-3 1 0,-1-1 0,3-4 0,-7-1 0,3-5 0,-4-1 0,4 1 0,-3 0 0,3 0 0,-4 0 0,0-1 0,4 6 0,-3-4 0,4 8 0,-5-3 0,0 5 0,0-1 0,0 1 0,0-1 0,0 1 0,0 0 0,4-1 0,-3 6 0,3 2 0,-4 5 0,0 0 0,0 0 0,0 1 0,0 5 0,0-4 0,0 5 0,0-7 0,0 0 0,0 0 0,0 0 0,0-5 0,0 4 0,0-10 0,-4 4 0,-1-6 0,-5 1 0,0 0 0,0-6 0,5 0 0,-3-5 0,3 0 0,0-1 0,-7 5 0,6-3 0,-7 3 0,-1-4 0,-1 5 0,-11 8 0,4-1 0,-10 6 0,4 0 0,-6 2 0,6-1 0,-4 0 0,4-2 0,1-4 0,0 0 0,12-3 0,-4-4 0,9 0 0,-4-1 0,0-1 0,4-3 0,-9 9 0,9-9 0,-8 4 0,7-1 0,-8-2 0,4 3 0,-5 1 0,1-5 0,3 9 0,-2-8 0,2 7 0,-3-7 0,-1 3 0,5-4 0,-4-1 0,13 0 0,-6 0 0,7-4 0,-4-1 0,0-4 0,1 4 0,-6 1 0,-1 5 0,-4 0 0,-7 0 0,5 0 0,-4 0 0,5 0 0,0-1 0,6-3 0,0-2 0,6-4 0,-1 4 0,8-3 0,-2-2 0,11 0 0,-3-3 0,3 4 0,1 0 0,0 0 0,-1 0 0,1 0 0,0 0 0,0-4 0,0 3 0,-1-3 0,1 4 0,0 0 0,4 0 0,8 0 0,0 0 0,9 0 0,-3 0 0,5 5 0,-5 1 0,3 4 0,-3 0 0,0 1 0,3-1 0,-9 0 0,10 6 0,-4-5 0,-1 4 0,5 1 0,-4-5 0,5 9 0,-6-4 0,5 1 0,-10 1 0,10-6 0,-10 7 0,4-4 0,-5 0 0,-1 4 0,1-8 0,-5 7 0,3-7 0,-2 8 0,3-4 0,1 4 0,-1 1 0,1 0 0,0-1 0,0 6 0,-5-4 0,6 10 0,-6-10 0,6 10 0,-1-10 0,-4 4 0,-1 0 0,-1-4 0,-3 4 0,3-5 0,-4-1 0,0 7 0,0-5 0,0 4 0,1 0 0,-2-4 0,-3 4 0,-1-5 0,-1 5 0,-2-4 0,2 9 0,-4-3 0,0 12 0,0-6 0,0 13 0,0-13 0,0 13 0,0-13 0,0 6 0,0-7 0,0 0 0,0 0 0,0-5 0,0 4 0,0-10 0,0-1 0,0-1 0,0-9 0,0 3 0,0-4 0,0 0 0,-4 0 0,-1-1 0,-4 1 0,0 0 0,0 0 0,0 0 0,-4 4 0,3-3 0,-9 9 0,9-9 0,-8 4 0,7-1 0,-8-2 0,9 3 0,-9-5 0,9 0 0,-8 1 0,-1 3 0,-2-2 0,2 2 0,6-7 0,-1 2 0,4-7 0,-4 3 0,0 1 0,4-4 0,-8 7 0,3-2 0,-11 4 0,5 0 0,-4 0 0,0 0 0,4 0 0,-5 0 0,1-4 0,4 3 0,-4-4 0,5 5 0,0-1 0,1 1 0,-1 0 0,-5 0 0,4 0 0,-5 0 0,7-4 0,-1 2 0,0-2 0,0-1 0,1 4 0,-1-8 0,-5 8 0,4-3 0,-10-1 0,10 4 0,-4-8 0,-4 8 0,7-4 0,-1 1 0,9-2 0,5-4 0,0 0 0,4 4 0,-2-3 0,2 2 0,-4-3 0,1 4 0,-1-3 0,0 3 0,-5 1 0,4-4 0,-3 7 0,4-7 0,0 7 0,0-7 0,0 3 0,5-1 0,0-5 0,4 1 0,0-8 0,0 1 0,4-1 0,0 1 0,4-1 0,1 1 0,-1 0 0,1 3 0,-5-3 0,4 7 0,-7-7 0,6 7 0,-6-7 0,7 7 0,-7-7 0,7 3 0,-3 0 0,0-3 0,2 3 0,-2-4 0,0 0 0,3 0 0,-3 0 0,0 0 0,3 4 0,-7-3 0,6 4 0,-6-5 0,7 4 0,-7-2 0,7 2 0,-4-4 0,1 0 0,-1 1 0,0 3 0,-3-3 0,7 4 0,-8-5 0,8 4 0,-7-3 0,7 7 0,-7-7 0,6 7 0,-6 1 0,3 5 0,-8-1 0,3 4 0,-3-3 0,0 0 0,3 3 0,-7-3 0,7 3 0,-7 1 0,7 0 0,-7-1 0,3 1 0,-4 0 0,0 0 0,0 0 0,0-1 0,-4 2 0,2-1 0,-2 0 0,4 0 0,0 0 0,-5 0 0,4 0 0,-4 5 0,0 1 0,3 0 0,-7 3 0,3-3 0,0 0 0,1 3 0,0-3 0,3 0 0,-7 3 0,7-8 0,-2 4 0,4-6 0,4 1 0,-3 0 0,7 0 0,-7 0 0,7-1 0,-7-3 0,7 2 0,-3-2 0,0 0 0,-1 2 0,0-2 0,-3 4 0,7 0 0,-7-4 0,7 3 0,1-7 0,4-1 0,1-5 0,2 0 0,-6-3 0,7 7 0,-4-7 0,4 8 0,1-8 0,-1 3 0,0 1 0,0-4 0,1 7 0,-1-6 0,1 6 0,-1-3 0,1 0 0,0 3 0,4-3 0,2 4 0,4 0 0,7 0 0,0 0 0,13 0 0,-5 0 0,4 0 0,1 0 0,-5 0 0,4 0 0,-11 0 0,-2 0 0,-5 0 0,-1 0 0,-4 0 0,-1 0 0,-1 0 0,-3 0 0,4 0 0,-5 0 0,-1 0 0,1 0 0,0 0 0,-1 0 0,-3 0 0,-1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6T00:20:22.196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31908.75"/>
      <inkml:brushProperty name="anchorY" value="-11337.2168"/>
      <inkml:brushProperty name="scaleFactor" value="0.5"/>
    </inkml:brush>
  </inkml:definitions>
  <inkml:trace contextRef="#ctx0" brushRef="#br0">532 0 24575,'-33'29'0,"20"-16"0,-15 12 0,27-18 0,-3-2 0,0 3 0,-1 1 0,-4 4 0,-1 7 0,-4 1 0,2 5 0,-6-7 0,7 1 0,1-6 0,1 0 0,4-5 0,0 0 0,1 0 0,4-1 0,0 1 0,0 0 0,-4-1 0,3 1 0,-7 4 0,3 2 0,-1 5 0,-2-6 0,2 5 0,1-9 0,1 3 0,0-4 0,3 0 0,-3 0 0,4-1 0,0 1 0,0-1 0,0 0 0,0 1 0,-4-1 0,3 1 0,-3 0 0,0 0 0,3-1 0,-3 1 0,0-5 0,3 3 0,-3-2 0,4 3 0,-4 1 0,3-1 0,-3 1 0,0 0 0,3 0 0,-7 0 0,7 0 0,-3-1 0,4 1 0,0 0 0,0 0 0,0-1 0,0 0 0,0 1 0,0-1 0,0 1 0,0 0 0,0 0 0,0 0 0,0 0 0,0-1 0,0 1 0,0-1 0,0 0 0,0 1 0,0 0 0,0 0 0,0 4 0,0-3 0,0 4 0,0-5 0,0-1 0,0 1 0,0 0 0,0 0 0,0-1 0,0 1 0,0-1 0,0 1 0,0 0 0,0 0 0,0 4 0,0-3 0,0 4 0,0-1 0,0-3 0,0 4 0,0 0 0,0-4 0,0 8 0,0-8 0,0 8 0,0-3 0,0 0 0,0 3 0,0-8 0,0 4 0,0-5 0,0 4 0,0-3 0,0 4 0,0-5 0,0 0 0,0 4 0,4-3 0,-3 4 0,3-5 0,-4 0 0,4-1 0,-3 1 0,7 0 0,-3 0 0,0 0 0,3 0 0,-7-1 0,6 1 0,-2-4 0,-1 2 0,4-6 0,-3 7 0,4-4 0,-1 5 0,1 0 0,0 0 0,0 0 0,-1-5 0,1 4 0,0-3 0,0 4 0,-1-4 0,-3 2 0,2-6 0,-2 6 0,-1-2 0,4 3 0,-3-3 0,4 3 0,0-3 0,-1 4 0,1 0 0,0-1 0,0 1 0,-4 0 0,3 0 0,-4-4 0,1 3 0,2-7 0,-6 6 0,7-2 0,-3 4 0,4-1 0,-1 1 0,1 0 0,5 0 0,-4 0 0,8 1 0,-8-1 0,4 0 0,-5 0 0,0-4 0,-1-1 0,1 0 0,0-3 0,-8 3 0,-8-4 0,-3 0 0,-6 0 0,8 0 0,0 0 0,0 0 0,-1 0 0,1 0 0,3 3 0,-2-2 0,6 7 0,-7-8 0,3 8 0,-8-3 0,2 4 0,-7 1 0,8-1 0,-4 0 0,1 0 0,2 0 0,-2 1 0,4-2 0,0 1 0,0 0 0,0-1 0,4 1 0,-2-4 0,2 2 0,-4-2 0,0 9 0,-5 0 0,3 1 0,-7 4 0,7-5 0,-7 6 0,7-5 0,-3 3 0,0-7 0,7 2 0,-5-3 0,11-2 0,-7 1 0,7 0 0,-3 0 0,0-1 0,-1 1 0,0-1 0,-7 2 0,5 3 0,-7-2 0,4 7 0,-4-3 0,4 0 0,-4 3 0,5-8 0,-1 4 0,5-5 0,-3 4 0,3-3 0,-1 9 0,-2-9 0,3 8 0,0-8 0,-4 8 0,4-7 0,0 7 0,-3-8 0,7 8 0,-7-8 0,7 9 0,-8-4 0,8 4 0,-8 1 0,8-1 0,-3 1 0,4-5 0,0 3 0,0-3 0,-5 10 0,4-4 0,-4 4 0,5-5 0,0-1 0,0 6 0,0-4 0,0 5 0,0-7 0,0 1 0,0-1 0,0 1 0,0-6 0,0 5 0,0-4 0,0-1 0,0 5 0,0-9 0,4 8 0,-3-8 0,8 4 0,-8-6 0,3 1 0,-1 0 0,2 0 0,0 0 0,3 0 0,-7-1 0,7 1 0,-3 0 0,0 0 0,3 0 0,-3 4 0,4-3 0,-4 4 0,4 0 0,-4-4 0,4 3 0,0 1 0,0-4 0,-4 3 0,3-4 0,-3 0 0,0 0 0,-1 0 0,0 0 0,-3-1 0,7-3 0,-7 3 0,7-3 0,-4 3 0,1 1 0,3-4 0,-7 2 0,6-6 0,-6 7 0,7-3 0,-7 3 0,7 1 0,-4 0 0,5-1 0,0 1 0,0 0 0,0 0 0,0 5 0,0-4 0,0 3 0,0-4 0,-4 0 0,3 0 0,-3-4 0,3 2 0,1-2 0,-1 0 0,1 2 0,0-2 0,0 4 0,-1 0 0,1 0 0,0 0 0,0-4 0,0 2 0,0-2 0,-1 4 0,1-4 0,-1-2 0,-4 1 0,4-3 0,-3 3 0,-1 0 0,4-3 0,-3 3 0,0-7 0,-2-2 0,-3-3 0,0-1 0,0 0 0,0 0 0,0 1 0,0-1 0,0 0 0,0 0 0,0 0 0,0 1 0,0-1 0,0 0 0,0 0 0,0 1 0,0-1 0,0 1 0,0-1 0,0-5 0,-4 0 0,3-6 0,-4 0 0,5 1 0,0-1 0,0 0 0,-4 0 0,3 1 0,-4 4 0,5 1 0,0 5 0,0 0 0,0 1 0,0 0 0,0-1 0,0 1 0,0-1 0,-4 0 0,3 1 0,-3 7 0,4 9 0,0 3 0,0 5 0,0-7 0,0 0 0,0 0 0,0-1 0,0 1 0,0 0 0,0 0 0,0 0 0,0-1 0,0 1 0,0 0 0,0 0 0,0-1 0,0 1 0,0 0 0,0-1 0,0 1 0,0-1 0,0 1 0,0 0 0,0 0 0,0 4 0,0 2 0,0 10 0,0-4 0,0 4 0,0-5 0,0-1 0,0 1 0,0 0 0,0-6 0,0 0 0,0-5 0,0 0 0,0-1 0,0 1 0,0-1 0,0 0 0,0 1 0,0 5 0,0 1 0,0 4 0,0-4 0,0 4 0,0-5 0,0 1 0,0-1 0,0-5 0,0-1 0,0 1 0,0-7 0,-4 1 0,3-11 0,-6 8 0,6-8 0,-7 7 0,4-2 0,-1-1 0,-3 3 0,3-3 0,-3 4 0,3-3 0,-3 2 0,4-3 0,-5 0 0,0 3 0,-4-8 0,3 8 0,-4-3 0,0 0 0,4 2 0,-4-2 0,1 0 0,2 3 0,-7-4 0,3 1 0,0 3 0,1-4 0,5 5 0,0 0 0,0-4 0,0 3 0,1-3 0,-1 4 0,1 0 0,-1 0 0,0 0 0,0 0 0,0-4 0,-4 3 0,2-3 0,-2 4 0,4 0 0,0 0 0,0 0 0,0 0 0,5-3 0,-3 2 0,2-3 0,-4 4 0,1 0 0,-1 0 0,7 0 0,3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EE044-6C1F-A848-9B5B-04BDF56FE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68111A-07D3-2144-8343-F4E9137E30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506C66-E0BE-CC43-A534-A5BE33171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41306-CCF8-1E41-8201-73BCA1669BB1}" type="datetimeFigureOut">
              <a:rPr lang="en-US" smtClean="0"/>
              <a:t>5/26/20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5E021F-1D86-4946-8D4D-61E770EED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9A285C-4C25-A445-816F-E679A37DF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8AED2-3C14-A643-8D3C-FCE0E65E3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696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2A089-90B7-414A-B97D-16A35930F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6CFC1-E0F9-6545-BC10-BFF7480B92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DBEC47-9757-244D-AAB0-B3C4F1281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41306-CCF8-1E41-8201-73BCA1669BB1}" type="datetimeFigureOut">
              <a:rPr lang="en-US" smtClean="0"/>
              <a:t>5/26/20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C14CED-643B-024C-832B-BCE361B6D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E6F0B8-133C-E94A-99D9-EA3D6FF90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8AED2-3C14-A643-8D3C-FCE0E65E3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368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DFA27B-E2D3-6C49-A782-AA81D83B6D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FAEC5E-F1A9-1E44-AC24-800865E6E2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1A99E0-8393-534B-B892-FFA5D3C26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41306-CCF8-1E41-8201-73BCA1669BB1}" type="datetimeFigureOut">
              <a:rPr lang="en-US" smtClean="0"/>
              <a:t>5/26/20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CD6B50-AAD0-0141-AD19-59CA4BB2C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C2DE1F-7A67-FE4E-AED5-D914F1F2F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8AED2-3C14-A643-8D3C-FCE0E65E3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529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96891-9C70-394B-96C0-E669D41BF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59536C-3519-2F47-B221-32A1335534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F2A7E7-0ABA-7F4C-8D56-3866E3B70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41306-CCF8-1E41-8201-73BCA1669BB1}" type="datetimeFigureOut">
              <a:rPr lang="en-US" smtClean="0"/>
              <a:t>5/26/20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0E1BF5-91E1-7A49-B1AB-82DFABB5D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4A67C5-5B23-AC49-B249-68969EA46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8AED2-3C14-A643-8D3C-FCE0E65E3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595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F559B-8D79-7B49-9CDF-A98F07A0F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8C0987-A693-E442-8315-661F097FDF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ECA5C7-4547-574C-B522-A46C60509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41306-CCF8-1E41-8201-73BCA1669BB1}" type="datetimeFigureOut">
              <a:rPr lang="en-US" smtClean="0"/>
              <a:t>5/26/20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3DF326-8857-BC41-AC8D-173B3FC4E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678C30-F888-F649-B991-657E023EF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8AED2-3C14-A643-8D3C-FCE0E65E3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2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3BDA7-E788-074F-82B0-3DFA2DFAB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A0E99-1E0C-614E-B8AA-EAC70AC381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CA1482-506B-F44E-B209-2674F6DE28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1DCA3D-4AB8-8F42-A9A1-4FAA679BD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41306-CCF8-1E41-8201-73BCA1669BB1}" type="datetimeFigureOut">
              <a:rPr lang="en-US" smtClean="0"/>
              <a:t>5/26/20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B7DB62-BE88-AB4F-AC34-0448B1739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32E6A1-A0E8-5349-BC5B-B51E42601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8AED2-3C14-A643-8D3C-FCE0E65E3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735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85DEE-29A6-1144-B0A1-1DFF0B156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6F7812-46CD-944D-B6CB-16DBB62362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A553EA-13A8-DC4C-8C02-6CE93BF439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42BD31-3C0E-6645-8D33-1822E1D5EE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0CE0A6-ECA8-F94F-9977-EA367EDB50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1DBCE1-7740-3144-90B0-244C8C30C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41306-CCF8-1E41-8201-73BCA1669BB1}" type="datetimeFigureOut">
              <a:rPr lang="en-US" smtClean="0"/>
              <a:t>5/26/20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5A196A-763D-954B-B046-696A51C8F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D2CBBE-D770-9847-B3E4-01E383369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8AED2-3C14-A643-8D3C-FCE0E65E3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726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3D0F2-629E-894C-9FAF-E7190F4EA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6DBEFE-825A-6244-BB7A-576DD151D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41306-CCF8-1E41-8201-73BCA1669BB1}" type="datetimeFigureOut">
              <a:rPr lang="en-US" smtClean="0"/>
              <a:t>5/26/20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4B781C-9F9F-BF4E-9DEA-4AAE11174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897534-92C2-FE44-B0FA-7F7CA51AA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8AED2-3C14-A643-8D3C-FCE0E65E3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454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6D39E9-09B8-F446-8FB6-F66A5359D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41306-CCF8-1E41-8201-73BCA1669BB1}" type="datetimeFigureOut">
              <a:rPr lang="en-US" smtClean="0"/>
              <a:t>5/26/20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BB37C5-829C-3547-9598-FCE9B88B4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C592C7-5DD4-9647-9A1E-9ACF25775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8AED2-3C14-A643-8D3C-FCE0E65E3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590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1561F-37BF-324E-8B66-25C6596F0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D2B65-3183-3448-B8C2-107DE68472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B4B0D5-F0A8-374B-8657-2B85BF75A4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9C3520-CB8E-424F-9EBF-8CF2CE139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41306-CCF8-1E41-8201-73BCA1669BB1}" type="datetimeFigureOut">
              <a:rPr lang="en-US" smtClean="0"/>
              <a:t>5/26/20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45FE45-F1D1-7B47-AB48-A505590D6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318118-6A2B-C143-B514-057E2A0EF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8AED2-3C14-A643-8D3C-FCE0E65E3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22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FC408-FD70-4949-A30B-F28D991CB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08A4AE-B528-A24E-A261-2CC0BA8998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181EAC-7CDA-5349-9294-7D38443D1A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676762-51F6-6C4D-8E1C-16A78F7D5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41306-CCF8-1E41-8201-73BCA1669BB1}" type="datetimeFigureOut">
              <a:rPr lang="en-US" smtClean="0"/>
              <a:t>5/26/20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6E3981-6FCC-1E49-9900-498902484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16117B-CC7D-D241-BB73-9FF61AB80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8AED2-3C14-A643-8D3C-FCE0E65E3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015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2830BE-BFB5-7D47-A5A3-97D114442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02CEE8-C839-1647-94D2-E86BE7D964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0585B5-EFB9-4246-8E4B-C9F4B0535C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041306-CCF8-1E41-8201-73BCA1669BB1}" type="datetimeFigureOut">
              <a:rPr lang="en-US" smtClean="0"/>
              <a:t>5/26/20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B4351A-EA3E-4040-B4F0-1BBFF6C2D5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13F280-71AA-D74D-947E-697184617A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88AED2-3C14-A643-8D3C-FCE0E65E3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215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.xml"/><Relationship Id="rId5" Type="http://schemas.openxmlformats.org/officeDocument/2006/relationships/image" Target="../media/image2.png"/><Relationship Id="rId4" Type="http://schemas.openxmlformats.org/officeDocument/2006/relationships/customXml" Target="../ink/ink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.xml"/><Relationship Id="rId5" Type="http://schemas.openxmlformats.org/officeDocument/2006/relationships/image" Target="../media/image2.png"/><Relationship Id="rId4" Type="http://schemas.openxmlformats.org/officeDocument/2006/relationships/customXml" Target="../ink/ink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FD048-8CE2-2D4D-9BAC-78ECFCCA82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CC06E4-D4EE-8F4A-ADAD-FD5CA29AAB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2930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5A87058-7932-5745-8C72-2DE19A8634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7064102"/>
              </p:ext>
            </p:extLst>
          </p:nvPr>
        </p:nvGraphicFramePr>
        <p:xfrm>
          <a:off x="276772" y="588581"/>
          <a:ext cx="4064000" cy="218521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39567">
                  <a:extLst>
                    <a:ext uri="{9D8B030D-6E8A-4147-A177-3AD203B41FA5}">
                      <a16:colId xmlns:a16="http://schemas.microsoft.com/office/drawing/2014/main" val="3023196829"/>
                    </a:ext>
                  </a:extLst>
                </a:gridCol>
                <a:gridCol w="731108">
                  <a:extLst>
                    <a:ext uri="{9D8B030D-6E8A-4147-A177-3AD203B41FA5}">
                      <a16:colId xmlns:a16="http://schemas.microsoft.com/office/drawing/2014/main" val="2209780440"/>
                    </a:ext>
                  </a:extLst>
                </a:gridCol>
                <a:gridCol w="1009136">
                  <a:extLst>
                    <a:ext uri="{9D8B030D-6E8A-4147-A177-3AD203B41FA5}">
                      <a16:colId xmlns:a16="http://schemas.microsoft.com/office/drawing/2014/main" val="4255864033"/>
                    </a:ext>
                  </a:extLst>
                </a:gridCol>
                <a:gridCol w="1184189">
                  <a:extLst>
                    <a:ext uri="{9D8B030D-6E8A-4147-A177-3AD203B41FA5}">
                      <a16:colId xmlns:a16="http://schemas.microsoft.com/office/drawing/2014/main" val="249627418"/>
                    </a:ext>
                  </a:extLst>
                </a:gridCol>
              </a:tblGrid>
              <a:tr h="4489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Tmin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Tmax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Rainfall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6653857"/>
                  </a:ext>
                </a:extLst>
              </a:tr>
              <a:tr h="339369">
                <a:tc>
                  <a:txBody>
                    <a:bodyPr/>
                    <a:lstStyle/>
                    <a:p>
                      <a:r>
                        <a:rPr lang="en-US" dirty="0"/>
                        <a:t>10-5-2020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9568731"/>
                  </a:ext>
                </a:extLst>
              </a:tr>
              <a:tr h="339369">
                <a:tc>
                  <a:txBody>
                    <a:bodyPr/>
                    <a:lstStyle/>
                    <a:p>
                      <a:r>
                        <a:rPr lang="en-US" dirty="0"/>
                        <a:t>11-5-2020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5092631"/>
                  </a:ext>
                </a:extLst>
              </a:tr>
              <a:tr h="470842">
                <a:tc>
                  <a:txBody>
                    <a:bodyPr/>
                    <a:lstStyle/>
                    <a:p>
                      <a:r>
                        <a:rPr lang="en-US" dirty="0"/>
                        <a:t>12-5-2020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7506415"/>
                  </a:ext>
                </a:extLst>
              </a:tr>
              <a:tr h="533951">
                <a:tc>
                  <a:txBody>
                    <a:bodyPr/>
                    <a:lstStyle/>
                    <a:p>
                      <a:r>
                        <a:rPr lang="en-US" dirty="0"/>
                        <a:t>13-5-2020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062575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C9FBF26D-4BBA-E84B-B231-30AB477B772D}"/>
              </a:ext>
            </a:extLst>
          </p:cNvPr>
          <p:cNvSpPr txBox="1"/>
          <p:nvPr/>
        </p:nvSpPr>
        <p:spPr>
          <a:xfrm>
            <a:off x="605481" y="111211"/>
            <a:ext cx="1458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Melbourne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2B5AD9E-4420-8B48-B929-05DBA87BEA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593253"/>
              </p:ext>
            </p:extLst>
          </p:nvPr>
        </p:nvGraphicFramePr>
        <p:xfrm>
          <a:off x="6553200" y="588581"/>
          <a:ext cx="4991098" cy="218521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96669">
                  <a:extLst>
                    <a:ext uri="{9D8B030D-6E8A-4147-A177-3AD203B41FA5}">
                      <a16:colId xmlns:a16="http://schemas.microsoft.com/office/drawing/2014/main" val="3023196829"/>
                    </a:ext>
                  </a:extLst>
                </a:gridCol>
                <a:gridCol w="896669">
                  <a:extLst>
                    <a:ext uri="{9D8B030D-6E8A-4147-A177-3AD203B41FA5}">
                      <a16:colId xmlns:a16="http://schemas.microsoft.com/office/drawing/2014/main" val="4111705030"/>
                    </a:ext>
                  </a:extLst>
                </a:gridCol>
                <a:gridCol w="721262">
                  <a:extLst>
                    <a:ext uri="{9D8B030D-6E8A-4147-A177-3AD203B41FA5}">
                      <a16:colId xmlns:a16="http://schemas.microsoft.com/office/drawing/2014/main" val="2167474663"/>
                    </a:ext>
                  </a:extLst>
                </a:gridCol>
                <a:gridCol w="750679">
                  <a:extLst>
                    <a:ext uri="{9D8B030D-6E8A-4147-A177-3AD203B41FA5}">
                      <a16:colId xmlns:a16="http://schemas.microsoft.com/office/drawing/2014/main" val="2209780440"/>
                    </a:ext>
                  </a:extLst>
                </a:gridCol>
                <a:gridCol w="794039">
                  <a:extLst>
                    <a:ext uri="{9D8B030D-6E8A-4147-A177-3AD203B41FA5}">
                      <a16:colId xmlns:a16="http://schemas.microsoft.com/office/drawing/2014/main" val="4255864033"/>
                    </a:ext>
                  </a:extLst>
                </a:gridCol>
                <a:gridCol w="931780">
                  <a:extLst>
                    <a:ext uri="{9D8B030D-6E8A-4147-A177-3AD203B41FA5}">
                      <a16:colId xmlns:a16="http://schemas.microsoft.com/office/drawing/2014/main" val="249627418"/>
                    </a:ext>
                  </a:extLst>
                </a:gridCol>
              </a:tblGrid>
              <a:tr h="4489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Month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Tmin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Tmax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Rainfall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6653857"/>
                  </a:ext>
                </a:extLst>
              </a:tr>
              <a:tr h="33936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9568731"/>
                  </a:ext>
                </a:extLst>
              </a:tr>
              <a:tr h="33936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5092631"/>
                  </a:ext>
                </a:extLst>
              </a:tr>
              <a:tr h="47084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7506415"/>
                  </a:ext>
                </a:extLst>
              </a:tr>
              <a:tr h="5339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0625755"/>
                  </a:ext>
                </a:extLst>
              </a:tr>
            </a:tbl>
          </a:graphicData>
        </a:graphic>
      </p:graphicFrame>
      <p:sp>
        <p:nvSpPr>
          <p:cNvPr id="2" name="Right Arrow 1">
            <a:extLst>
              <a:ext uri="{FF2B5EF4-FFF2-40B4-BE49-F238E27FC236}">
                <a16:creationId xmlns:a16="http://schemas.microsoft.com/office/drawing/2014/main" id="{9DCAC925-091B-5142-AFFF-69D78BB6EE39}"/>
              </a:ext>
            </a:extLst>
          </p:cNvPr>
          <p:cNvSpPr/>
          <p:nvPr/>
        </p:nvSpPr>
        <p:spPr>
          <a:xfrm>
            <a:off x="4864100" y="952500"/>
            <a:ext cx="1079500" cy="355600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Left Arrow 2">
            <a:extLst>
              <a:ext uri="{FF2B5EF4-FFF2-40B4-BE49-F238E27FC236}">
                <a16:creationId xmlns:a16="http://schemas.microsoft.com/office/drawing/2014/main" id="{857670E2-ADC5-C549-A610-CBF41602B702}"/>
              </a:ext>
            </a:extLst>
          </p:cNvPr>
          <p:cNvSpPr/>
          <p:nvPr/>
        </p:nvSpPr>
        <p:spPr>
          <a:xfrm>
            <a:off x="4800600" y="2032000"/>
            <a:ext cx="1143000" cy="355600"/>
          </a:xfrm>
          <a:prstGeom prst="left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CA4A45-C9A4-2B4C-9D78-6CD71BC274A8}"/>
              </a:ext>
            </a:extLst>
          </p:cNvPr>
          <p:cNvSpPr txBox="1"/>
          <p:nvPr/>
        </p:nvSpPr>
        <p:spPr>
          <a:xfrm>
            <a:off x="4875486" y="583168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separate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9240D6F-F0AA-2844-9143-10AA9F164F11}"/>
              </a:ext>
            </a:extLst>
          </p:cNvPr>
          <p:cNvSpPr txBox="1"/>
          <p:nvPr/>
        </p:nvSpPr>
        <p:spPr>
          <a:xfrm>
            <a:off x="4864100" y="2404466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unite</a:t>
            </a:r>
          </a:p>
        </p:txBody>
      </p:sp>
    </p:spTree>
    <p:extLst>
      <p:ext uri="{BB962C8B-B14F-4D97-AF65-F5344CB8AC3E}">
        <p14:creationId xmlns:p14="http://schemas.microsoft.com/office/powerpoint/2010/main" val="2703371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5A87058-7932-5745-8C72-2DE19A8634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3735057"/>
              </p:ext>
            </p:extLst>
          </p:nvPr>
        </p:nvGraphicFramePr>
        <p:xfrm>
          <a:off x="276772" y="588581"/>
          <a:ext cx="4064000" cy="218521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39567">
                  <a:extLst>
                    <a:ext uri="{9D8B030D-6E8A-4147-A177-3AD203B41FA5}">
                      <a16:colId xmlns:a16="http://schemas.microsoft.com/office/drawing/2014/main" val="3023196829"/>
                    </a:ext>
                  </a:extLst>
                </a:gridCol>
                <a:gridCol w="731108">
                  <a:extLst>
                    <a:ext uri="{9D8B030D-6E8A-4147-A177-3AD203B41FA5}">
                      <a16:colId xmlns:a16="http://schemas.microsoft.com/office/drawing/2014/main" val="2209780440"/>
                    </a:ext>
                  </a:extLst>
                </a:gridCol>
                <a:gridCol w="1009136">
                  <a:extLst>
                    <a:ext uri="{9D8B030D-6E8A-4147-A177-3AD203B41FA5}">
                      <a16:colId xmlns:a16="http://schemas.microsoft.com/office/drawing/2014/main" val="4255864033"/>
                    </a:ext>
                  </a:extLst>
                </a:gridCol>
                <a:gridCol w="1184189">
                  <a:extLst>
                    <a:ext uri="{9D8B030D-6E8A-4147-A177-3AD203B41FA5}">
                      <a16:colId xmlns:a16="http://schemas.microsoft.com/office/drawing/2014/main" val="249627418"/>
                    </a:ext>
                  </a:extLst>
                </a:gridCol>
              </a:tblGrid>
              <a:tr h="4489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Tmin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Tmax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Rainfall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6653857"/>
                  </a:ext>
                </a:extLst>
              </a:tr>
              <a:tr h="339369">
                <a:tc>
                  <a:txBody>
                    <a:bodyPr/>
                    <a:lstStyle/>
                    <a:p>
                      <a:r>
                        <a:rPr lang="en-US" dirty="0"/>
                        <a:t>10-5-2020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9568731"/>
                  </a:ext>
                </a:extLst>
              </a:tr>
              <a:tr h="339369">
                <a:tc>
                  <a:txBody>
                    <a:bodyPr/>
                    <a:lstStyle/>
                    <a:p>
                      <a:r>
                        <a:rPr lang="en-US" dirty="0"/>
                        <a:t>11-5-2020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5092631"/>
                  </a:ext>
                </a:extLst>
              </a:tr>
              <a:tr h="470842">
                <a:tc>
                  <a:txBody>
                    <a:bodyPr/>
                    <a:lstStyle/>
                    <a:p>
                      <a:r>
                        <a:rPr lang="en-US" dirty="0"/>
                        <a:t>12-5-2020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7506415"/>
                  </a:ext>
                </a:extLst>
              </a:tr>
              <a:tr h="533951">
                <a:tc>
                  <a:txBody>
                    <a:bodyPr/>
                    <a:lstStyle/>
                    <a:p>
                      <a:r>
                        <a:rPr lang="en-US" dirty="0"/>
                        <a:t>13-5-2020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062575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F46C4D7-1364-8041-9482-E112FDBB57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6437483"/>
              </p:ext>
            </p:extLst>
          </p:nvPr>
        </p:nvGraphicFramePr>
        <p:xfrm>
          <a:off x="4519446" y="588579"/>
          <a:ext cx="3752194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5333">
                  <a:extLst>
                    <a:ext uri="{9D8B030D-6E8A-4147-A177-3AD203B41FA5}">
                      <a16:colId xmlns:a16="http://schemas.microsoft.com/office/drawing/2014/main" val="3498103680"/>
                    </a:ext>
                  </a:extLst>
                </a:gridCol>
                <a:gridCol w="884950">
                  <a:extLst>
                    <a:ext uri="{9D8B030D-6E8A-4147-A177-3AD203B41FA5}">
                      <a16:colId xmlns:a16="http://schemas.microsoft.com/office/drawing/2014/main" val="284963473"/>
                    </a:ext>
                  </a:extLst>
                </a:gridCol>
                <a:gridCol w="844623">
                  <a:extLst>
                    <a:ext uri="{9D8B030D-6E8A-4147-A177-3AD203B41FA5}">
                      <a16:colId xmlns:a16="http://schemas.microsoft.com/office/drawing/2014/main" val="2403617596"/>
                    </a:ext>
                  </a:extLst>
                </a:gridCol>
                <a:gridCol w="807288">
                  <a:extLst>
                    <a:ext uri="{9D8B030D-6E8A-4147-A177-3AD203B41FA5}">
                      <a16:colId xmlns:a16="http://schemas.microsoft.com/office/drawing/2014/main" val="2792231904"/>
                    </a:ext>
                  </a:extLst>
                </a:gridCol>
              </a:tblGrid>
              <a:tr h="245753">
                <a:tc>
                  <a:txBody>
                    <a:bodyPr/>
                    <a:lstStyle/>
                    <a:p>
                      <a:r>
                        <a:rPr lang="en-US" dirty="0"/>
                        <a:t>District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708851"/>
                  </a:ext>
                </a:extLst>
              </a:tr>
              <a:tr h="245753">
                <a:tc>
                  <a:txBody>
                    <a:bodyPr/>
                    <a:lstStyle/>
                    <a:p>
                      <a:r>
                        <a:rPr lang="en-US" dirty="0"/>
                        <a:t>Colombo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20718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10258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34274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0867933"/>
                  </a:ext>
                </a:extLst>
              </a:tr>
              <a:tr h="245753">
                <a:tc>
                  <a:txBody>
                    <a:bodyPr/>
                    <a:lstStyle/>
                    <a:p>
                      <a:r>
                        <a:rPr lang="en-US" dirty="0"/>
                        <a:t>Gampaha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16573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5857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31647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2801658"/>
                  </a:ext>
                </a:extLst>
              </a:tr>
              <a:tr h="245753">
                <a:tc>
                  <a:txBody>
                    <a:bodyPr/>
                    <a:lstStyle/>
                    <a:p>
                      <a:r>
                        <a:rPr lang="en-US" dirty="0"/>
                        <a:t>Kalutara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3155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10961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24544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436F5D9-681C-3341-A99C-D3965C7338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0146074"/>
              </p:ext>
            </p:extLst>
          </p:nvPr>
        </p:nvGraphicFramePr>
        <p:xfrm>
          <a:off x="8513381" y="588579"/>
          <a:ext cx="3401847" cy="25603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987971">
                  <a:extLst>
                    <a:ext uri="{9D8B030D-6E8A-4147-A177-3AD203B41FA5}">
                      <a16:colId xmlns:a16="http://schemas.microsoft.com/office/drawing/2014/main" val="2750584981"/>
                    </a:ext>
                  </a:extLst>
                </a:gridCol>
                <a:gridCol w="1279927">
                  <a:extLst>
                    <a:ext uri="{9D8B030D-6E8A-4147-A177-3AD203B41FA5}">
                      <a16:colId xmlns:a16="http://schemas.microsoft.com/office/drawing/2014/main" val="3012800524"/>
                    </a:ext>
                  </a:extLst>
                </a:gridCol>
                <a:gridCol w="1133949">
                  <a:extLst>
                    <a:ext uri="{9D8B030D-6E8A-4147-A177-3AD203B41FA5}">
                      <a16:colId xmlns:a16="http://schemas.microsoft.com/office/drawing/2014/main" val="648700476"/>
                    </a:ext>
                  </a:extLst>
                </a:gridCol>
              </a:tblGrid>
              <a:tr h="32210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Country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391077"/>
                  </a:ext>
                </a:extLst>
              </a:tr>
              <a:tr h="322109">
                <a:tc>
                  <a:txBody>
                    <a:bodyPr/>
                    <a:lstStyle/>
                    <a:p>
                      <a:r>
                        <a:rPr lang="en-US" dirty="0"/>
                        <a:t>USA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99381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8319640"/>
                  </a:ext>
                </a:extLst>
              </a:tr>
              <a:tr h="322109">
                <a:tc>
                  <a:txBody>
                    <a:bodyPr/>
                    <a:lstStyle/>
                    <a:p>
                      <a:r>
                        <a:rPr lang="en-US" dirty="0"/>
                        <a:t>USA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Recovered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451745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4651770"/>
                  </a:ext>
                </a:extLst>
              </a:tr>
              <a:tr h="322109">
                <a:tc>
                  <a:txBody>
                    <a:bodyPr/>
                    <a:lstStyle/>
                    <a:p>
                      <a:r>
                        <a:rPr lang="en-US" dirty="0"/>
                        <a:t>Brazil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22746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8340747"/>
                  </a:ext>
                </a:extLst>
              </a:tr>
              <a:tr h="322109">
                <a:tc>
                  <a:txBody>
                    <a:bodyPr/>
                    <a:lstStyle/>
                    <a:p>
                      <a:r>
                        <a:rPr lang="en-US" dirty="0"/>
                        <a:t>Brazil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Recovered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149911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9551990"/>
                  </a:ext>
                </a:extLst>
              </a:tr>
              <a:tr h="322109">
                <a:tc>
                  <a:txBody>
                    <a:bodyPr/>
                    <a:lstStyle/>
                    <a:p>
                      <a:r>
                        <a:rPr lang="en-US" dirty="0"/>
                        <a:t>Russia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3633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1461895"/>
                  </a:ext>
                </a:extLst>
              </a:tr>
              <a:tr h="322109">
                <a:tc>
                  <a:txBody>
                    <a:bodyPr/>
                    <a:lstStyle/>
                    <a:p>
                      <a:r>
                        <a:rPr lang="en-US" dirty="0"/>
                        <a:t>Russia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Recovered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118798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587264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C9FBF26D-4BBA-E84B-B231-30AB477B772D}"/>
              </a:ext>
            </a:extLst>
          </p:cNvPr>
          <p:cNvSpPr txBox="1"/>
          <p:nvPr/>
        </p:nvSpPr>
        <p:spPr>
          <a:xfrm>
            <a:off x="605481" y="111211"/>
            <a:ext cx="1458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Melbourne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FE3257-1836-7E45-A363-AAD3C5B9FA39}"/>
              </a:ext>
            </a:extLst>
          </p:cNvPr>
          <p:cNvSpPr txBox="1"/>
          <p:nvPr/>
        </p:nvSpPr>
        <p:spPr>
          <a:xfrm>
            <a:off x="5993027" y="74141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Dengue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C22908-CFE9-924C-9F96-1426FE2EF55E}"/>
              </a:ext>
            </a:extLst>
          </p:cNvPr>
          <p:cNvSpPr txBox="1"/>
          <p:nvPr/>
        </p:nvSpPr>
        <p:spPr>
          <a:xfrm>
            <a:off x="9131643" y="111211"/>
            <a:ext cx="1210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Corona</a:t>
            </a:r>
          </a:p>
        </p:txBody>
      </p:sp>
    </p:spTree>
    <p:extLst>
      <p:ext uri="{BB962C8B-B14F-4D97-AF65-F5344CB8AC3E}">
        <p14:creationId xmlns:p14="http://schemas.microsoft.com/office/powerpoint/2010/main" val="1335279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5A87058-7932-5745-8C72-2DE19A8634E2}"/>
              </a:ext>
            </a:extLst>
          </p:cNvPr>
          <p:cNvGraphicFramePr>
            <a:graphicFrameLocks noGrp="1"/>
          </p:cNvGraphicFramePr>
          <p:nvPr/>
        </p:nvGraphicFramePr>
        <p:xfrm>
          <a:off x="276772" y="588581"/>
          <a:ext cx="4064000" cy="218521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39567">
                  <a:extLst>
                    <a:ext uri="{9D8B030D-6E8A-4147-A177-3AD203B41FA5}">
                      <a16:colId xmlns:a16="http://schemas.microsoft.com/office/drawing/2014/main" val="3023196829"/>
                    </a:ext>
                  </a:extLst>
                </a:gridCol>
                <a:gridCol w="731108">
                  <a:extLst>
                    <a:ext uri="{9D8B030D-6E8A-4147-A177-3AD203B41FA5}">
                      <a16:colId xmlns:a16="http://schemas.microsoft.com/office/drawing/2014/main" val="2209780440"/>
                    </a:ext>
                  </a:extLst>
                </a:gridCol>
                <a:gridCol w="1009136">
                  <a:extLst>
                    <a:ext uri="{9D8B030D-6E8A-4147-A177-3AD203B41FA5}">
                      <a16:colId xmlns:a16="http://schemas.microsoft.com/office/drawing/2014/main" val="4255864033"/>
                    </a:ext>
                  </a:extLst>
                </a:gridCol>
                <a:gridCol w="1184189">
                  <a:extLst>
                    <a:ext uri="{9D8B030D-6E8A-4147-A177-3AD203B41FA5}">
                      <a16:colId xmlns:a16="http://schemas.microsoft.com/office/drawing/2014/main" val="249627418"/>
                    </a:ext>
                  </a:extLst>
                </a:gridCol>
              </a:tblGrid>
              <a:tr h="4489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Tmin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Tmax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Rainfall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6653857"/>
                  </a:ext>
                </a:extLst>
              </a:tr>
              <a:tr h="339369">
                <a:tc>
                  <a:txBody>
                    <a:bodyPr/>
                    <a:lstStyle/>
                    <a:p>
                      <a:r>
                        <a:rPr lang="en-US" dirty="0"/>
                        <a:t>10-5-2020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9568731"/>
                  </a:ext>
                </a:extLst>
              </a:tr>
              <a:tr h="339369">
                <a:tc>
                  <a:txBody>
                    <a:bodyPr/>
                    <a:lstStyle/>
                    <a:p>
                      <a:r>
                        <a:rPr lang="en-US" dirty="0"/>
                        <a:t>11-5-2020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5092631"/>
                  </a:ext>
                </a:extLst>
              </a:tr>
              <a:tr h="470842">
                <a:tc>
                  <a:txBody>
                    <a:bodyPr/>
                    <a:lstStyle/>
                    <a:p>
                      <a:r>
                        <a:rPr lang="en-US" dirty="0"/>
                        <a:t>12-5-2020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7506415"/>
                  </a:ext>
                </a:extLst>
              </a:tr>
              <a:tr h="533951">
                <a:tc>
                  <a:txBody>
                    <a:bodyPr/>
                    <a:lstStyle/>
                    <a:p>
                      <a:r>
                        <a:rPr lang="en-US" dirty="0"/>
                        <a:t>13-5-2020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062575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F46C4D7-1364-8041-9482-E112FDBB57E4}"/>
              </a:ext>
            </a:extLst>
          </p:cNvPr>
          <p:cNvGraphicFramePr>
            <a:graphicFrameLocks noGrp="1"/>
          </p:cNvGraphicFramePr>
          <p:nvPr/>
        </p:nvGraphicFramePr>
        <p:xfrm>
          <a:off x="4519446" y="588579"/>
          <a:ext cx="3752194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5333">
                  <a:extLst>
                    <a:ext uri="{9D8B030D-6E8A-4147-A177-3AD203B41FA5}">
                      <a16:colId xmlns:a16="http://schemas.microsoft.com/office/drawing/2014/main" val="3498103680"/>
                    </a:ext>
                  </a:extLst>
                </a:gridCol>
                <a:gridCol w="884950">
                  <a:extLst>
                    <a:ext uri="{9D8B030D-6E8A-4147-A177-3AD203B41FA5}">
                      <a16:colId xmlns:a16="http://schemas.microsoft.com/office/drawing/2014/main" val="284963473"/>
                    </a:ext>
                  </a:extLst>
                </a:gridCol>
                <a:gridCol w="844623">
                  <a:extLst>
                    <a:ext uri="{9D8B030D-6E8A-4147-A177-3AD203B41FA5}">
                      <a16:colId xmlns:a16="http://schemas.microsoft.com/office/drawing/2014/main" val="2403617596"/>
                    </a:ext>
                  </a:extLst>
                </a:gridCol>
                <a:gridCol w="807288">
                  <a:extLst>
                    <a:ext uri="{9D8B030D-6E8A-4147-A177-3AD203B41FA5}">
                      <a16:colId xmlns:a16="http://schemas.microsoft.com/office/drawing/2014/main" val="2792231904"/>
                    </a:ext>
                  </a:extLst>
                </a:gridCol>
              </a:tblGrid>
              <a:tr h="245753">
                <a:tc>
                  <a:txBody>
                    <a:bodyPr/>
                    <a:lstStyle/>
                    <a:p>
                      <a:r>
                        <a:rPr lang="en-US" dirty="0"/>
                        <a:t>District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708851"/>
                  </a:ext>
                </a:extLst>
              </a:tr>
              <a:tr h="245753">
                <a:tc>
                  <a:txBody>
                    <a:bodyPr/>
                    <a:lstStyle/>
                    <a:p>
                      <a:r>
                        <a:rPr lang="en-US" dirty="0"/>
                        <a:t>Colombo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20718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10258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34274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0867933"/>
                  </a:ext>
                </a:extLst>
              </a:tr>
              <a:tr h="245753">
                <a:tc>
                  <a:txBody>
                    <a:bodyPr/>
                    <a:lstStyle/>
                    <a:p>
                      <a:r>
                        <a:rPr lang="en-US" dirty="0"/>
                        <a:t>Gampaha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16573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5857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31647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2801658"/>
                  </a:ext>
                </a:extLst>
              </a:tr>
              <a:tr h="245753">
                <a:tc>
                  <a:txBody>
                    <a:bodyPr/>
                    <a:lstStyle/>
                    <a:p>
                      <a:r>
                        <a:rPr lang="en-US" dirty="0"/>
                        <a:t>Kalutara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3155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10961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24544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436F5D9-681C-3341-A99C-D3965C7338A5}"/>
              </a:ext>
            </a:extLst>
          </p:cNvPr>
          <p:cNvGraphicFramePr>
            <a:graphicFrameLocks noGrp="1"/>
          </p:cNvGraphicFramePr>
          <p:nvPr/>
        </p:nvGraphicFramePr>
        <p:xfrm>
          <a:off x="8513381" y="588579"/>
          <a:ext cx="3401847" cy="25603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987971">
                  <a:extLst>
                    <a:ext uri="{9D8B030D-6E8A-4147-A177-3AD203B41FA5}">
                      <a16:colId xmlns:a16="http://schemas.microsoft.com/office/drawing/2014/main" val="2750584981"/>
                    </a:ext>
                  </a:extLst>
                </a:gridCol>
                <a:gridCol w="1279927">
                  <a:extLst>
                    <a:ext uri="{9D8B030D-6E8A-4147-A177-3AD203B41FA5}">
                      <a16:colId xmlns:a16="http://schemas.microsoft.com/office/drawing/2014/main" val="3012800524"/>
                    </a:ext>
                  </a:extLst>
                </a:gridCol>
                <a:gridCol w="1133949">
                  <a:extLst>
                    <a:ext uri="{9D8B030D-6E8A-4147-A177-3AD203B41FA5}">
                      <a16:colId xmlns:a16="http://schemas.microsoft.com/office/drawing/2014/main" val="648700476"/>
                    </a:ext>
                  </a:extLst>
                </a:gridCol>
              </a:tblGrid>
              <a:tr h="32210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Country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391077"/>
                  </a:ext>
                </a:extLst>
              </a:tr>
              <a:tr h="322109">
                <a:tc>
                  <a:txBody>
                    <a:bodyPr/>
                    <a:lstStyle/>
                    <a:p>
                      <a:r>
                        <a:rPr lang="en-US" dirty="0"/>
                        <a:t>USA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99381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8319640"/>
                  </a:ext>
                </a:extLst>
              </a:tr>
              <a:tr h="322109">
                <a:tc>
                  <a:txBody>
                    <a:bodyPr/>
                    <a:lstStyle/>
                    <a:p>
                      <a:r>
                        <a:rPr lang="en-US" dirty="0"/>
                        <a:t>USA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Recovered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451745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4651770"/>
                  </a:ext>
                </a:extLst>
              </a:tr>
              <a:tr h="322109">
                <a:tc>
                  <a:txBody>
                    <a:bodyPr/>
                    <a:lstStyle/>
                    <a:p>
                      <a:r>
                        <a:rPr lang="en-US" dirty="0"/>
                        <a:t>Brazil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22746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8340747"/>
                  </a:ext>
                </a:extLst>
              </a:tr>
              <a:tr h="322109">
                <a:tc>
                  <a:txBody>
                    <a:bodyPr/>
                    <a:lstStyle/>
                    <a:p>
                      <a:r>
                        <a:rPr lang="en-US" dirty="0"/>
                        <a:t>Brazil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Recovered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149911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9551990"/>
                  </a:ext>
                </a:extLst>
              </a:tr>
              <a:tr h="322109">
                <a:tc>
                  <a:txBody>
                    <a:bodyPr/>
                    <a:lstStyle/>
                    <a:p>
                      <a:r>
                        <a:rPr lang="en-US" dirty="0"/>
                        <a:t>Russia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3633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1461895"/>
                  </a:ext>
                </a:extLst>
              </a:tr>
              <a:tr h="322109">
                <a:tc>
                  <a:txBody>
                    <a:bodyPr/>
                    <a:lstStyle/>
                    <a:p>
                      <a:r>
                        <a:rPr lang="en-US" dirty="0"/>
                        <a:t>Russia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Recovered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118798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5872648"/>
                  </a:ext>
                </a:extLst>
              </a:tr>
            </a:tbl>
          </a:graphicData>
        </a:graphic>
      </p:graphicFrame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5754DCF3-96B9-E740-A593-779B04D15301}"/>
              </a:ext>
            </a:extLst>
          </p:cNvPr>
          <p:cNvCxnSpPr/>
          <p:nvPr/>
        </p:nvCxnSpPr>
        <p:spPr>
          <a:xfrm>
            <a:off x="837134" y="776832"/>
            <a:ext cx="0" cy="199696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345FEBC-E711-464A-B6F0-6A09CFD8A4A6}"/>
              </a:ext>
            </a:extLst>
          </p:cNvPr>
          <p:cNvCxnSpPr/>
          <p:nvPr/>
        </p:nvCxnSpPr>
        <p:spPr>
          <a:xfrm>
            <a:off x="1817436" y="776832"/>
            <a:ext cx="0" cy="199696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A50A686-9F95-1546-A6B6-C999FB7F8FB8}"/>
              </a:ext>
            </a:extLst>
          </p:cNvPr>
          <p:cNvCxnSpPr/>
          <p:nvPr/>
        </p:nvCxnSpPr>
        <p:spPr>
          <a:xfrm>
            <a:off x="2719479" y="776832"/>
            <a:ext cx="0" cy="199696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051B427-B6EB-A444-8D52-29E5C9ADB9D6}"/>
              </a:ext>
            </a:extLst>
          </p:cNvPr>
          <p:cNvCxnSpPr/>
          <p:nvPr/>
        </p:nvCxnSpPr>
        <p:spPr>
          <a:xfrm>
            <a:off x="3633880" y="776832"/>
            <a:ext cx="0" cy="199696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84E4BA9-FA95-2E4D-8160-584E7B36ACB9}"/>
              </a:ext>
            </a:extLst>
          </p:cNvPr>
          <p:cNvSpPr txBox="1"/>
          <p:nvPr/>
        </p:nvSpPr>
        <p:spPr>
          <a:xfrm>
            <a:off x="605481" y="111211"/>
            <a:ext cx="1458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Melbourne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F9E212-0209-C640-97DD-7423F8AF5B5D}"/>
              </a:ext>
            </a:extLst>
          </p:cNvPr>
          <p:cNvSpPr txBox="1"/>
          <p:nvPr/>
        </p:nvSpPr>
        <p:spPr>
          <a:xfrm>
            <a:off x="5993027" y="74141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Dengue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B7512A-27BD-D44A-A7E2-18C4B2ADA8FC}"/>
              </a:ext>
            </a:extLst>
          </p:cNvPr>
          <p:cNvSpPr txBox="1"/>
          <p:nvPr/>
        </p:nvSpPr>
        <p:spPr>
          <a:xfrm>
            <a:off x="9131643" y="111211"/>
            <a:ext cx="1210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Corona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93393D-7A57-E549-A829-FEEB6D6579B6}"/>
              </a:ext>
            </a:extLst>
          </p:cNvPr>
          <p:cNvSpPr txBox="1"/>
          <p:nvPr/>
        </p:nvSpPr>
        <p:spPr>
          <a:xfrm>
            <a:off x="276772" y="3286897"/>
            <a:ext cx="39739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Date</a:t>
            </a:r>
          </a:p>
          <a:p>
            <a:r>
              <a:rPr lang="en-US" dirty="0" err="1"/>
              <a:t>Tmin</a:t>
            </a:r>
            <a:endParaRPr lang="en-US" dirty="0"/>
          </a:p>
          <a:p>
            <a:r>
              <a:rPr lang="en-US" dirty="0" err="1"/>
              <a:t>Tmax</a:t>
            </a:r>
            <a:endParaRPr lang="en-US" dirty="0"/>
          </a:p>
          <a:p>
            <a:r>
              <a:rPr lang="en-US" dirty="0"/>
              <a:t>Rainfall</a:t>
            </a:r>
          </a:p>
        </p:txBody>
      </p:sp>
    </p:spTree>
    <p:extLst>
      <p:ext uri="{BB962C8B-B14F-4D97-AF65-F5344CB8AC3E}">
        <p14:creationId xmlns:p14="http://schemas.microsoft.com/office/powerpoint/2010/main" val="3946046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5A87058-7932-5745-8C72-2DE19A8634E2}"/>
              </a:ext>
            </a:extLst>
          </p:cNvPr>
          <p:cNvGraphicFramePr>
            <a:graphicFrameLocks noGrp="1"/>
          </p:cNvGraphicFramePr>
          <p:nvPr/>
        </p:nvGraphicFramePr>
        <p:xfrm>
          <a:off x="276772" y="588581"/>
          <a:ext cx="4064000" cy="218521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39567">
                  <a:extLst>
                    <a:ext uri="{9D8B030D-6E8A-4147-A177-3AD203B41FA5}">
                      <a16:colId xmlns:a16="http://schemas.microsoft.com/office/drawing/2014/main" val="3023196829"/>
                    </a:ext>
                  </a:extLst>
                </a:gridCol>
                <a:gridCol w="731108">
                  <a:extLst>
                    <a:ext uri="{9D8B030D-6E8A-4147-A177-3AD203B41FA5}">
                      <a16:colId xmlns:a16="http://schemas.microsoft.com/office/drawing/2014/main" val="2209780440"/>
                    </a:ext>
                  </a:extLst>
                </a:gridCol>
                <a:gridCol w="1009136">
                  <a:extLst>
                    <a:ext uri="{9D8B030D-6E8A-4147-A177-3AD203B41FA5}">
                      <a16:colId xmlns:a16="http://schemas.microsoft.com/office/drawing/2014/main" val="4255864033"/>
                    </a:ext>
                  </a:extLst>
                </a:gridCol>
                <a:gridCol w="1184189">
                  <a:extLst>
                    <a:ext uri="{9D8B030D-6E8A-4147-A177-3AD203B41FA5}">
                      <a16:colId xmlns:a16="http://schemas.microsoft.com/office/drawing/2014/main" val="249627418"/>
                    </a:ext>
                  </a:extLst>
                </a:gridCol>
              </a:tblGrid>
              <a:tr h="4489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Tmin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Tmax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Rainfall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6653857"/>
                  </a:ext>
                </a:extLst>
              </a:tr>
              <a:tr h="339369">
                <a:tc>
                  <a:txBody>
                    <a:bodyPr/>
                    <a:lstStyle/>
                    <a:p>
                      <a:r>
                        <a:rPr lang="en-US" dirty="0"/>
                        <a:t>10-5-2020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9568731"/>
                  </a:ext>
                </a:extLst>
              </a:tr>
              <a:tr h="339369">
                <a:tc>
                  <a:txBody>
                    <a:bodyPr/>
                    <a:lstStyle/>
                    <a:p>
                      <a:r>
                        <a:rPr lang="en-US" dirty="0"/>
                        <a:t>11-5-2020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5092631"/>
                  </a:ext>
                </a:extLst>
              </a:tr>
              <a:tr h="470842">
                <a:tc>
                  <a:txBody>
                    <a:bodyPr/>
                    <a:lstStyle/>
                    <a:p>
                      <a:r>
                        <a:rPr lang="en-US" dirty="0"/>
                        <a:t>12-5-2020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7506415"/>
                  </a:ext>
                </a:extLst>
              </a:tr>
              <a:tr h="533951">
                <a:tc>
                  <a:txBody>
                    <a:bodyPr/>
                    <a:lstStyle/>
                    <a:p>
                      <a:r>
                        <a:rPr lang="en-US" dirty="0"/>
                        <a:t>13-5-2020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062575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F46C4D7-1364-8041-9482-E112FDBB57E4}"/>
              </a:ext>
            </a:extLst>
          </p:cNvPr>
          <p:cNvGraphicFramePr>
            <a:graphicFrameLocks noGrp="1"/>
          </p:cNvGraphicFramePr>
          <p:nvPr/>
        </p:nvGraphicFramePr>
        <p:xfrm>
          <a:off x="4519446" y="588579"/>
          <a:ext cx="3752194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5333">
                  <a:extLst>
                    <a:ext uri="{9D8B030D-6E8A-4147-A177-3AD203B41FA5}">
                      <a16:colId xmlns:a16="http://schemas.microsoft.com/office/drawing/2014/main" val="3498103680"/>
                    </a:ext>
                  </a:extLst>
                </a:gridCol>
                <a:gridCol w="884950">
                  <a:extLst>
                    <a:ext uri="{9D8B030D-6E8A-4147-A177-3AD203B41FA5}">
                      <a16:colId xmlns:a16="http://schemas.microsoft.com/office/drawing/2014/main" val="284963473"/>
                    </a:ext>
                  </a:extLst>
                </a:gridCol>
                <a:gridCol w="844623">
                  <a:extLst>
                    <a:ext uri="{9D8B030D-6E8A-4147-A177-3AD203B41FA5}">
                      <a16:colId xmlns:a16="http://schemas.microsoft.com/office/drawing/2014/main" val="2403617596"/>
                    </a:ext>
                  </a:extLst>
                </a:gridCol>
                <a:gridCol w="807288">
                  <a:extLst>
                    <a:ext uri="{9D8B030D-6E8A-4147-A177-3AD203B41FA5}">
                      <a16:colId xmlns:a16="http://schemas.microsoft.com/office/drawing/2014/main" val="2792231904"/>
                    </a:ext>
                  </a:extLst>
                </a:gridCol>
              </a:tblGrid>
              <a:tr h="245753">
                <a:tc>
                  <a:txBody>
                    <a:bodyPr/>
                    <a:lstStyle/>
                    <a:p>
                      <a:r>
                        <a:rPr lang="en-US" dirty="0"/>
                        <a:t>District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708851"/>
                  </a:ext>
                </a:extLst>
              </a:tr>
              <a:tr h="245753">
                <a:tc>
                  <a:txBody>
                    <a:bodyPr/>
                    <a:lstStyle/>
                    <a:p>
                      <a:r>
                        <a:rPr lang="en-US" dirty="0"/>
                        <a:t>Colombo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20718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10258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34274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0867933"/>
                  </a:ext>
                </a:extLst>
              </a:tr>
              <a:tr h="245753">
                <a:tc>
                  <a:txBody>
                    <a:bodyPr/>
                    <a:lstStyle/>
                    <a:p>
                      <a:r>
                        <a:rPr lang="en-US" dirty="0"/>
                        <a:t>Gampaha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16573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5857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31647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2801658"/>
                  </a:ext>
                </a:extLst>
              </a:tr>
              <a:tr h="245753">
                <a:tc>
                  <a:txBody>
                    <a:bodyPr/>
                    <a:lstStyle/>
                    <a:p>
                      <a:r>
                        <a:rPr lang="en-US" dirty="0"/>
                        <a:t>Kalutara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3155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10961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24544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436F5D9-681C-3341-A99C-D3965C7338A5}"/>
              </a:ext>
            </a:extLst>
          </p:cNvPr>
          <p:cNvGraphicFramePr>
            <a:graphicFrameLocks noGrp="1"/>
          </p:cNvGraphicFramePr>
          <p:nvPr/>
        </p:nvGraphicFramePr>
        <p:xfrm>
          <a:off x="8513381" y="588579"/>
          <a:ext cx="3401847" cy="25603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987971">
                  <a:extLst>
                    <a:ext uri="{9D8B030D-6E8A-4147-A177-3AD203B41FA5}">
                      <a16:colId xmlns:a16="http://schemas.microsoft.com/office/drawing/2014/main" val="2750584981"/>
                    </a:ext>
                  </a:extLst>
                </a:gridCol>
                <a:gridCol w="1279927">
                  <a:extLst>
                    <a:ext uri="{9D8B030D-6E8A-4147-A177-3AD203B41FA5}">
                      <a16:colId xmlns:a16="http://schemas.microsoft.com/office/drawing/2014/main" val="3012800524"/>
                    </a:ext>
                  </a:extLst>
                </a:gridCol>
                <a:gridCol w="1133949">
                  <a:extLst>
                    <a:ext uri="{9D8B030D-6E8A-4147-A177-3AD203B41FA5}">
                      <a16:colId xmlns:a16="http://schemas.microsoft.com/office/drawing/2014/main" val="648700476"/>
                    </a:ext>
                  </a:extLst>
                </a:gridCol>
              </a:tblGrid>
              <a:tr h="32210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Country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391077"/>
                  </a:ext>
                </a:extLst>
              </a:tr>
              <a:tr h="322109">
                <a:tc>
                  <a:txBody>
                    <a:bodyPr/>
                    <a:lstStyle/>
                    <a:p>
                      <a:r>
                        <a:rPr lang="en-US" dirty="0"/>
                        <a:t>USA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99381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8319640"/>
                  </a:ext>
                </a:extLst>
              </a:tr>
              <a:tr h="322109">
                <a:tc>
                  <a:txBody>
                    <a:bodyPr/>
                    <a:lstStyle/>
                    <a:p>
                      <a:r>
                        <a:rPr lang="en-US" dirty="0"/>
                        <a:t>USA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Recovered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451745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4651770"/>
                  </a:ext>
                </a:extLst>
              </a:tr>
              <a:tr h="322109">
                <a:tc>
                  <a:txBody>
                    <a:bodyPr/>
                    <a:lstStyle/>
                    <a:p>
                      <a:r>
                        <a:rPr lang="en-US" dirty="0"/>
                        <a:t>Brazil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22746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8340747"/>
                  </a:ext>
                </a:extLst>
              </a:tr>
              <a:tr h="322109">
                <a:tc>
                  <a:txBody>
                    <a:bodyPr/>
                    <a:lstStyle/>
                    <a:p>
                      <a:r>
                        <a:rPr lang="en-US" dirty="0"/>
                        <a:t>Brazil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Recovered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149911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9551990"/>
                  </a:ext>
                </a:extLst>
              </a:tr>
              <a:tr h="322109">
                <a:tc>
                  <a:txBody>
                    <a:bodyPr/>
                    <a:lstStyle/>
                    <a:p>
                      <a:r>
                        <a:rPr lang="en-US" dirty="0"/>
                        <a:t>Russia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3633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1461895"/>
                  </a:ext>
                </a:extLst>
              </a:tr>
              <a:tr h="322109">
                <a:tc>
                  <a:txBody>
                    <a:bodyPr/>
                    <a:lstStyle/>
                    <a:p>
                      <a:r>
                        <a:rPr lang="en-US" dirty="0"/>
                        <a:t>Russia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Recovered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118798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5872648"/>
                  </a:ext>
                </a:extLst>
              </a:tr>
            </a:tbl>
          </a:graphicData>
        </a:graphic>
      </p:graphicFrame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5754DCF3-96B9-E740-A593-779B04D15301}"/>
              </a:ext>
            </a:extLst>
          </p:cNvPr>
          <p:cNvCxnSpPr/>
          <p:nvPr/>
        </p:nvCxnSpPr>
        <p:spPr>
          <a:xfrm>
            <a:off x="837134" y="776832"/>
            <a:ext cx="0" cy="199696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345FEBC-E711-464A-B6F0-6A09CFD8A4A6}"/>
              </a:ext>
            </a:extLst>
          </p:cNvPr>
          <p:cNvCxnSpPr/>
          <p:nvPr/>
        </p:nvCxnSpPr>
        <p:spPr>
          <a:xfrm>
            <a:off x="1817436" y="776832"/>
            <a:ext cx="0" cy="199696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A50A686-9F95-1546-A6B6-C999FB7F8FB8}"/>
              </a:ext>
            </a:extLst>
          </p:cNvPr>
          <p:cNvCxnSpPr/>
          <p:nvPr/>
        </p:nvCxnSpPr>
        <p:spPr>
          <a:xfrm>
            <a:off x="2719479" y="776832"/>
            <a:ext cx="0" cy="199696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051B427-B6EB-A444-8D52-29E5C9ADB9D6}"/>
              </a:ext>
            </a:extLst>
          </p:cNvPr>
          <p:cNvCxnSpPr/>
          <p:nvPr/>
        </p:nvCxnSpPr>
        <p:spPr>
          <a:xfrm>
            <a:off x="3633880" y="776832"/>
            <a:ext cx="0" cy="199696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84E4BA9-FA95-2E4D-8160-584E7B36ACB9}"/>
              </a:ext>
            </a:extLst>
          </p:cNvPr>
          <p:cNvSpPr txBox="1"/>
          <p:nvPr/>
        </p:nvSpPr>
        <p:spPr>
          <a:xfrm>
            <a:off x="605481" y="111211"/>
            <a:ext cx="1458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Melbourne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F9E212-0209-C640-97DD-7423F8AF5B5D}"/>
              </a:ext>
            </a:extLst>
          </p:cNvPr>
          <p:cNvSpPr txBox="1"/>
          <p:nvPr/>
        </p:nvSpPr>
        <p:spPr>
          <a:xfrm>
            <a:off x="5993027" y="74141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Dengue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B7512A-27BD-D44A-A7E2-18C4B2ADA8FC}"/>
              </a:ext>
            </a:extLst>
          </p:cNvPr>
          <p:cNvSpPr txBox="1"/>
          <p:nvPr/>
        </p:nvSpPr>
        <p:spPr>
          <a:xfrm>
            <a:off x="9131643" y="111211"/>
            <a:ext cx="1210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Corona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93393D-7A57-E549-A829-FEEB6D6579B6}"/>
              </a:ext>
            </a:extLst>
          </p:cNvPr>
          <p:cNvSpPr txBox="1"/>
          <p:nvPr/>
        </p:nvSpPr>
        <p:spPr>
          <a:xfrm>
            <a:off x="276772" y="3286897"/>
            <a:ext cx="39739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Date</a:t>
            </a:r>
          </a:p>
          <a:p>
            <a:r>
              <a:rPr lang="en-US" dirty="0" err="1"/>
              <a:t>Tmin</a:t>
            </a:r>
            <a:endParaRPr lang="en-US" dirty="0"/>
          </a:p>
          <a:p>
            <a:r>
              <a:rPr lang="en-US" dirty="0" err="1"/>
              <a:t>Tmax</a:t>
            </a:r>
            <a:endParaRPr lang="en-US" dirty="0"/>
          </a:p>
          <a:p>
            <a:r>
              <a:rPr lang="en-US" dirty="0"/>
              <a:t>Rainfall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0E41078-5EFA-864F-B100-A290B033BDE1}"/>
              </a:ext>
            </a:extLst>
          </p:cNvPr>
          <p:cNvCxnSpPr/>
          <p:nvPr/>
        </p:nvCxnSpPr>
        <p:spPr>
          <a:xfrm>
            <a:off x="4979773" y="588579"/>
            <a:ext cx="0" cy="137614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A4FC716-0C6A-8845-B170-B33281407E79}"/>
              </a:ext>
            </a:extLst>
          </p:cNvPr>
          <p:cNvCxnSpPr/>
          <p:nvPr/>
        </p:nvCxnSpPr>
        <p:spPr>
          <a:xfrm>
            <a:off x="5993027" y="776832"/>
            <a:ext cx="2075935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5C2873B2-FC9F-1E41-8C9E-2C9935661476}"/>
                  </a:ext>
                </a:extLst>
              </p14:cNvPr>
              <p14:cNvContentPartPr/>
              <p14:nvPr/>
            </p14:nvContentPartPr>
            <p14:xfrm>
              <a:off x="6130654" y="979190"/>
              <a:ext cx="1758240" cy="97308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5C2873B2-FC9F-1E41-8C9E-2C993566147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21654" y="970550"/>
                <a:ext cx="1775880" cy="990720"/>
              </a:xfrm>
              <a:prstGeom prst="rect">
                <a:avLst/>
              </a:prstGeom>
            </p:spPr>
          </p:pic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AA9D8054-BE6A-B441-B7FD-AE08DA02C75C}"/>
              </a:ext>
            </a:extLst>
          </p:cNvPr>
          <p:cNvSpPr txBox="1"/>
          <p:nvPr/>
        </p:nvSpPr>
        <p:spPr>
          <a:xfrm>
            <a:off x="4744995" y="2619632"/>
            <a:ext cx="12480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District</a:t>
            </a:r>
          </a:p>
          <a:p>
            <a:r>
              <a:rPr lang="en-US" dirty="0"/>
              <a:t>Year</a:t>
            </a:r>
          </a:p>
          <a:p>
            <a:r>
              <a:rPr lang="en-US" dirty="0"/>
              <a:t>Cases</a:t>
            </a:r>
          </a:p>
        </p:txBody>
      </p:sp>
    </p:spTree>
    <p:extLst>
      <p:ext uri="{BB962C8B-B14F-4D97-AF65-F5344CB8AC3E}">
        <p14:creationId xmlns:p14="http://schemas.microsoft.com/office/powerpoint/2010/main" val="1569712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5A87058-7932-5745-8C72-2DE19A8634E2}"/>
              </a:ext>
            </a:extLst>
          </p:cNvPr>
          <p:cNvGraphicFramePr>
            <a:graphicFrameLocks noGrp="1"/>
          </p:cNvGraphicFramePr>
          <p:nvPr/>
        </p:nvGraphicFramePr>
        <p:xfrm>
          <a:off x="276772" y="588581"/>
          <a:ext cx="4064000" cy="218521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39567">
                  <a:extLst>
                    <a:ext uri="{9D8B030D-6E8A-4147-A177-3AD203B41FA5}">
                      <a16:colId xmlns:a16="http://schemas.microsoft.com/office/drawing/2014/main" val="3023196829"/>
                    </a:ext>
                  </a:extLst>
                </a:gridCol>
                <a:gridCol w="731108">
                  <a:extLst>
                    <a:ext uri="{9D8B030D-6E8A-4147-A177-3AD203B41FA5}">
                      <a16:colId xmlns:a16="http://schemas.microsoft.com/office/drawing/2014/main" val="2209780440"/>
                    </a:ext>
                  </a:extLst>
                </a:gridCol>
                <a:gridCol w="1009136">
                  <a:extLst>
                    <a:ext uri="{9D8B030D-6E8A-4147-A177-3AD203B41FA5}">
                      <a16:colId xmlns:a16="http://schemas.microsoft.com/office/drawing/2014/main" val="4255864033"/>
                    </a:ext>
                  </a:extLst>
                </a:gridCol>
                <a:gridCol w="1184189">
                  <a:extLst>
                    <a:ext uri="{9D8B030D-6E8A-4147-A177-3AD203B41FA5}">
                      <a16:colId xmlns:a16="http://schemas.microsoft.com/office/drawing/2014/main" val="249627418"/>
                    </a:ext>
                  </a:extLst>
                </a:gridCol>
              </a:tblGrid>
              <a:tr h="4489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Tmin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Tmax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Rainfall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6653857"/>
                  </a:ext>
                </a:extLst>
              </a:tr>
              <a:tr h="339369">
                <a:tc>
                  <a:txBody>
                    <a:bodyPr/>
                    <a:lstStyle/>
                    <a:p>
                      <a:r>
                        <a:rPr lang="en-US" dirty="0"/>
                        <a:t>10-5-2020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9568731"/>
                  </a:ext>
                </a:extLst>
              </a:tr>
              <a:tr h="339369">
                <a:tc>
                  <a:txBody>
                    <a:bodyPr/>
                    <a:lstStyle/>
                    <a:p>
                      <a:r>
                        <a:rPr lang="en-US" dirty="0"/>
                        <a:t>11-5-2020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5092631"/>
                  </a:ext>
                </a:extLst>
              </a:tr>
              <a:tr h="470842">
                <a:tc>
                  <a:txBody>
                    <a:bodyPr/>
                    <a:lstStyle/>
                    <a:p>
                      <a:r>
                        <a:rPr lang="en-US" dirty="0"/>
                        <a:t>12-5-2020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7506415"/>
                  </a:ext>
                </a:extLst>
              </a:tr>
              <a:tr h="533951">
                <a:tc>
                  <a:txBody>
                    <a:bodyPr/>
                    <a:lstStyle/>
                    <a:p>
                      <a:r>
                        <a:rPr lang="en-US" dirty="0"/>
                        <a:t>13-5-2020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062575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F46C4D7-1364-8041-9482-E112FDBB57E4}"/>
              </a:ext>
            </a:extLst>
          </p:cNvPr>
          <p:cNvGraphicFramePr>
            <a:graphicFrameLocks noGrp="1"/>
          </p:cNvGraphicFramePr>
          <p:nvPr/>
        </p:nvGraphicFramePr>
        <p:xfrm>
          <a:off x="4519446" y="588579"/>
          <a:ext cx="3752194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5333">
                  <a:extLst>
                    <a:ext uri="{9D8B030D-6E8A-4147-A177-3AD203B41FA5}">
                      <a16:colId xmlns:a16="http://schemas.microsoft.com/office/drawing/2014/main" val="3498103680"/>
                    </a:ext>
                  </a:extLst>
                </a:gridCol>
                <a:gridCol w="884950">
                  <a:extLst>
                    <a:ext uri="{9D8B030D-6E8A-4147-A177-3AD203B41FA5}">
                      <a16:colId xmlns:a16="http://schemas.microsoft.com/office/drawing/2014/main" val="284963473"/>
                    </a:ext>
                  </a:extLst>
                </a:gridCol>
                <a:gridCol w="844623">
                  <a:extLst>
                    <a:ext uri="{9D8B030D-6E8A-4147-A177-3AD203B41FA5}">
                      <a16:colId xmlns:a16="http://schemas.microsoft.com/office/drawing/2014/main" val="2403617596"/>
                    </a:ext>
                  </a:extLst>
                </a:gridCol>
                <a:gridCol w="807288">
                  <a:extLst>
                    <a:ext uri="{9D8B030D-6E8A-4147-A177-3AD203B41FA5}">
                      <a16:colId xmlns:a16="http://schemas.microsoft.com/office/drawing/2014/main" val="2792231904"/>
                    </a:ext>
                  </a:extLst>
                </a:gridCol>
              </a:tblGrid>
              <a:tr h="245753">
                <a:tc>
                  <a:txBody>
                    <a:bodyPr/>
                    <a:lstStyle/>
                    <a:p>
                      <a:r>
                        <a:rPr lang="en-US" dirty="0"/>
                        <a:t>District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708851"/>
                  </a:ext>
                </a:extLst>
              </a:tr>
              <a:tr h="245753">
                <a:tc>
                  <a:txBody>
                    <a:bodyPr/>
                    <a:lstStyle/>
                    <a:p>
                      <a:r>
                        <a:rPr lang="en-US" dirty="0"/>
                        <a:t>Colombo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20718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10258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34274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0867933"/>
                  </a:ext>
                </a:extLst>
              </a:tr>
              <a:tr h="245753">
                <a:tc>
                  <a:txBody>
                    <a:bodyPr/>
                    <a:lstStyle/>
                    <a:p>
                      <a:r>
                        <a:rPr lang="en-US" dirty="0"/>
                        <a:t>Gampaha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16573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5857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31647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2801658"/>
                  </a:ext>
                </a:extLst>
              </a:tr>
              <a:tr h="245753">
                <a:tc>
                  <a:txBody>
                    <a:bodyPr/>
                    <a:lstStyle/>
                    <a:p>
                      <a:r>
                        <a:rPr lang="en-US" dirty="0"/>
                        <a:t>Kalutara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3155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10961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24544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436F5D9-681C-3341-A99C-D3965C7338A5}"/>
              </a:ext>
            </a:extLst>
          </p:cNvPr>
          <p:cNvGraphicFramePr>
            <a:graphicFrameLocks noGrp="1"/>
          </p:cNvGraphicFramePr>
          <p:nvPr/>
        </p:nvGraphicFramePr>
        <p:xfrm>
          <a:off x="8513381" y="588579"/>
          <a:ext cx="3401847" cy="25603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987971">
                  <a:extLst>
                    <a:ext uri="{9D8B030D-6E8A-4147-A177-3AD203B41FA5}">
                      <a16:colId xmlns:a16="http://schemas.microsoft.com/office/drawing/2014/main" val="2750584981"/>
                    </a:ext>
                  </a:extLst>
                </a:gridCol>
                <a:gridCol w="1279927">
                  <a:extLst>
                    <a:ext uri="{9D8B030D-6E8A-4147-A177-3AD203B41FA5}">
                      <a16:colId xmlns:a16="http://schemas.microsoft.com/office/drawing/2014/main" val="3012800524"/>
                    </a:ext>
                  </a:extLst>
                </a:gridCol>
                <a:gridCol w="1133949">
                  <a:extLst>
                    <a:ext uri="{9D8B030D-6E8A-4147-A177-3AD203B41FA5}">
                      <a16:colId xmlns:a16="http://schemas.microsoft.com/office/drawing/2014/main" val="648700476"/>
                    </a:ext>
                  </a:extLst>
                </a:gridCol>
              </a:tblGrid>
              <a:tr h="32210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Country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391077"/>
                  </a:ext>
                </a:extLst>
              </a:tr>
              <a:tr h="322109">
                <a:tc>
                  <a:txBody>
                    <a:bodyPr/>
                    <a:lstStyle/>
                    <a:p>
                      <a:r>
                        <a:rPr lang="en-US" dirty="0"/>
                        <a:t>USA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99381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8319640"/>
                  </a:ext>
                </a:extLst>
              </a:tr>
              <a:tr h="322109">
                <a:tc>
                  <a:txBody>
                    <a:bodyPr/>
                    <a:lstStyle/>
                    <a:p>
                      <a:r>
                        <a:rPr lang="en-US" dirty="0"/>
                        <a:t>USA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Recovered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451745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4651770"/>
                  </a:ext>
                </a:extLst>
              </a:tr>
              <a:tr h="322109">
                <a:tc>
                  <a:txBody>
                    <a:bodyPr/>
                    <a:lstStyle/>
                    <a:p>
                      <a:r>
                        <a:rPr lang="en-US" dirty="0"/>
                        <a:t>Brazil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22746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8340747"/>
                  </a:ext>
                </a:extLst>
              </a:tr>
              <a:tr h="322109">
                <a:tc>
                  <a:txBody>
                    <a:bodyPr/>
                    <a:lstStyle/>
                    <a:p>
                      <a:r>
                        <a:rPr lang="en-US" dirty="0"/>
                        <a:t>Brazil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Recovered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149911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9551990"/>
                  </a:ext>
                </a:extLst>
              </a:tr>
              <a:tr h="322109">
                <a:tc>
                  <a:txBody>
                    <a:bodyPr/>
                    <a:lstStyle/>
                    <a:p>
                      <a:r>
                        <a:rPr lang="en-US" dirty="0"/>
                        <a:t>Russia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3633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1461895"/>
                  </a:ext>
                </a:extLst>
              </a:tr>
              <a:tr h="322109">
                <a:tc>
                  <a:txBody>
                    <a:bodyPr/>
                    <a:lstStyle/>
                    <a:p>
                      <a:r>
                        <a:rPr lang="en-US" dirty="0"/>
                        <a:t>Russia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Recovered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118798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5872648"/>
                  </a:ext>
                </a:extLst>
              </a:tr>
            </a:tbl>
          </a:graphicData>
        </a:graphic>
      </p:graphicFrame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5754DCF3-96B9-E740-A593-779B04D15301}"/>
              </a:ext>
            </a:extLst>
          </p:cNvPr>
          <p:cNvCxnSpPr/>
          <p:nvPr/>
        </p:nvCxnSpPr>
        <p:spPr>
          <a:xfrm>
            <a:off x="837134" y="776832"/>
            <a:ext cx="0" cy="199696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345FEBC-E711-464A-B6F0-6A09CFD8A4A6}"/>
              </a:ext>
            </a:extLst>
          </p:cNvPr>
          <p:cNvCxnSpPr/>
          <p:nvPr/>
        </p:nvCxnSpPr>
        <p:spPr>
          <a:xfrm>
            <a:off x="1817436" y="776832"/>
            <a:ext cx="0" cy="199696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A50A686-9F95-1546-A6B6-C999FB7F8FB8}"/>
              </a:ext>
            </a:extLst>
          </p:cNvPr>
          <p:cNvCxnSpPr/>
          <p:nvPr/>
        </p:nvCxnSpPr>
        <p:spPr>
          <a:xfrm>
            <a:off x="2719479" y="776832"/>
            <a:ext cx="0" cy="199696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051B427-B6EB-A444-8D52-29E5C9ADB9D6}"/>
              </a:ext>
            </a:extLst>
          </p:cNvPr>
          <p:cNvCxnSpPr/>
          <p:nvPr/>
        </p:nvCxnSpPr>
        <p:spPr>
          <a:xfrm>
            <a:off x="3633880" y="776832"/>
            <a:ext cx="0" cy="199696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84E4BA9-FA95-2E4D-8160-584E7B36ACB9}"/>
              </a:ext>
            </a:extLst>
          </p:cNvPr>
          <p:cNvSpPr txBox="1"/>
          <p:nvPr/>
        </p:nvSpPr>
        <p:spPr>
          <a:xfrm>
            <a:off x="605481" y="111211"/>
            <a:ext cx="1458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Melbourne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F9E212-0209-C640-97DD-7423F8AF5B5D}"/>
              </a:ext>
            </a:extLst>
          </p:cNvPr>
          <p:cNvSpPr txBox="1"/>
          <p:nvPr/>
        </p:nvSpPr>
        <p:spPr>
          <a:xfrm>
            <a:off x="5993027" y="74141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Dengue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B7512A-27BD-D44A-A7E2-18C4B2ADA8FC}"/>
              </a:ext>
            </a:extLst>
          </p:cNvPr>
          <p:cNvSpPr txBox="1"/>
          <p:nvPr/>
        </p:nvSpPr>
        <p:spPr>
          <a:xfrm>
            <a:off x="9131643" y="111211"/>
            <a:ext cx="1210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Corona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93393D-7A57-E549-A829-FEEB6D6579B6}"/>
              </a:ext>
            </a:extLst>
          </p:cNvPr>
          <p:cNvSpPr txBox="1"/>
          <p:nvPr/>
        </p:nvSpPr>
        <p:spPr>
          <a:xfrm>
            <a:off x="276772" y="3286897"/>
            <a:ext cx="39739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Date </a:t>
            </a:r>
          </a:p>
          <a:p>
            <a:r>
              <a:rPr lang="en-US" dirty="0" err="1"/>
              <a:t>Tmin</a:t>
            </a:r>
            <a:endParaRPr lang="en-US" dirty="0"/>
          </a:p>
          <a:p>
            <a:r>
              <a:rPr lang="en-US" dirty="0" err="1"/>
              <a:t>Tmax</a:t>
            </a:r>
            <a:endParaRPr lang="en-US" dirty="0"/>
          </a:p>
          <a:p>
            <a:r>
              <a:rPr lang="en-US" dirty="0"/>
              <a:t>Rainfall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0E41078-5EFA-864F-B100-A290B033BDE1}"/>
              </a:ext>
            </a:extLst>
          </p:cNvPr>
          <p:cNvCxnSpPr/>
          <p:nvPr/>
        </p:nvCxnSpPr>
        <p:spPr>
          <a:xfrm>
            <a:off x="4979773" y="588579"/>
            <a:ext cx="0" cy="137614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A4FC716-0C6A-8845-B170-B33281407E79}"/>
              </a:ext>
            </a:extLst>
          </p:cNvPr>
          <p:cNvCxnSpPr/>
          <p:nvPr/>
        </p:nvCxnSpPr>
        <p:spPr>
          <a:xfrm>
            <a:off x="5993027" y="776832"/>
            <a:ext cx="2075935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5C2873B2-FC9F-1E41-8C9E-2C9935661476}"/>
                  </a:ext>
                </a:extLst>
              </p14:cNvPr>
              <p14:cNvContentPartPr/>
              <p14:nvPr/>
            </p14:nvContentPartPr>
            <p14:xfrm>
              <a:off x="6130654" y="979190"/>
              <a:ext cx="1758240" cy="97308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5C2873B2-FC9F-1E41-8C9E-2C993566147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21654" y="970550"/>
                <a:ext cx="1775880" cy="990720"/>
              </a:xfrm>
              <a:prstGeom prst="rect">
                <a:avLst/>
              </a:prstGeom>
            </p:spPr>
          </p:pic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AA9D8054-BE6A-B441-B7FD-AE08DA02C75C}"/>
              </a:ext>
            </a:extLst>
          </p:cNvPr>
          <p:cNvSpPr txBox="1"/>
          <p:nvPr/>
        </p:nvSpPr>
        <p:spPr>
          <a:xfrm>
            <a:off x="4744995" y="2619632"/>
            <a:ext cx="12480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District</a:t>
            </a:r>
          </a:p>
          <a:p>
            <a:r>
              <a:rPr lang="en-US" dirty="0"/>
              <a:t>Year</a:t>
            </a:r>
          </a:p>
          <a:p>
            <a:r>
              <a:rPr lang="en-US" dirty="0"/>
              <a:t>Cases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EB5D17D-FFE2-474D-ADB5-8DDE6033B5F0}"/>
              </a:ext>
            </a:extLst>
          </p:cNvPr>
          <p:cNvCxnSpPr/>
          <p:nvPr/>
        </p:nvCxnSpPr>
        <p:spPr>
          <a:xfrm>
            <a:off x="8971005" y="979190"/>
            <a:ext cx="0" cy="194936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AFA8C18-C5EB-EC49-A571-99C82B1CD4CF}"/>
                  </a:ext>
                </a:extLst>
              </p14:cNvPr>
              <p14:cNvContentPartPr/>
              <p14:nvPr/>
            </p14:nvContentPartPr>
            <p14:xfrm>
              <a:off x="10436614" y="1124270"/>
              <a:ext cx="506160" cy="164952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AFA8C18-C5EB-EC49-A571-99C82B1CD4C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427974" y="1115270"/>
                <a:ext cx="523800" cy="166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6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0E00B8AB-94FE-1C49-B54B-59605A33CA89}"/>
                  </a:ext>
                </a:extLst>
              </p14:cNvPr>
              <p14:cNvContentPartPr/>
              <p14:nvPr/>
            </p14:nvContentPartPr>
            <p14:xfrm>
              <a:off x="9472534" y="1598390"/>
              <a:ext cx="234720" cy="131940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0E00B8AB-94FE-1C49-B54B-59605A33CA8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454534" y="1580390"/>
                <a:ext cx="270360" cy="1355040"/>
              </a:xfrm>
              <a:prstGeom prst="rect">
                <a:avLst/>
              </a:prstGeom>
            </p:spPr>
          </p:pic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4FD8BF70-9C7F-8849-B675-5878EA843844}"/>
              </a:ext>
            </a:extLst>
          </p:cNvPr>
          <p:cNvSpPr txBox="1"/>
          <p:nvPr/>
        </p:nvSpPr>
        <p:spPr>
          <a:xfrm>
            <a:off x="8571541" y="3437930"/>
            <a:ext cx="12480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Country</a:t>
            </a:r>
          </a:p>
          <a:p>
            <a:r>
              <a:rPr lang="en-US" dirty="0"/>
              <a:t>Death</a:t>
            </a:r>
          </a:p>
          <a:p>
            <a:r>
              <a:rPr lang="en-US" dirty="0"/>
              <a:t>Recovered</a:t>
            </a:r>
          </a:p>
        </p:txBody>
      </p:sp>
    </p:spTree>
    <p:extLst>
      <p:ext uri="{BB962C8B-B14F-4D97-AF65-F5344CB8AC3E}">
        <p14:creationId xmlns:p14="http://schemas.microsoft.com/office/powerpoint/2010/main" val="1772835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5A87058-7932-5745-8C72-2DE19A8634E2}"/>
              </a:ext>
            </a:extLst>
          </p:cNvPr>
          <p:cNvGraphicFramePr>
            <a:graphicFrameLocks noGrp="1"/>
          </p:cNvGraphicFramePr>
          <p:nvPr/>
        </p:nvGraphicFramePr>
        <p:xfrm>
          <a:off x="276772" y="588581"/>
          <a:ext cx="4064000" cy="218521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39567">
                  <a:extLst>
                    <a:ext uri="{9D8B030D-6E8A-4147-A177-3AD203B41FA5}">
                      <a16:colId xmlns:a16="http://schemas.microsoft.com/office/drawing/2014/main" val="3023196829"/>
                    </a:ext>
                  </a:extLst>
                </a:gridCol>
                <a:gridCol w="731108">
                  <a:extLst>
                    <a:ext uri="{9D8B030D-6E8A-4147-A177-3AD203B41FA5}">
                      <a16:colId xmlns:a16="http://schemas.microsoft.com/office/drawing/2014/main" val="2209780440"/>
                    </a:ext>
                  </a:extLst>
                </a:gridCol>
                <a:gridCol w="1009136">
                  <a:extLst>
                    <a:ext uri="{9D8B030D-6E8A-4147-A177-3AD203B41FA5}">
                      <a16:colId xmlns:a16="http://schemas.microsoft.com/office/drawing/2014/main" val="4255864033"/>
                    </a:ext>
                  </a:extLst>
                </a:gridCol>
                <a:gridCol w="1184189">
                  <a:extLst>
                    <a:ext uri="{9D8B030D-6E8A-4147-A177-3AD203B41FA5}">
                      <a16:colId xmlns:a16="http://schemas.microsoft.com/office/drawing/2014/main" val="249627418"/>
                    </a:ext>
                  </a:extLst>
                </a:gridCol>
              </a:tblGrid>
              <a:tr h="4489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Tmin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Tmax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Rainfall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6653857"/>
                  </a:ext>
                </a:extLst>
              </a:tr>
              <a:tr h="339369">
                <a:tc>
                  <a:txBody>
                    <a:bodyPr/>
                    <a:lstStyle/>
                    <a:p>
                      <a:r>
                        <a:rPr lang="en-US" dirty="0"/>
                        <a:t>10-5-2020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9568731"/>
                  </a:ext>
                </a:extLst>
              </a:tr>
              <a:tr h="339369">
                <a:tc>
                  <a:txBody>
                    <a:bodyPr/>
                    <a:lstStyle/>
                    <a:p>
                      <a:r>
                        <a:rPr lang="en-US" dirty="0"/>
                        <a:t>11-5-2020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5092631"/>
                  </a:ext>
                </a:extLst>
              </a:tr>
              <a:tr h="470842">
                <a:tc>
                  <a:txBody>
                    <a:bodyPr/>
                    <a:lstStyle/>
                    <a:p>
                      <a:r>
                        <a:rPr lang="en-US" dirty="0"/>
                        <a:t>12-5-2020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7506415"/>
                  </a:ext>
                </a:extLst>
              </a:tr>
              <a:tr h="533951">
                <a:tc>
                  <a:txBody>
                    <a:bodyPr/>
                    <a:lstStyle/>
                    <a:p>
                      <a:r>
                        <a:rPr lang="en-US" dirty="0"/>
                        <a:t>13-5-2020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062575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F46C4D7-1364-8041-9482-E112FDBB57E4}"/>
              </a:ext>
            </a:extLst>
          </p:cNvPr>
          <p:cNvGraphicFramePr>
            <a:graphicFrameLocks noGrp="1"/>
          </p:cNvGraphicFramePr>
          <p:nvPr/>
        </p:nvGraphicFramePr>
        <p:xfrm>
          <a:off x="4519446" y="588579"/>
          <a:ext cx="3752194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5333">
                  <a:extLst>
                    <a:ext uri="{9D8B030D-6E8A-4147-A177-3AD203B41FA5}">
                      <a16:colId xmlns:a16="http://schemas.microsoft.com/office/drawing/2014/main" val="3498103680"/>
                    </a:ext>
                  </a:extLst>
                </a:gridCol>
                <a:gridCol w="884950">
                  <a:extLst>
                    <a:ext uri="{9D8B030D-6E8A-4147-A177-3AD203B41FA5}">
                      <a16:colId xmlns:a16="http://schemas.microsoft.com/office/drawing/2014/main" val="284963473"/>
                    </a:ext>
                  </a:extLst>
                </a:gridCol>
                <a:gridCol w="844623">
                  <a:extLst>
                    <a:ext uri="{9D8B030D-6E8A-4147-A177-3AD203B41FA5}">
                      <a16:colId xmlns:a16="http://schemas.microsoft.com/office/drawing/2014/main" val="2403617596"/>
                    </a:ext>
                  </a:extLst>
                </a:gridCol>
                <a:gridCol w="807288">
                  <a:extLst>
                    <a:ext uri="{9D8B030D-6E8A-4147-A177-3AD203B41FA5}">
                      <a16:colId xmlns:a16="http://schemas.microsoft.com/office/drawing/2014/main" val="2792231904"/>
                    </a:ext>
                  </a:extLst>
                </a:gridCol>
              </a:tblGrid>
              <a:tr h="245753">
                <a:tc>
                  <a:txBody>
                    <a:bodyPr/>
                    <a:lstStyle/>
                    <a:p>
                      <a:r>
                        <a:rPr lang="en-US" dirty="0"/>
                        <a:t>District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708851"/>
                  </a:ext>
                </a:extLst>
              </a:tr>
              <a:tr h="245753">
                <a:tc>
                  <a:txBody>
                    <a:bodyPr/>
                    <a:lstStyle/>
                    <a:p>
                      <a:r>
                        <a:rPr lang="en-US" dirty="0"/>
                        <a:t>Colombo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20718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10258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34274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0867933"/>
                  </a:ext>
                </a:extLst>
              </a:tr>
              <a:tr h="245753">
                <a:tc>
                  <a:txBody>
                    <a:bodyPr/>
                    <a:lstStyle/>
                    <a:p>
                      <a:r>
                        <a:rPr lang="en-US" dirty="0"/>
                        <a:t>Gampaha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16573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5857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31647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2801658"/>
                  </a:ext>
                </a:extLst>
              </a:tr>
              <a:tr h="245753">
                <a:tc>
                  <a:txBody>
                    <a:bodyPr/>
                    <a:lstStyle/>
                    <a:p>
                      <a:r>
                        <a:rPr lang="en-US" dirty="0"/>
                        <a:t>Kalutara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3155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10961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24544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436F5D9-681C-3341-A99C-D3965C7338A5}"/>
              </a:ext>
            </a:extLst>
          </p:cNvPr>
          <p:cNvGraphicFramePr>
            <a:graphicFrameLocks noGrp="1"/>
          </p:cNvGraphicFramePr>
          <p:nvPr/>
        </p:nvGraphicFramePr>
        <p:xfrm>
          <a:off x="8513381" y="588579"/>
          <a:ext cx="3401847" cy="25603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987971">
                  <a:extLst>
                    <a:ext uri="{9D8B030D-6E8A-4147-A177-3AD203B41FA5}">
                      <a16:colId xmlns:a16="http://schemas.microsoft.com/office/drawing/2014/main" val="2750584981"/>
                    </a:ext>
                  </a:extLst>
                </a:gridCol>
                <a:gridCol w="1279927">
                  <a:extLst>
                    <a:ext uri="{9D8B030D-6E8A-4147-A177-3AD203B41FA5}">
                      <a16:colId xmlns:a16="http://schemas.microsoft.com/office/drawing/2014/main" val="3012800524"/>
                    </a:ext>
                  </a:extLst>
                </a:gridCol>
                <a:gridCol w="1133949">
                  <a:extLst>
                    <a:ext uri="{9D8B030D-6E8A-4147-A177-3AD203B41FA5}">
                      <a16:colId xmlns:a16="http://schemas.microsoft.com/office/drawing/2014/main" val="648700476"/>
                    </a:ext>
                  </a:extLst>
                </a:gridCol>
              </a:tblGrid>
              <a:tr h="32210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Country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391077"/>
                  </a:ext>
                </a:extLst>
              </a:tr>
              <a:tr h="322109">
                <a:tc>
                  <a:txBody>
                    <a:bodyPr/>
                    <a:lstStyle/>
                    <a:p>
                      <a:r>
                        <a:rPr lang="en-US" dirty="0"/>
                        <a:t>USA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99381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8319640"/>
                  </a:ext>
                </a:extLst>
              </a:tr>
              <a:tr h="322109">
                <a:tc>
                  <a:txBody>
                    <a:bodyPr/>
                    <a:lstStyle/>
                    <a:p>
                      <a:r>
                        <a:rPr lang="en-US" dirty="0"/>
                        <a:t>USA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Recovered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451745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4651770"/>
                  </a:ext>
                </a:extLst>
              </a:tr>
              <a:tr h="322109">
                <a:tc>
                  <a:txBody>
                    <a:bodyPr/>
                    <a:lstStyle/>
                    <a:p>
                      <a:r>
                        <a:rPr lang="en-US" dirty="0"/>
                        <a:t>Brazil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22746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8340747"/>
                  </a:ext>
                </a:extLst>
              </a:tr>
              <a:tr h="322109">
                <a:tc>
                  <a:txBody>
                    <a:bodyPr/>
                    <a:lstStyle/>
                    <a:p>
                      <a:r>
                        <a:rPr lang="en-US" dirty="0"/>
                        <a:t>Brazil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Recovered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149911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9551990"/>
                  </a:ext>
                </a:extLst>
              </a:tr>
              <a:tr h="322109">
                <a:tc>
                  <a:txBody>
                    <a:bodyPr/>
                    <a:lstStyle/>
                    <a:p>
                      <a:r>
                        <a:rPr lang="en-US" dirty="0"/>
                        <a:t>Russia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3633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1461895"/>
                  </a:ext>
                </a:extLst>
              </a:tr>
              <a:tr h="322109">
                <a:tc>
                  <a:txBody>
                    <a:bodyPr/>
                    <a:lstStyle/>
                    <a:p>
                      <a:r>
                        <a:rPr lang="en-US" dirty="0"/>
                        <a:t>Russia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Recovered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118798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5872648"/>
                  </a:ext>
                </a:extLst>
              </a:tr>
            </a:tbl>
          </a:graphicData>
        </a:graphic>
      </p:graphicFrame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5754DCF3-96B9-E740-A593-779B04D15301}"/>
              </a:ext>
            </a:extLst>
          </p:cNvPr>
          <p:cNvCxnSpPr/>
          <p:nvPr/>
        </p:nvCxnSpPr>
        <p:spPr>
          <a:xfrm>
            <a:off x="837134" y="776832"/>
            <a:ext cx="0" cy="199696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345FEBC-E711-464A-B6F0-6A09CFD8A4A6}"/>
              </a:ext>
            </a:extLst>
          </p:cNvPr>
          <p:cNvCxnSpPr/>
          <p:nvPr/>
        </p:nvCxnSpPr>
        <p:spPr>
          <a:xfrm>
            <a:off x="1817436" y="776832"/>
            <a:ext cx="0" cy="199696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A50A686-9F95-1546-A6B6-C999FB7F8FB8}"/>
              </a:ext>
            </a:extLst>
          </p:cNvPr>
          <p:cNvCxnSpPr/>
          <p:nvPr/>
        </p:nvCxnSpPr>
        <p:spPr>
          <a:xfrm>
            <a:off x="2719479" y="776832"/>
            <a:ext cx="0" cy="199696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051B427-B6EB-A444-8D52-29E5C9ADB9D6}"/>
              </a:ext>
            </a:extLst>
          </p:cNvPr>
          <p:cNvCxnSpPr/>
          <p:nvPr/>
        </p:nvCxnSpPr>
        <p:spPr>
          <a:xfrm>
            <a:off x="3633880" y="776832"/>
            <a:ext cx="0" cy="199696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84E4BA9-FA95-2E4D-8160-584E7B36ACB9}"/>
              </a:ext>
            </a:extLst>
          </p:cNvPr>
          <p:cNvSpPr txBox="1"/>
          <p:nvPr/>
        </p:nvSpPr>
        <p:spPr>
          <a:xfrm>
            <a:off x="605481" y="111211"/>
            <a:ext cx="1458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Melbourne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F9E212-0209-C640-97DD-7423F8AF5B5D}"/>
              </a:ext>
            </a:extLst>
          </p:cNvPr>
          <p:cNvSpPr txBox="1"/>
          <p:nvPr/>
        </p:nvSpPr>
        <p:spPr>
          <a:xfrm>
            <a:off x="5993027" y="74141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Dengue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B7512A-27BD-D44A-A7E2-18C4B2ADA8FC}"/>
              </a:ext>
            </a:extLst>
          </p:cNvPr>
          <p:cNvSpPr txBox="1"/>
          <p:nvPr/>
        </p:nvSpPr>
        <p:spPr>
          <a:xfrm>
            <a:off x="9131643" y="111211"/>
            <a:ext cx="1210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Corona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93393D-7A57-E549-A829-FEEB6D6579B6}"/>
              </a:ext>
            </a:extLst>
          </p:cNvPr>
          <p:cNvSpPr txBox="1"/>
          <p:nvPr/>
        </p:nvSpPr>
        <p:spPr>
          <a:xfrm>
            <a:off x="276772" y="3286897"/>
            <a:ext cx="39739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Date – </a:t>
            </a:r>
            <a:r>
              <a:rPr lang="en-US" dirty="0" err="1">
                <a:solidFill>
                  <a:srgbClr val="00339C"/>
                </a:solidFill>
                <a:latin typeface="Courier" pitchFamily="2" charset="0"/>
              </a:rPr>
              <a:t>Melbourne$Date</a:t>
            </a:r>
            <a:endParaRPr lang="en-US" dirty="0">
              <a:solidFill>
                <a:srgbClr val="00339C"/>
              </a:solidFill>
              <a:latin typeface="Courier" pitchFamily="2" charset="0"/>
            </a:endParaRPr>
          </a:p>
          <a:p>
            <a:r>
              <a:rPr lang="en-US" dirty="0" err="1"/>
              <a:t>Tmin</a:t>
            </a:r>
            <a:r>
              <a:rPr lang="en-US" dirty="0"/>
              <a:t> – </a:t>
            </a:r>
            <a:r>
              <a:rPr lang="en-US" dirty="0" err="1">
                <a:solidFill>
                  <a:srgbClr val="00339C"/>
                </a:solidFill>
                <a:latin typeface="Courier" pitchFamily="2" charset="0"/>
              </a:rPr>
              <a:t>Melbourne$Tmin</a:t>
            </a:r>
            <a:endParaRPr lang="en-US" dirty="0">
              <a:solidFill>
                <a:srgbClr val="00339C"/>
              </a:solidFill>
              <a:latin typeface="Courier" pitchFamily="2" charset="0"/>
            </a:endParaRPr>
          </a:p>
          <a:p>
            <a:r>
              <a:rPr lang="en-US" dirty="0" err="1"/>
              <a:t>Tmax</a:t>
            </a:r>
            <a:r>
              <a:rPr lang="en-US" dirty="0"/>
              <a:t> – </a:t>
            </a:r>
            <a:r>
              <a:rPr lang="en-US" dirty="0" err="1">
                <a:solidFill>
                  <a:srgbClr val="00339C"/>
                </a:solidFill>
                <a:latin typeface="Courier" pitchFamily="2" charset="0"/>
              </a:rPr>
              <a:t>Melbourne$Tmax</a:t>
            </a:r>
            <a:endParaRPr lang="en-US" dirty="0">
              <a:solidFill>
                <a:srgbClr val="00339C"/>
              </a:solidFill>
              <a:latin typeface="Courier" pitchFamily="2" charset="0"/>
            </a:endParaRPr>
          </a:p>
          <a:p>
            <a:r>
              <a:rPr lang="en-US" dirty="0"/>
              <a:t>Rainfall – </a:t>
            </a:r>
            <a:r>
              <a:rPr lang="en-US" dirty="0" err="1">
                <a:solidFill>
                  <a:srgbClr val="00339C"/>
                </a:solidFill>
                <a:latin typeface="Courier" pitchFamily="2" charset="0"/>
              </a:rPr>
              <a:t>Melbourne$Rainfall</a:t>
            </a:r>
            <a:endParaRPr lang="en-US" dirty="0">
              <a:solidFill>
                <a:srgbClr val="00339C"/>
              </a:solidFill>
              <a:latin typeface="Courier" pitchFamily="2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0E41078-5EFA-864F-B100-A290B033BDE1}"/>
              </a:ext>
            </a:extLst>
          </p:cNvPr>
          <p:cNvCxnSpPr/>
          <p:nvPr/>
        </p:nvCxnSpPr>
        <p:spPr>
          <a:xfrm>
            <a:off x="4979773" y="588579"/>
            <a:ext cx="0" cy="137614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A4FC716-0C6A-8845-B170-B33281407E79}"/>
              </a:ext>
            </a:extLst>
          </p:cNvPr>
          <p:cNvCxnSpPr/>
          <p:nvPr/>
        </p:nvCxnSpPr>
        <p:spPr>
          <a:xfrm>
            <a:off x="5993027" y="776832"/>
            <a:ext cx="2075935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5C2873B2-FC9F-1E41-8C9E-2C9935661476}"/>
                  </a:ext>
                </a:extLst>
              </p14:cNvPr>
              <p14:cNvContentPartPr/>
              <p14:nvPr/>
            </p14:nvContentPartPr>
            <p14:xfrm>
              <a:off x="6130654" y="979190"/>
              <a:ext cx="1758240" cy="97308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5C2873B2-FC9F-1E41-8C9E-2C993566147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21654" y="970550"/>
                <a:ext cx="1775880" cy="990720"/>
              </a:xfrm>
              <a:prstGeom prst="rect">
                <a:avLst/>
              </a:prstGeom>
            </p:spPr>
          </p:pic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AA9D8054-BE6A-B441-B7FD-AE08DA02C75C}"/>
              </a:ext>
            </a:extLst>
          </p:cNvPr>
          <p:cNvSpPr txBox="1"/>
          <p:nvPr/>
        </p:nvSpPr>
        <p:spPr>
          <a:xfrm>
            <a:off x="4340772" y="2401297"/>
            <a:ext cx="43566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District – </a:t>
            </a:r>
            <a:r>
              <a:rPr lang="en-US" dirty="0" err="1">
                <a:solidFill>
                  <a:srgbClr val="00339C"/>
                </a:solidFill>
                <a:latin typeface="Courier" pitchFamily="2" charset="0"/>
              </a:rPr>
              <a:t>Dengue$District</a:t>
            </a:r>
            <a:endParaRPr lang="en-US" dirty="0">
              <a:solidFill>
                <a:srgbClr val="00339C"/>
              </a:solidFill>
              <a:latin typeface="Courier" pitchFamily="2" charset="0"/>
            </a:endParaRPr>
          </a:p>
          <a:p>
            <a:r>
              <a:rPr lang="en-US" dirty="0"/>
              <a:t>Year – </a:t>
            </a:r>
            <a:r>
              <a:rPr lang="en-US" dirty="0" err="1">
                <a:solidFill>
                  <a:srgbClr val="00339C"/>
                </a:solidFill>
                <a:latin typeface="Courier" pitchFamily="2" charset="0"/>
              </a:rPr>
              <a:t>colnames</a:t>
            </a:r>
            <a:r>
              <a:rPr lang="en-US" dirty="0">
                <a:solidFill>
                  <a:srgbClr val="00339C"/>
                </a:solidFill>
                <a:latin typeface="Courier" pitchFamily="2" charset="0"/>
              </a:rPr>
              <a:t>(Dengue)[-1]</a:t>
            </a:r>
          </a:p>
          <a:p>
            <a:r>
              <a:rPr lang="en-US" dirty="0"/>
              <a:t>Cases – </a:t>
            </a:r>
            <a:r>
              <a:rPr lang="en-US" dirty="0" err="1">
                <a:solidFill>
                  <a:srgbClr val="00339C"/>
                </a:solidFill>
                <a:latin typeface="Courier" pitchFamily="2" charset="0"/>
              </a:rPr>
              <a:t>unlist</a:t>
            </a:r>
            <a:r>
              <a:rPr lang="en-US" dirty="0">
                <a:solidFill>
                  <a:srgbClr val="00339C"/>
                </a:solidFill>
                <a:latin typeface="Courier" pitchFamily="2" charset="0"/>
              </a:rPr>
              <a:t>(Dengue[2:4, 2:4])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EB5D17D-FFE2-474D-ADB5-8DDE6033B5F0}"/>
              </a:ext>
            </a:extLst>
          </p:cNvPr>
          <p:cNvCxnSpPr/>
          <p:nvPr/>
        </p:nvCxnSpPr>
        <p:spPr>
          <a:xfrm>
            <a:off x="8971005" y="979190"/>
            <a:ext cx="0" cy="194936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AFA8C18-C5EB-EC49-A571-99C82B1CD4CF}"/>
                  </a:ext>
                </a:extLst>
              </p14:cNvPr>
              <p14:cNvContentPartPr/>
              <p14:nvPr/>
            </p14:nvContentPartPr>
            <p14:xfrm>
              <a:off x="10436614" y="1124270"/>
              <a:ext cx="506160" cy="164952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AFA8C18-C5EB-EC49-A571-99C82B1CD4C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427974" y="1115270"/>
                <a:ext cx="523800" cy="166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6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0E00B8AB-94FE-1C49-B54B-59605A33CA89}"/>
                  </a:ext>
                </a:extLst>
              </p14:cNvPr>
              <p14:cNvContentPartPr/>
              <p14:nvPr/>
            </p14:nvContentPartPr>
            <p14:xfrm>
              <a:off x="9472534" y="1598390"/>
              <a:ext cx="234720" cy="131940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0E00B8AB-94FE-1C49-B54B-59605A33CA8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454534" y="1580390"/>
                <a:ext cx="270360" cy="1355040"/>
              </a:xfrm>
              <a:prstGeom prst="rect">
                <a:avLst/>
              </a:prstGeom>
            </p:spPr>
          </p:pic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4FD8BF70-9C7F-8849-B675-5878EA843844}"/>
              </a:ext>
            </a:extLst>
          </p:cNvPr>
          <p:cNvSpPr txBox="1"/>
          <p:nvPr/>
        </p:nvSpPr>
        <p:spPr>
          <a:xfrm>
            <a:off x="7587048" y="3783601"/>
            <a:ext cx="47408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Country – </a:t>
            </a:r>
            <a:r>
              <a:rPr lang="en-US" dirty="0" err="1">
                <a:solidFill>
                  <a:srgbClr val="00339C"/>
                </a:solidFill>
                <a:latin typeface="Courier" pitchFamily="2" charset="0"/>
              </a:rPr>
              <a:t>Corona$Country</a:t>
            </a:r>
            <a:endParaRPr lang="en-US" dirty="0">
              <a:solidFill>
                <a:srgbClr val="00339C"/>
              </a:solidFill>
              <a:latin typeface="Courier" pitchFamily="2" charset="0"/>
            </a:endParaRPr>
          </a:p>
          <a:p>
            <a:r>
              <a:rPr lang="en-US" dirty="0"/>
              <a:t>Death – </a:t>
            </a:r>
            <a:r>
              <a:rPr lang="en-US" dirty="0" err="1">
                <a:solidFill>
                  <a:srgbClr val="00339C"/>
                </a:solidFill>
                <a:latin typeface="Courier" pitchFamily="2" charset="0"/>
              </a:rPr>
              <a:t>Corona$Count</a:t>
            </a:r>
            <a:r>
              <a:rPr lang="en-US" dirty="0">
                <a:solidFill>
                  <a:srgbClr val="00339C"/>
                </a:solidFill>
                <a:latin typeface="Courier" pitchFamily="2" charset="0"/>
              </a:rPr>
              <a:t>[c(1, 3, 5)]</a:t>
            </a:r>
          </a:p>
          <a:p>
            <a:r>
              <a:rPr lang="en-US" dirty="0"/>
              <a:t>Recovered – </a:t>
            </a:r>
            <a:r>
              <a:rPr lang="en-US" dirty="0" err="1">
                <a:solidFill>
                  <a:srgbClr val="00339C"/>
                </a:solidFill>
                <a:latin typeface="Courier" pitchFamily="2" charset="0"/>
              </a:rPr>
              <a:t>Corona$Count</a:t>
            </a:r>
            <a:r>
              <a:rPr lang="en-US" dirty="0">
                <a:solidFill>
                  <a:srgbClr val="00339C"/>
                </a:solidFill>
                <a:latin typeface="Courier" pitchFamily="2" charset="0"/>
              </a:rPr>
              <a:t>[c(2, 4, 6)]</a:t>
            </a:r>
          </a:p>
        </p:txBody>
      </p:sp>
    </p:spTree>
    <p:extLst>
      <p:ext uri="{BB962C8B-B14F-4D97-AF65-F5344CB8AC3E}">
        <p14:creationId xmlns:p14="http://schemas.microsoft.com/office/powerpoint/2010/main" val="2224900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F46C4D7-1364-8041-9482-E112FDBB57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9141590"/>
              </p:ext>
            </p:extLst>
          </p:nvPr>
        </p:nvGraphicFramePr>
        <p:xfrm>
          <a:off x="691979" y="970269"/>
          <a:ext cx="3752194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5333">
                  <a:extLst>
                    <a:ext uri="{9D8B030D-6E8A-4147-A177-3AD203B41FA5}">
                      <a16:colId xmlns:a16="http://schemas.microsoft.com/office/drawing/2014/main" val="3498103680"/>
                    </a:ext>
                  </a:extLst>
                </a:gridCol>
                <a:gridCol w="884950">
                  <a:extLst>
                    <a:ext uri="{9D8B030D-6E8A-4147-A177-3AD203B41FA5}">
                      <a16:colId xmlns:a16="http://schemas.microsoft.com/office/drawing/2014/main" val="284963473"/>
                    </a:ext>
                  </a:extLst>
                </a:gridCol>
                <a:gridCol w="844623">
                  <a:extLst>
                    <a:ext uri="{9D8B030D-6E8A-4147-A177-3AD203B41FA5}">
                      <a16:colId xmlns:a16="http://schemas.microsoft.com/office/drawing/2014/main" val="2403617596"/>
                    </a:ext>
                  </a:extLst>
                </a:gridCol>
                <a:gridCol w="807288">
                  <a:extLst>
                    <a:ext uri="{9D8B030D-6E8A-4147-A177-3AD203B41FA5}">
                      <a16:colId xmlns:a16="http://schemas.microsoft.com/office/drawing/2014/main" val="2792231904"/>
                    </a:ext>
                  </a:extLst>
                </a:gridCol>
              </a:tblGrid>
              <a:tr h="245753">
                <a:tc>
                  <a:txBody>
                    <a:bodyPr/>
                    <a:lstStyle/>
                    <a:p>
                      <a:r>
                        <a:rPr lang="en-US" dirty="0"/>
                        <a:t>District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708851"/>
                  </a:ext>
                </a:extLst>
              </a:tr>
              <a:tr h="245753">
                <a:tc>
                  <a:txBody>
                    <a:bodyPr/>
                    <a:lstStyle/>
                    <a:p>
                      <a:r>
                        <a:rPr lang="en-US" dirty="0"/>
                        <a:t>Colombo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20718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10258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34274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0867933"/>
                  </a:ext>
                </a:extLst>
              </a:tr>
              <a:tr h="245753">
                <a:tc>
                  <a:txBody>
                    <a:bodyPr/>
                    <a:lstStyle/>
                    <a:p>
                      <a:r>
                        <a:rPr lang="en-US" dirty="0"/>
                        <a:t>Gampaha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16573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5857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31647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2801658"/>
                  </a:ext>
                </a:extLst>
              </a:tr>
              <a:tr h="245753">
                <a:tc>
                  <a:txBody>
                    <a:bodyPr/>
                    <a:lstStyle/>
                    <a:p>
                      <a:r>
                        <a:rPr lang="en-US" dirty="0"/>
                        <a:t>Kalutara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8395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3155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10961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24544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3FE3257-1836-7E45-A363-AAD3C5B9FA39}"/>
              </a:ext>
            </a:extLst>
          </p:cNvPr>
          <p:cNvSpPr txBox="1"/>
          <p:nvPr/>
        </p:nvSpPr>
        <p:spPr>
          <a:xfrm>
            <a:off x="691979" y="556055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Dengue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47C0173-9902-B94A-8AB9-3F7FED75B3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2206514"/>
              </p:ext>
            </p:extLst>
          </p:nvPr>
        </p:nvGraphicFramePr>
        <p:xfrm>
          <a:off x="6906134" y="970269"/>
          <a:ext cx="4510215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3405">
                  <a:extLst>
                    <a:ext uri="{9D8B030D-6E8A-4147-A177-3AD203B41FA5}">
                      <a16:colId xmlns:a16="http://schemas.microsoft.com/office/drawing/2014/main" val="2411258303"/>
                    </a:ext>
                  </a:extLst>
                </a:gridCol>
                <a:gridCol w="1503405">
                  <a:extLst>
                    <a:ext uri="{9D8B030D-6E8A-4147-A177-3AD203B41FA5}">
                      <a16:colId xmlns:a16="http://schemas.microsoft.com/office/drawing/2014/main" val="1248561441"/>
                    </a:ext>
                  </a:extLst>
                </a:gridCol>
                <a:gridCol w="1503405">
                  <a:extLst>
                    <a:ext uri="{9D8B030D-6E8A-4147-A177-3AD203B41FA5}">
                      <a16:colId xmlns:a16="http://schemas.microsoft.com/office/drawing/2014/main" val="2782306817"/>
                    </a:ext>
                  </a:extLst>
                </a:gridCol>
              </a:tblGrid>
              <a:tr h="35262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District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4036852"/>
                  </a:ext>
                </a:extLst>
              </a:tr>
              <a:tr h="352625">
                <a:tc>
                  <a:txBody>
                    <a:bodyPr/>
                    <a:lstStyle/>
                    <a:p>
                      <a:r>
                        <a:rPr lang="en-US" dirty="0"/>
                        <a:t>Colombo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20718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049306"/>
                  </a:ext>
                </a:extLst>
              </a:tr>
              <a:tr h="352625">
                <a:tc>
                  <a:txBody>
                    <a:bodyPr/>
                    <a:lstStyle/>
                    <a:p>
                      <a:r>
                        <a:rPr lang="en-US" dirty="0"/>
                        <a:t>Colombo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10258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7935639"/>
                  </a:ext>
                </a:extLst>
              </a:tr>
              <a:tr h="352625">
                <a:tc>
                  <a:txBody>
                    <a:bodyPr/>
                    <a:lstStyle/>
                    <a:p>
                      <a:r>
                        <a:rPr lang="en-US" dirty="0"/>
                        <a:t>Colombo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34274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6859136"/>
                  </a:ext>
                </a:extLst>
              </a:tr>
              <a:tr h="352625">
                <a:tc>
                  <a:txBody>
                    <a:bodyPr/>
                    <a:lstStyle/>
                    <a:p>
                      <a:r>
                        <a:rPr lang="en-US" dirty="0"/>
                        <a:t>Gampaha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16573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4561448"/>
                  </a:ext>
                </a:extLst>
              </a:tr>
              <a:tr h="352625">
                <a:tc>
                  <a:txBody>
                    <a:bodyPr/>
                    <a:lstStyle/>
                    <a:p>
                      <a:r>
                        <a:rPr lang="en-US" dirty="0"/>
                        <a:t>Gampaha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5857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6595883"/>
                  </a:ext>
                </a:extLst>
              </a:tr>
              <a:tr h="352625">
                <a:tc>
                  <a:txBody>
                    <a:bodyPr/>
                    <a:lstStyle/>
                    <a:p>
                      <a:r>
                        <a:rPr lang="en-US" dirty="0"/>
                        <a:t>Gampaha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31647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5330696"/>
                  </a:ext>
                </a:extLst>
              </a:tr>
              <a:tr h="352625">
                <a:tc>
                  <a:txBody>
                    <a:bodyPr/>
                    <a:lstStyle/>
                    <a:p>
                      <a:r>
                        <a:rPr lang="en-US" dirty="0"/>
                        <a:t>Kalutara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6343923"/>
                  </a:ext>
                </a:extLst>
              </a:tr>
              <a:tr h="352625">
                <a:tc>
                  <a:txBody>
                    <a:bodyPr/>
                    <a:lstStyle/>
                    <a:p>
                      <a:r>
                        <a:rPr lang="en-US" dirty="0"/>
                        <a:t>Kalutara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3155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7832577"/>
                  </a:ext>
                </a:extLst>
              </a:tr>
              <a:tr h="352625">
                <a:tc>
                  <a:txBody>
                    <a:bodyPr/>
                    <a:lstStyle/>
                    <a:p>
                      <a:r>
                        <a:rPr lang="en-US" dirty="0"/>
                        <a:t>Kalutara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10961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7562336"/>
                  </a:ext>
                </a:extLst>
              </a:tr>
            </a:tbl>
          </a:graphicData>
        </a:graphic>
      </p:graphicFrame>
      <p:sp>
        <p:nvSpPr>
          <p:cNvPr id="3" name="Right Arrow 2">
            <a:extLst>
              <a:ext uri="{FF2B5EF4-FFF2-40B4-BE49-F238E27FC236}">
                <a16:creationId xmlns:a16="http://schemas.microsoft.com/office/drawing/2014/main" id="{A82C6157-82F2-124E-8C16-28B64A19B6BE}"/>
              </a:ext>
            </a:extLst>
          </p:cNvPr>
          <p:cNvSpPr/>
          <p:nvPr/>
        </p:nvSpPr>
        <p:spPr>
          <a:xfrm>
            <a:off x="5016842" y="1198605"/>
            <a:ext cx="1223319" cy="296563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88D8A26F-B657-D44D-92FC-BA898A649DEA}"/>
              </a:ext>
            </a:extLst>
          </p:cNvPr>
          <p:cNvSpPr/>
          <p:nvPr/>
        </p:nvSpPr>
        <p:spPr>
          <a:xfrm rot="10800000">
            <a:off x="5016842" y="2136746"/>
            <a:ext cx="1223319" cy="296563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BA27C9-1F57-B04A-BB5B-ED441B824C92}"/>
              </a:ext>
            </a:extLst>
          </p:cNvPr>
          <p:cNvSpPr txBox="1"/>
          <p:nvPr/>
        </p:nvSpPr>
        <p:spPr>
          <a:xfrm>
            <a:off x="5063494" y="785603"/>
            <a:ext cx="1473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2"/>
                </a:solidFill>
              </a:rPr>
              <a:t>pivot_longer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CE6522-D182-A640-A6E0-F239560DBAEE}"/>
              </a:ext>
            </a:extLst>
          </p:cNvPr>
          <p:cNvSpPr txBox="1"/>
          <p:nvPr/>
        </p:nvSpPr>
        <p:spPr>
          <a:xfrm>
            <a:off x="5110146" y="2433309"/>
            <a:ext cx="1498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pivot_wider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129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F46C4D7-1364-8041-9482-E112FDBB57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8499564"/>
              </p:ext>
            </p:extLst>
          </p:nvPr>
        </p:nvGraphicFramePr>
        <p:xfrm>
          <a:off x="691979" y="970269"/>
          <a:ext cx="3752194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5333">
                  <a:extLst>
                    <a:ext uri="{9D8B030D-6E8A-4147-A177-3AD203B41FA5}">
                      <a16:colId xmlns:a16="http://schemas.microsoft.com/office/drawing/2014/main" val="3498103680"/>
                    </a:ext>
                  </a:extLst>
                </a:gridCol>
                <a:gridCol w="884950">
                  <a:extLst>
                    <a:ext uri="{9D8B030D-6E8A-4147-A177-3AD203B41FA5}">
                      <a16:colId xmlns:a16="http://schemas.microsoft.com/office/drawing/2014/main" val="284963473"/>
                    </a:ext>
                  </a:extLst>
                </a:gridCol>
                <a:gridCol w="844623">
                  <a:extLst>
                    <a:ext uri="{9D8B030D-6E8A-4147-A177-3AD203B41FA5}">
                      <a16:colId xmlns:a16="http://schemas.microsoft.com/office/drawing/2014/main" val="2403617596"/>
                    </a:ext>
                  </a:extLst>
                </a:gridCol>
                <a:gridCol w="807288">
                  <a:extLst>
                    <a:ext uri="{9D8B030D-6E8A-4147-A177-3AD203B41FA5}">
                      <a16:colId xmlns:a16="http://schemas.microsoft.com/office/drawing/2014/main" val="2792231904"/>
                    </a:ext>
                  </a:extLst>
                </a:gridCol>
              </a:tblGrid>
              <a:tr h="245753">
                <a:tc>
                  <a:txBody>
                    <a:bodyPr/>
                    <a:lstStyle/>
                    <a:p>
                      <a:r>
                        <a:rPr lang="en-US" dirty="0"/>
                        <a:t>District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2019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708851"/>
                  </a:ext>
                </a:extLst>
              </a:tr>
              <a:tr h="245753">
                <a:tc>
                  <a:txBody>
                    <a:bodyPr/>
                    <a:lstStyle/>
                    <a:p>
                      <a:r>
                        <a:rPr lang="en-US" dirty="0"/>
                        <a:t>Colombo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20718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10258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34274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0867933"/>
                  </a:ext>
                </a:extLst>
              </a:tr>
              <a:tr h="245753">
                <a:tc>
                  <a:txBody>
                    <a:bodyPr/>
                    <a:lstStyle/>
                    <a:p>
                      <a:r>
                        <a:rPr lang="en-US" dirty="0"/>
                        <a:t>Gampaha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16573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5857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31647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2801658"/>
                  </a:ext>
                </a:extLst>
              </a:tr>
              <a:tr h="245753">
                <a:tc>
                  <a:txBody>
                    <a:bodyPr/>
                    <a:lstStyle/>
                    <a:p>
                      <a:r>
                        <a:rPr lang="en-US" dirty="0"/>
                        <a:t>Kalutara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8395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3155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10961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24544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3FE3257-1836-7E45-A363-AAD3C5B9FA39}"/>
              </a:ext>
            </a:extLst>
          </p:cNvPr>
          <p:cNvSpPr txBox="1"/>
          <p:nvPr/>
        </p:nvSpPr>
        <p:spPr>
          <a:xfrm>
            <a:off x="691979" y="556055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Dengue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47C0173-9902-B94A-8AB9-3F7FED75B3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6860412"/>
              </p:ext>
            </p:extLst>
          </p:nvPr>
        </p:nvGraphicFramePr>
        <p:xfrm>
          <a:off x="6906134" y="970269"/>
          <a:ext cx="4510215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3405">
                  <a:extLst>
                    <a:ext uri="{9D8B030D-6E8A-4147-A177-3AD203B41FA5}">
                      <a16:colId xmlns:a16="http://schemas.microsoft.com/office/drawing/2014/main" val="2411258303"/>
                    </a:ext>
                  </a:extLst>
                </a:gridCol>
                <a:gridCol w="1503405">
                  <a:extLst>
                    <a:ext uri="{9D8B030D-6E8A-4147-A177-3AD203B41FA5}">
                      <a16:colId xmlns:a16="http://schemas.microsoft.com/office/drawing/2014/main" val="1248561441"/>
                    </a:ext>
                  </a:extLst>
                </a:gridCol>
                <a:gridCol w="1503405">
                  <a:extLst>
                    <a:ext uri="{9D8B030D-6E8A-4147-A177-3AD203B41FA5}">
                      <a16:colId xmlns:a16="http://schemas.microsoft.com/office/drawing/2014/main" val="2782306817"/>
                    </a:ext>
                  </a:extLst>
                </a:gridCol>
              </a:tblGrid>
              <a:tr h="35262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District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Cases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4036852"/>
                  </a:ext>
                </a:extLst>
              </a:tr>
              <a:tr h="352625">
                <a:tc>
                  <a:txBody>
                    <a:bodyPr/>
                    <a:lstStyle/>
                    <a:p>
                      <a:r>
                        <a:rPr lang="en-US" dirty="0"/>
                        <a:t>Colombo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20718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049306"/>
                  </a:ext>
                </a:extLst>
              </a:tr>
              <a:tr h="352625">
                <a:tc>
                  <a:txBody>
                    <a:bodyPr/>
                    <a:lstStyle/>
                    <a:p>
                      <a:r>
                        <a:rPr lang="en-US" dirty="0"/>
                        <a:t>Colombo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10258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7935639"/>
                  </a:ext>
                </a:extLst>
              </a:tr>
              <a:tr h="352625">
                <a:tc>
                  <a:txBody>
                    <a:bodyPr/>
                    <a:lstStyle/>
                    <a:p>
                      <a:r>
                        <a:rPr lang="en-US" dirty="0"/>
                        <a:t>Colombo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34274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6859136"/>
                  </a:ext>
                </a:extLst>
              </a:tr>
              <a:tr h="352625">
                <a:tc>
                  <a:txBody>
                    <a:bodyPr/>
                    <a:lstStyle/>
                    <a:p>
                      <a:r>
                        <a:rPr lang="en-US" dirty="0"/>
                        <a:t>Gampaha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16573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4561448"/>
                  </a:ext>
                </a:extLst>
              </a:tr>
              <a:tr h="352625">
                <a:tc>
                  <a:txBody>
                    <a:bodyPr/>
                    <a:lstStyle/>
                    <a:p>
                      <a:r>
                        <a:rPr lang="en-US" dirty="0"/>
                        <a:t>Gampaha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5857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6595883"/>
                  </a:ext>
                </a:extLst>
              </a:tr>
              <a:tr h="352625">
                <a:tc>
                  <a:txBody>
                    <a:bodyPr/>
                    <a:lstStyle/>
                    <a:p>
                      <a:r>
                        <a:rPr lang="en-US" dirty="0"/>
                        <a:t>Gampaha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31647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5330696"/>
                  </a:ext>
                </a:extLst>
              </a:tr>
              <a:tr h="352625">
                <a:tc>
                  <a:txBody>
                    <a:bodyPr/>
                    <a:lstStyle/>
                    <a:p>
                      <a:r>
                        <a:rPr lang="en-US" dirty="0"/>
                        <a:t>Kalutara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6343923"/>
                  </a:ext>
                </a:extLst>
              </a:tr>
              <a:tr h="352625">
                <a:tc>
                  <a:txBody>
                    <a:bodyPr/>
                    <a:lstStyle/>
                    <a:p>
                      <a:r>
                        <a:rPr lang="en-US" dirty="0"/>
                        <a:t>Kalutara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3155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7832577"/>
                  </a:ext>
                </a:extLst>
              </a:tr>
              <a:tr h="352625">
                <a:tc>
                  <a:txBody>
                    <a:bodyPr/>
                    <a:lstStyle/>
                    <a:p>
                      <a:r>
                        <a:rPr lang="en-US" dirty="0"/>
                        <a:t>Kalutara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10961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7562336"/>
                  </a:ext>
                </a:extLst>
              </a:tr>
            </a:tbl>
          </a:graphicData>
        </a:graphic>
      </p:graphicFrame>
      <p:sp>
        <p:nvSpPr>
          <p:cNvPr id="3" name="Right Arrow 2">
            <a:extLst>
              <a:ext uri="{FF2B5EF4-FFF2-40B4-BE49-F238E27FC236}">
                <a16:creationId xmlns:a16="http://schemas.microsoft.com/office/drawing/2014/main" id="{A82C6157-82F2-124E-8C16-28B64A19B6BE}"/>
              </a:ext>
            </a:extLst>
          </p:cNvPr>
          <p:cNvSpPr/>
          <p:nvPr/>
        </p:nvSpPr>
        <p:spPr>
          <a:xfrm>
            <a:off x="5016842" y="1198605"/>
            <a:ext cx="1223319" cy="296563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BA27C9-1F57-B04A-BB5B-ED441B824C92}"/>
              </a:ext>
            </a:extLst>
          </p:cNvPr>
          <p:cNvSpPr txBox="1"/>
          <p:nvPr/>
        </p:nvSpPr>
        <p:spPr>
          <a:xfrm>
            <a:off x="5063494" y="785603"/>
            <a:ext cx="1473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2"/>
                </a:solidFill>
              </a:rPr>
              <a:t>pivot_longer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9169AE-0A6C-1F45-BA68-5978FBDCBC89}"/>
              </a:ext>
            </a:extLst>
          </p:cNvPr>
          <p:cNvSpPr txBox="1"/>
          <p:nvPr/>
        </p:nvSpPr>
        <p:spPr>
          <a:xfrm>
            <a:off x="506788" y="5027943"/>
            <a:ext cx="11345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339C"/>
                </a:solidFill>
                <a:latin typeface="Courier" pitchFamily="2" charset="0"/>
              </a:rPr>
              <a:t>pivot_longer</a:t>
            </a:r>
            <a:r>
              <a:rPr lang="en-US" dirty="0"/>
              <a:t>(</a:t>
            </a:r>
            <a:r>
              <a:rPr lang="en-US" dirty="0" err="1"/>
              <a:t>dataframe</a:t>
            </a:r>
            <a:r>
              <a:rPr lang="en-US" dirty="0"/>
              <a:t> to reshape, </a:t>
            </a:r>
            <a:r>
              <a:rPr lang="en-US" dirty="0">
                <a:highlight>
                  <a:srgbClr val="FFFF00"/>
                </a:highlight>
              </a:rPr>
              <a:t>names or indexes of columns to collapse , </a:t>
            </a:r>
            <a:r>
              <a:rPr lang="en-US" dirty="0">
                <a:solidFill>
                  <a:srgbClr val="FF0000"/>
                </a:solidFill>
              </a:rPr>
              <a:t>“</a:t>
            </a:r>
            <a:r>
              <a:rPr lang="en-US" dirty="0">
                <a:solidFill>
                  <a:srgbClr val="00B050"/>
                </a:solidFill>
              </a:rPr>
              <a:t>new key column</a:t>
            </a:r>
            <a:r>
              <a:rPr lang="en-US" dirty="0">
                <a:solidFill>
                  <a:srgbClr val="FF0000"/>
                </a:solidFill>
              </a:rPr>
              <a:t>”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“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value column</a:t>
            </a:r>
            <a:r>
              <a:rPr lang="en-US" dirty="0">
                <a:solidFill>
                  <a:srgbClr val="FF0000"/>
                </a:solidFill>
              </a:rPr>
              <a:t>”</a:t>
            </a:r>
            <a:r>
              <a:rPr lang="en-US" dirty="0"/>
              <a:t>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CCADC01-D69B-7D4C-B7A1-5FBE49F4FC12}"/>
              </a:ext>
            </a:extLst>
          </p:cNvPr>
          <p:cNvSpPr/>
          <p:nvPr/>
        </p:nvSpPr>
        <p:spPr>
          <a:xfrm>
            <a:off x="506788" y="5552842"/>
            <a:ext cx="11658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339C"/>
                </a:solidFill>
                <a:latin typeface="Courier" pitchFamily="2" charset="0"/>
              </a:rPr>
              <a:t>pivot_longer</a:t>
            </a:r>
            <a:r>
              <a:rPr lang="en-US" dirty="0"/>
              <a:t>(Dengue,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highlight>
                  <a:srgbClr val="FFFF00"/>
                </a:highlight>
              </a:rPr>
              <a:t>2:4, </a:t>
            </a:r>
            <a:r>
              <a:rPr lang="en-US" dirty="0">
                <a:solidFill>
                  <a:srgbClr val="FF0000"/>
                </a:solidFill>
              </a:rPr>
              <a:t>“</a:t>
            </a:r>
            <a:r>
              <a:rPr lang="en-US" dirty="0">
                <a:solidFill>
                  <a:srgbClr val="00B050"/>
                </a:solidFill>
              </a:rPr>
              <a:t>Year</a:t>
            </a:r>
            <a:r>
              <a:rPr lang="en-US" dirty="0">
                <a:solidFill>
                  <a:srgbClr val="FF0000"/>
                </a:solidFill>
              </a:rPr>
              <a:t>”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“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Cases</a:t>
            </a:r>
            <a:r>
              <a:rPr lang="en-US" dirty="0">
                <a:solidFill>
                  <a:srgbClr val="FF0000"/>
                </a:solidFill>
              </a:rPr>
              <a:t>”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980758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F46C4D7-1364-8041-9482-E112FDBB57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6239830"/>
              </p:ext>
            </p:extLst>
          </p:nvPr>
        </p:nvGraphicFramePr>
        <p:xfrm>
          <a:off x="7335248" y="868680"/>
          <a:ext cx="4082052" cy="14630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684623">
                  <a:extLst>
                    <a:ext uri="{9D8B030D-6E8A-4147-A177-3AD203B41FA5}">
                      <a16:colId xmlns:a16="http://schemas.microsoft.com/office/drawing/2014/main" val="3498103680"/>
                    </a:ext>
                  </a:extLst>
                </a:gridCol>
                <a:gridCol w="1013129">
                  <a:extLst>
                    <a:ext uri="{9D8B030D-6E8A-4147-A177-3AD203B41FA5}">
                      <a16:colId xmlns:a16="http://schemas.microsoft.com/office/drawing/2014/main" val="284963473"/>
                    </a:ext>
                  </a:extLst>
                </a:gridCol>
                <a:gridCol w="1384300">
                  <a:extLst>
                    <a:ext uri="{9D8B030D-6E8A-4147-A177-3AD203B41FA5}">
                      <a16:colId xmlns:a16="http://schemas.microsoft.com/office/drawing/2014/main" val="2403617596"/>
                    </a:ext>
                  </a:extLst>
                </a:gridCol>
              </a:tblGrid>
              <a:tr h="245753">
                <a:tc>
                  <a:txBody>
                    <a:bodyPr/>
                    <a:lstStyle/>
                    <a:p>
                      <a:r>
                        <a:rPr lang="en-US" dirty="0"/>
                        <a:t>Country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Recovered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708851"/>
                  </a:ext>
                </a:extLst>
              </a:tr>
              <a:tr h="245753">
                <a:tc>
                  <a:txBody>
                    <a:bodyPr/>
                    <a:lstStyle/>
                    <a:p>
                      <a:r>
                        <a:rPr lang="en-US" dirty="0"/>
                        <a:t>USA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99381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451745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0867933"/>
                  </a:ext>
                </a:extLst>
              </a:tr>
              <a:tr h="245753">
                <a:tc>
                  <a:txBody>
                    <a:bodyPr/>
                    <a:lstStyle/>
                    <a:p>
                      <a:r>
                        <a:rPr lang="en-US" dirty="0"/>
                        <a:t>Brazil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22746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149911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2801658"/>
                  </a:ext>
                </a:extLst>
              </a:tr>
              <a:tr h="245753">
                <a:tc>
                  <a:txBody>
                    <a:bodyPr/>
                    <a:lstStyle/>
                    <a:p>
                      <a:r>
                        <a:rPr lang="en-US" dirty="0"/>
                        <a:t>Russia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3633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118798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24544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436F5D9-681C-3341-A99C-D3965C7338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4997400"/>
              </p:ext>
            </p:extLst>
          </p:nvPr>
        </p:nvGraphicFramePr>
        <p:xfrm>
          <a:off x="461581" y="868680"/>
          <a:ext cx="3401847" cy="25603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987971">
                  <a:extLst>
                    <a:ext uri="{9D8B030D-6E8A-4147-A177-3AD203B41FA5}">
                      <a16:colId xmlns:a16="http://schemas.microsoft.com/office/drawing/2014/main" val="2750584981"/>
                    </a:ext>
                  </a:extLst>
                </a:gridCol>
                <a:gridCol w="1279927">
                  <a:extLst>
                    <a:ext uri="{9D8B030D-6E8A-4147-A177-3AD203B41FA5}">
                      <a16:colId xmlns:a16="http://schemas.microsoft.com/office/drawing/2014/main" val="3012800524"/>
                    </a:ext>
                  </a:extLst>
                </a:gridCol>
                <a:gridCol w="1133949">
                  <a:extLst>
                    <a:ext uri="{9D8B030D-6E8A-4147-A177-3AD203B41FA5}">
                      <a16:colId xmlns:a16="http://schemas.microsoft.com/office/drawing/2014/main" val="648700476"/>
                    </a:ext>
                  </a:extLst>
                </a:gridCol>
              </a:tblGrid>
              <a:tr h="32210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Country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391077"/>
                  </a:ext>
                </a:extLst>
              </a:tr>
              <a:tr h="322109">
                <a:tc>
                  <a:txBody>
                    <a:bodyPr/>
                    <a:lstStyle/>
                    <a:p>
                      <a:r>
                        <a:rPr lang="en-US" dirty="0"/>
                        <a:t>USA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99381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8319640"/>
                  </a:ext>
                </a:extLst>
              </a:tr>
              <a:tr h="322109">
                <a:tc>
                  <a:txBody>
                    <a:bodyPr/>
                    <a:lstStyle/>
                    <a:p>
                      <a:r>
                        <a:rPr lang="en-US" dirty="0"/>
                        <a:t>USA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Recovered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451745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4651770"/>
                  </a:ext>
                </a:extLst>
              </a:tr>
              <a:tr h="322109">
                <a:tc>
                  <a:txBody>
                    <a:bodyPr/>
                    <a:lstStyle/>
                    <a:p>
                      <a:r>
                        <a:rPr lang="en-US" dirty="0"/>
                        <a:t>Brazil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22746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8340747"/>
                  </a:ext>
                </a:extLst>
              </a:tr>
              <a:tr h="322109">
                <a:tc>
                  <a:txBody>
                    <a:bodyPr/>
                    <a:lstStyle/>
                    <a:p>
                      <a:r>
                        <a:rPr lang="en-US" dirty="0"/>
                        <a:t>Brazil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Recovered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149911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9551990"/>
                  </a:ext>
                </a:extLst>
              </a:tr>
              <a:tr h="322109">
                <a:tc>
                  <a:txBody>
                    <a:bodyPr/>
                    <a:lstStyle/>
                    <a:p>
                      <a:r>
                        <a:rPr lang="en-US" dirty="0"/>
                        <a:t>Russia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3633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1461895"/>
                  </a:ext>
                </a:extLst>
              </a:tr>
              <a:tr h="322109">
                <a:tc>
                  <a:txBody>
                    <a:bodyPr/>
                    <a:lstStyle/>
                    <a:p>
                      <a:r>
                        <a:rPr lang="en-US" dirty="0"/>
                        <a:t>Russia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Recovered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118798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5872648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AEB7512A-27BD-D44A-A7E2-18C4B2ADA8FC}"/>
              </a:ext>
            </a:extLst>
          </p:cNvPr>
          <p:cNvSpPr txBox="1"/>
          <p:nvPr/>
        </p:nvSpPr>
        <p:spPr>
          <a:xfrm>
            <a:off x="355943" y="499348"/>
            <a:ext cx="1210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Corona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52F150-043A-C24E-9DAD-FE7D9F583CA0}"/>
              </a:ext>
            </a:extLst>
          </p:cNvPr>
          <p:cNvSpPr txBox="1"/>
          <p:nvPr/>
        </p:nvSpPr>
        <p:spPr>
          <a:xfrm>
            <a:off x="4851030" y="1779508"/>
            <a:ext cx="1473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2"/>
                </a:solidFill>
              </a:rPr>
              <a:t>pivot_wider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68EC03-DCB7-6045-A14D-EAE3284935C5}"/>
              </a:ext>
            </a:extLst>
          </p:cNvPr>
          <p:cNvSpPr txBox="1"/>
          <p:nvPr/>
        </p:nvSpPr>
        <p:spPr>
          <a:xfrm>
            <a:off x="533400" y="3968564"/>
            <a:ext cx="6938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339C"/>
                </a:solidFill>
                <a:latin typeface="Courier" pitchFamily="2" charset="0"/>
              </a:rPr>
              <a:t>pivot_longer</a:t>
            </a:r>
            <a:r>
              <a:rPr lang="en-US" dirty="0"/>
              <a:t>(</a:t>
            </a:r>
            <a:r>
              <a:rPr lang="en-US" dirty="0" err="1"/>
              <a:t>dataframe</a:t>
            </a:r>
            <a:r>
              <a:rPr lang="en-US" dirty="0"/>
              <a:t> to reshape, </a:t>
            </a:r>
            <a:r>
              <a:rPr lang="en-US" dirty="0">
                <a:solidFill>
                  <a:srgbClr val="FF0000"/>
                </a:solidFill>
              </a:rPr>
              <a:t>“</a:t>
            </a:r>
            <a:r>
              <a:rPr lang="en-US" dirty="0" err="1">
                <a:solidFill>
                  <a:srgbClr val="FF0000"/>
                </a:solidFill>
              </a:rPr>
              <a:t>names_from</a:t>
            </a:r>
            <a:r>
              <a:rPr lang="en-US" dirty="0">
                <a:solidFill>
                  <a:srgbClr val="FF0000"/>
                </a:solidFill>
              </a:rPr>
              <a:t>”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“</a:t>
            </a:r>
            <a:r>
              <a:rPr lang="en-US" dirty="0" err="1">
                <a:solidFill>
                  <a:srgbClr val="0070C0"/>
                </a:solidFill>
              </a:rPr>
              <a:t>values_from</a:t>
            </a:r>
            <a:r>
              <a:rPr lang="en-US" dirty="0">
                <a:solidFill>
                  <a:srgbClr val="FF0000"/>
                </a:solidFill>
              </a:rPr>
              <a:t>”</a:t>
            </a:r>
            <a:r>
              <a:rPr lang="en-US" dirty="0"/>
              <a:t>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7C11638-86D9-2C48-AE1E-1F8B7BBC6DCA}"/>
              </a:ext>
            </a:extLst>
          </p:cNvPr>
          <p:cNvSpPr/>
          <p:nvPr/>
        </p:nvSpPr>
        <p:spPr>
          <a:xfrm>
            <a:off x="533400" y="4677952"/>
            <a:ext cx="11658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339C"/>
                </a:solidFill>
                <a:latin typeface="Courier" pitchFamily="2" charset="0"/>
              </a:rPr>
              <a:t>pivot_longer</a:t>
            </a:r>
            <a:r>
              <a:rPr lang="en-US" dirty="0"/>
              <a:t>(</a:t>
            </a:r>
            <a:r>
              <a:rPr lang="en-US" dirty="0" err="1"/>
              <a:t>dataframe</a:t>
            </a:r>
            <a:r>
              <a:rPr lang="en-US" dirty="0"/>
              <a:t> to reshape,</a:t>
            </a:r>
            <a:r>
              <a:rPr lang="en-US" dirty="0">
                <a:solidFill>
                  <a:srgbClr val="FF0000"/>
                </a:solidFill>
              </a:rPr>
              <a:t> “Status”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“</a:t>
            </a:r>
            <a:r>
              <a:rPr lang="en-US" dirty="0">
                <a:solidFill>
                  <a:srgbClr val="0070C0"/>
                </a:solidFill>
              </a:rPr>
              <a:t>Count</a:t>
            </a:r>
            <a:r>
              <a:rPr lang="en-US" dirty="0">
                <a:solidFill>
                  <a:srgbClr val="FF0000"/>
                </a:solidFill>
              </a:rPr>
              <a:t>”</a:t>
            </a:r>
            <a:r>
              <a:rPr lang="en-US" dirty="0"/>
              <a:t>)</a:t>
            </a:r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69C6FA0E-EB70-B749-A875-9B0ACD039918}"/>
              </a:ext>
            </a:extLst>
          </p:cNvPr>
          <p:cNvSpPr/>
          <p:nvPr/>
        </p:nvSpPr>
        <p:spPr>
          <a:xfrm>
            <a:off x="4627788" y="1410176"/>
            <a:ext cx="1943100" cy="369332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290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661</Words>
  <Application>Microsoft Macintosh PowerPoint</Application>
  <PresentationFormat>Widescreen</PresentationFormat>
  <Paragraphs>520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Courier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Thiyanga Talagala</dc:creator>
  <cp:lastModifiedBy>Thiyanga Talagala</cp:lastModifiedBy>
  <cp:revision>20</cp:revision>
  <dcterms:created xsi:type="dcterms:W3CDTF">2020-05-26T00:00:30Z</dcterms:created>
  <dcterms:modified xsi:type="dcterms:W3CDTF">2020-05-26T04:17:32Z</dcterms:modified>
</cp:coreProperties>
</file>