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3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5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B1AB4-5849-46D8-81D7-1A45E872926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2F0BF-0A40-4121-8E27-F803D120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245" t="6577" r="22049" b="18476"/>
          <a:stretch/>
        </p:blipFill>
        <p:spPr>
          <a:xfrm>
            <a:off x="1754659" y="81269"/>
            <a:ext cx="9741911" cy="66737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96216" y="5231027"/>
            <a:ext cx="3113903" cy="247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8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245" t="6577" r="22049" b="18476"/>
          <a:stretch/>
        </p:blipFill>
        <p:spPr>
          <a:xfrm>
            <a:off x="1754659" y="81269"/>
            <a:ext cx="9741911" cy="66737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96216" y="5231027"/>
            <a:ext cx="3113903" cy="247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84540" y="4761469"/>
            <a:ext cx="510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Experience with programming in Python or R.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5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0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2020-02-10T07:48:36Z</dcterms:created>
  <dcterms:modified xsi:type="dcterms:W3CDTF">2020-02-10T07:48:58Z</dcterms:modified>
</cp:coreProperties>
</file>