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4"/>
  </p:sldMasterIdLst>
  <p:sldIdLst>
    <p:sldId id="579" r:id="rId5"/>
    <p:sldId id="515" r:id="rId6"/>
    <p:sldId id="262" r:id="rId7"/>
    <p:sldId id="593" r:id="rId8"/>
    <p:sldId id="594" r:id="rId9"/>
    <p:sldId id="595" r:id="rId10"/>
    <p:sldId id="261" r:id="rId11"/>
  </p:sldIdLst>
  <p:sldSz cx="12192000" cy="6858000"/>
  <p:notesSz cx="6811963" cy="9942513"/>
  <p:embeddedFontLst>
    <p:embeddedFont>
      <p:font typeface="Cascadia Code ExtraLight" panose="020B0609020000020004" pitchFamily="49" charset="0"/>
      <p:regular r:id="rId12"/>
      <p:italic r:id="rId13"/>
    </p:embeddedFon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  <p:embeddedFont>
      <p:font typeface="Roboto Condensed" panose="02000000000000000000" pitchFamily="2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5B7F82"/>
    <a:srgbClr val="2742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EC663E-F0B5-4978-B8BF-D5A53EE96858}" v="5" dt="2024-11-26T07:59:08.4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stil, tabellrutenett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29" autoAdjust="0"/>
  </p:normalViewPr>
  <p:slideViewPr>
    <p:cSldViewPr snapToGrid="0">
      <p:cViewPr varScale="1">
        <p:scale>
          <a:sx n="121" d="100"/>
          <a:sy n="121" d="100"/>
        </p:scale>
        <p:origin x="90" y="15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10.fntdata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3.fntdata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8.fntdata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ngsrud, Øyvind" userId="1628355e-0224-4b38-aa97-f62784bcc4a6" providerId="ADAL" clId="{1C7235A7-6095-4E9F-8C77-A323E24F834A}"/>
    <pc:docChg chg="undo custSel addSld delSld modSld sldOrd">
      <pc:chgData name="Langsrud, Øyvind" userId="1628355e-0224-4b38-aa97-f62784bcc4a6" providerId="ADAL" clId="{1C7235A7-6095-4E9F-8C77-A323E24F834A}" dt="2024-11-22T08:02:13.917" v="237" actId="47"/>
      <pc:docMkLst>
        <pc:docMk/>
      </pc:docMkLst>
      <pc:sldChg chg="addSp modSp mod modAnim">
        <pc:chgData name="Langsrud, Øyvind" userId="1628355e-0224-4b38-aa97-f62784bcc4a6" providerId="ADAL" clId="{1C7235A7-6095-4E9F-8C77-A323E24F834A}" dt="2024-11-22T07:58:42.505" v="226"/>
        <pc:sldMkLst>
          <pc:docMk/>
          <pc:sldMk cId="1339375299" sldId="262"/>
        </pc:sldMkLst>
        <pc:spChg chg="add mod">
          <ac:chgData name="Langsrud, Øyvind" userId="1628355e-0224-4b38-aa97-f62784bcc4a6" providerId="ADAL" clId="{1C7235A7-6095-4E9F-8C77-A323E24F834A}" dt="2024-11-22T07:58:10.878" v="224" actId="1076"/>
          <ac:spMkLst>
            <pc:docMk/>
            <pc:sldMk cId="1339375299" sldId="262"/>
            <ac:spMk id="2" creationId="{087EE84C-83F5-DD14-E778-32EEEA4761CD}"/>
          </ac:spMkLst>
        </pc:spChg>
        <pc:spChg chg="mod">
          <ac:chgData name="Langsrud, Øyvind" userId="1628355e-0224-4b38-aa97-f62784bcc4a6" providerId="ADAL" clId="{1C7235A7-6095-4E9F-8C77-A323E24F834A}" dt="2024-11-22T07:52:51.935" v="170" actId="14100"/>
          <ac:spMkLst>
            <pc:docMk/>
            <pc:sldMk cId="1339375299" sldId="262"/>
            <ac:spMk id="4" creationId="{4632189E-0C85-466E-8062-F4139B9CBB6B}"/>
          </ac:spMkLst>
        </pc:spChg>
        <pc:spChg chg="mod">
          <ac:chgData name="Langsrud, Øyvind" userId="1628355e-0224-4b38-aa97-f62784bcc4a6" providerId="ADAL" clId="{1C7235A7-6095-4E9F-8C77-A323E24F834A}" dt="2024-11-22T07:57:53.395" v="222" actId="20577"/>
          <ac:spMkLst>
            <pc:docMk/>
            <pc:sldMk cId="1339375299" sldId="262"/>
            <ac:spMk id="5" creationId="{EE970C6A-ADB2-4F64-934B-FDB02A6E63D7}"/>
          </ac:spMkLst>
        </pc:spChg>
      </pc:sldChg>
      <pc:sldChg chg="del">
        <pc:chgData name="Langsrud, Øyvind" userId="1628355e-0224-4b38-aa97-f62784bcc4a6" providerId="ADAL" clId="{1C7235A7-6095-4E9F-8C77-A323E24F834A}" dt="2024-11-22T08:01:56.415" v="232" actId="47"/>
        <pc:sldMkLst>
          <pc:docMk/>
          <pc:sldMk cId="1469762675" sldId="264"/>
        </pc:sldMkLst>
      </pc:sldChg>
      <pc:sldChg chg="del">
        <pc:chgData name="Langsrud, Øyvind" userId="1628355e-0224-4b38-aa97-f62784bcc4a6" providerId="ADAL" clId="{1C7235A7-6095-4E9F-8C77-A323E24F834A}" dt="2024-11-22T08:02:13.917" v="237" actId="47"/>
        <pc:sldMkLst>
          <pc:docMk/>
          <pc:sldMk cId="927312668" sldId="271"/>
        </pc:sldMkLst>
      </pc:sldChg>
      <pc:sldChg chg="del">
        <pc:chgData name="Langsrud, Øyvind" userId="1628355e-0224-4b38-aa97-f62784bcc4a6" providerId="ADAL" clId="{1C7235A7-6095-4E9F-8C77-A323E24F834A}" dt="2024-11-22T08:02:13.917" v="237" actId="47"/>
        <pc:sldMkLst>
          <pc:docMk/>
          <pc:sldMk cId="3283067391" sldId="517"/>
        </pc:sldMkLst>
      </pc:sldChg>
      <pc:sldChg chg="del">
        <pc:chgData name="Langsrud, Øyvind" userId="1628355e-0224-4b38-aa97-f62784bcc4a6" providerId="ADAL" clId="{1C7235A7-6095-4E9F-8C77-A323E24F834A}" dt="2024-11-22T08:02:13.917" v="237" actId="47"/>
        <pc:sldMkLst>
          <pc:docMk/>
          <pc:sldMk cId="3427900757" sldId="518"/>
        </pc:sldMkLst>
      </pc:sldChg>
      <pc:sldChg chg="del">
        <pc:chgData name="Langsrud, Øyvind" userId="1628355e-0224-4b38-aa97-f62784bcc4a6" providerId="ADAL" clId="{1C7235A7-6095-4E9F-8C77-A323E24F834A}" dt="2024-11-22T08:02:13.917" v="237" actId="47"/>
        <pc:sldMkLst>
          <pc:docMk/>
          <pc:sldMk cId="4113684936" sldId="519"/>
        </pc:sldMkLst>
      </pc:sldChg>
      <pc:sldChg chg="del">
        <pc:chgData name="Langsrud, Øyvind" userId="1628355e-0224-4b38-aa97-f62784bcc4a6" providerId="ADAL" clId="{1C7235A7-6095-4E9F-8C77-A323E24F834A}" dt="2024-11-22T08:02:13.917" v="237" actId="47"/>
        <pc:sldMkLst>
          <pc:docMk/>
          <pc:sldMk cId="315135539" sldId="520"/>
        </pc:sldMkLst>
      </pc:sldChg>
      <pc:sldChg chg="del">
        <pc:chgData name="Langsrud, Øyvind" userId="1628355e-0224-4b38-aa97-f62784bcc4a6" providerId="ADAL" clId="{1C7235A7-6095-4E9F-8C77-A323E24F834A}" dt="2024-11-22T08:02:13.917" v="237" actId="47"/>
        <pc:sldMkLst>
          <pc:docMk/>
          <pc:sldMk cId="185818571" sldId="521"/>
        </pc:sldMkLst>
      </pc:sldChg>
      <pc:sldChg chg="modSp del mod">
        <pc:chgData name="Langsrud, Øyvind" userId="1628355e-0224-4b38-aa97-f62784bcc4a6" providerId="ADAL" clId="{1C7235A7-6095-4E9F-8C77-A323E24F834A}" dt="2024-11-22T08:02:13.917" v="237" actId="47"/>
        <pc:sldMkLst>
          <pc:docMk/>
          <pc:sldMk cId="2633830089" sldId="523"/>
        </pc:sldMkLst>
        <pc:spChg chg="mod">
          <ac:chgData name="Langsrud, Øyvind" userId="1628355e-0224-4b38-aa97-f62784bcc4a6" providerId="ADAL" clId="{1C7235A7-6095-4E9F-8C77-A323E24F834A}" dt="2024-11-22T07:44:42.749" v="57" actId="27636"/>
          <ac:spMkLst>
            <pc:docMk/>
            <pc:sldMk cId="2633830089" sldId="523"/>
            <ac:spMk id="2" creationId="{757067C7-4027-659C-A8E9-C056EE4CAC15}"/>
          </ac:spMkLst>
        </pc:spChg>
      </pc:sldChg>
      <pc:sldChg chg="modSp del mod">
        <pc:chgData name="Langsrud, Øyvind" userId="1628355e-0224-4b38-aa97-f62784bcc4a6" providerId="ADAL" clId="{1C7235A7-6095-4E9F-8C77-A323E24F834A}" dt="2024-11-22T08:02:13.917" v="237" actId="47"/>
        <pc:sldMkLst>
          <pc:docMk/>
          <pc:sldMk cId="2932973522" sldId="524"/>
        </pc:sldMkLst>
        <pc:spChg chg="mod">
          <ac:chgData name="Langsrud, Øyvind" userId="1628355e-0224-4b38-aa97-f62784bcc4a6" providerId="ADAL" clId="{1C7235A7-6095-4E9F-8C77-A323E24F834A}" dt="2024-11-22T07:44:42.753" v="58" actId="27636"/>
          <ac:spMkLst>
            <pc:docMk/>
            <pc:sldMk cId="2932973522" sldId="524"/>
            <ac:spMk id="2" creationId="{757067C7-4027-659C-A8E9-C056EE4CAC15}"/>
          </ac:spMkLst>
        </pc:spChg>
      </pc:sldChg>
      <pc:sldChg chg="del">
        <pc:chgData name="Langsrud, Øyvind" userId="1628355e-0224-4b38-aa97-f62784bcc4a6" providerId="ADAL" clId="{1C7235A7-6095-4E9F-8C77-A323E24F834A}" dt="2024-11-22T08:02:13.917" v="237" actId="47"/>
        <pc:sldMkLst>
          <pc:docMk/>
          <pc:sldMk cId="2677209340" sldId="525"/>
        </pc:sldMkLst>
      </pc:sldChg>
      <pc:sldChg chg="del">
        <pc:chgData name="Langsrud, Øyvind" userId="1628355e-0224-4b38-aa97-f62784bcc4a6" providerId="ADAL" clId="{1C7235A7-6095-4E9F-8C77-A323E24F834A}" dt="2024-11-22T08:02:13.917" v="237" actId="47"/>
        <pc:sldMkLst>
          <pc:docMk/>
          <pc:sldMk cId="2358328571" sldId="526"/>
        </pc:sldMkLst>
      </pc:sldChg>
      <pc:sldChg chg="del">
        <pc:chgData name="Langsrud, Øyvind" userId="1628355e-0224-4b38-aa97-f62784bcc4a6" providerId="ADAL" clId="{1C7235A7-6095-4E9F-8C77-A323E24F834A}" dt="2024-11-22T08:02:13.917" v="237" actId="47"/>
        <pc:sldMkLst>
          <pc:docMk/>
          <pc:sldMk cId="2425323085" sldId="527"/>
        </pc:sldMkLst>
      </pc:sldChg>
      <pc:sldChg chg="del">
        <pc:chgData name="Langsrud, Øyvind" userId="1628355e-0224-4b38-aa97-f62784bcc4a6" providerId="ADAL" clId="{1C7235A7-6095-4E9F-8C77-A323E24F834A}" dt="2024-11-22T08:02:03.708" v="234" actId="47"/>
        <pc:sldMkLst>
          <pc:docMk/>
          <pc:sldMk cId="548463105" sldId="531"/>
        </pc:sldMkLst>
      </pc:sldChg>
      <pc:sldChg chg="del">
        <pc:chgData name="Langsrud, Øyvind" userId="1628355e-0224-4b38-aa97-f62784bcc4a6" providerId="ADAL" clId="{1C7235A7-6095-4E9F-8C77-A323E24F834A}" dt="2024-11-22T08:02:04.595" v="235" actId="47"/>
        <pc:sldMkLst>
          <pc:docMk/>
          <pc:sldMk cId="2368752398" sldId="533"/>
        </pc:sldMkLst>
      </pc:sldChg>
      <pc:sldChg chg="del">
        <pc:chgData name="Langsrud, Øyvind" userId="1628355e-0224-4b38-aa97-f62784bcc4a6" providerId="ADAL" clId="{1C7235A7-6095-4E9F-8C77-A323E24F834A}" dt="2024-11-22T08:02:13.917" v="237" actId="47"/>
        <pc:sldMkLst>
          <pc:docMk/>
          <pc:sldMk cId="567220496" sldId="534"/>
        </pc:sldMkLst>
      </pc:sldChg>
      <pc:sldChg chg="del">
        <pc:chgData name="Langsrud, Øyvind" userId="1628355e-0224-4b38-aa97-f62784bcc4a6" providerId="ADAL" clId="{1C7235A7-6095-4E9F-8C77-A323E24F834A}" dt="2024-11-22T08:02:13.917" v="237" actId="47"/>
        <pc:sldMkLst>
          <pc:docMk/>
          <pc:sldMk cId="1238907232" sldId="536"/>
        </pc:sldMkLst>
      </pc:sldChg>
      <pc:sldChg chg="del">
        <pc:chgData name="Langsrud, Øyvind" userId="1628355e-0224-4b38-aa97-f62784bcc4a6" providerId="ADAL" clId="{1C7235A7-6095-4E9F-8C77-A323E24F834A}" dt="2024-11-22T08:01:59.647" v="233" actId="47"/>
        <pc:sldMkLst>
          <pc:docMk/>
          <pc:sldMk cId="3992175806" sldId="537"/>
        </pc:sldMkLst>
      </pc:sldChg>
      <pc:sldChg chg="del ord">
        <pc:chgData name="Langsrud, Øyvind" userId="1628355e-0224-4b38-aa97-f62784bcc4a6" providerId="ADAL" clId="{1C7235A7-6095-4E9F-8C77-A323E24F834A}" dt="2024-11-22T08:02:13.917" v="237" actId="47"/>
        <pc:sldMkLst>
          <pc:docMk/>
          <pc:sldMk cId="1225607585" sldId="538"/>
        </pc:sldMkLst>
      </pc:sldChg>
      <pc:sldChg chg="del">
        <pc:chgData name="Langsrud, Øyvind" userId="1628355e-0224-4b38-aa97-f62784bcc4a6" providerId="ADAL" clId="{1C7235A7-6095-4E9F-8C77-A323E24F834A}" dt="2024-11-22T08:02:13.917" v="237" actId="47"/>
        <pc:sldMkLst>
          <pc:docMk/>
          <pc:sldMk cId="3731990622" sldId="541"/>
        </pc:sldMkLst>
      </pc:sldChg>
      <pc:sldChg chg="del">
        <pc:chgData name="Langsrud, Øyvind" userId="1628355e-0224-4b38-aa97-f62784bcc4a6" providerId="ADAL" clId="{1C7235A7-6095-4E9F-8C77-A323E24F834A}" dt="2024-11-22T08:02:13.917" v="237" actId="47"/>
        <pc:sldMkLst>
          <pc:docMk/>
          <pc:sldMk cId="2599748870" sldId="542"/>
        </pc:sldMkLst>
      </pc:sldChg>
      <pc:sldChg chg="del">
        <pc:chgData name="Langsrud, Øyvind" userId="1628355e-0224-4b38-aa97-f62784bcc4a6" providerId="ADAL" clId="{1C7235A7-6095-4E9F-8C77-A323E24F834A}" dt="2024-11-22T08:02:13.917" v="237" actId="47"/>
        <pc:sldMkLst>
          <pc:docMk/>
          <pc:sldMk cId="1767131050" sldId="543"/>
        </pc:sldMkLst>
      </pc:sldChg>
      <pc:sldChg chg="addSp delSp modSp mod delAnim modAnim">
        <pc:chgData name="Langsrud, Øyvind" userId="1628355e-0224-4b38-aa97-f62784bcc4a6" providerId="ADAL" clId="{1C7235A7-6095-4E9F-8C77-A323E24F834A}" dt="2024-11-22T07:46:57.147" v="70" actId="1076"/>
        <pc:sldMkLst>
          <pc:docMk/>
          <pc:sldMk cId="1821737262" sldId="579"/>
        </pc:sldMkLst>
        <pc:spChg chg="mod">
          <ac:chgData name="Langsrud, Øyvind" userId="1628355e-0224-4b38-aa97-f62784bcc4a6" providerId="ADAL" clId="{1C7235A7-6095-4E9F-8C77-A323E24F834A}" dt="2024-11-22T07:46:50.920" v="69" actId="14100"/>
          <ac:spMkLst>
            <pc:docMk/>
            <pc:sldMk cId="1821737262" sldId="579"/>
            <ac:spMk id="2" creationId="{50DADA9A-CC0A-6935-7872-30FDB0F6B116}"/>
          </ac:spMkLst>
        </pc:spChg>
        <pc:spChg chg="mod">
          <ac:chgData name="Langsrud, Øyvind" userId="1628355e-0224-4b38-aa97-f62784bcc4a6" providerId="ADAL" clId="{1C7235A7-6095-4E9F-8C77-A323E24F834A}" dt="2024-11-22T07:46:44.618" v="68" actId="14100"/>
          <ac:spMkLst>
            <pc:docMk/>
            <pc:sldMk cId="1821737262" sldId="579"/>
            <ac:spMk id="3" creationId="{363A9269-E7E9-2A05-82C0-6531D9D82E13}"/>
          </ac:spMkLst>
        </pc:spChg>
        <pc:grpChg chg="add mod">
          <ac:chgData name="Langsrud, Øyvind" userId="1628355e-0224-4b38-aa97-f62784bcc4a6" providerId="ADAL" clId="{1C7235A7-6095-4E9F-8C77-A323E24F834A}" dt="2024-11-22T07:46:57.147" v="70" actId="1076"/>
          <ac:grpSpMkLst>
            <pc:docMk/>
            <pc:sldMk cId="1821737262" sldId="579"/>
            <ac:grpSpMk id="7" creationId="{75143557-A00A-C210-DB77-E140FDDB45E3}"/>
          </ac:grpSpMkLst>
        </pc:grpChg>
        <pc:picChg chg="add mod">
          <ac:chgData name="Langsrud, Øyvind" userId="1628355e-0224-4b38-aa97-f62784bcc4a6" providerId="ADAL" clId="{1C7235A7-6095-4E9F-8C77-A323E24F834A}" dt="2024-11-22T07:45:51.317" v="62"/>
          <ac:picMkLst>
            <pc:docMk/>
            <pc:sldMk cId="1821737262" sldId="579"/>
            <ac:picMk id="6" creationId="{31C0D1EA-D4FD-D9DD-ABA7-25EB4847B4AA}"/>
          </ac:picMkLst>
        </pc:picChg>
        <pc:cxnChg chg="add mod">
          <ac:chgData name="Langsrud, Øyvind" userId="1628355e-0224-4b38-aa97-f62784bcc4a6" providerId="ADAL" clId="{1C7235A7-6095-4E9F-8C77-A323E24F834A}" dt="2024-11-22T07:44:40.316" v="52"/>
          <ac:cxnSpMkLst>
            <pc:docMk/>
            <pc:sldMk cId="1821737262" sldId="579"/>
            <ac:cxnSpMk id="4" creationId="{C97526C3-986F-1986-A7D6-2C46E2E132A3}"/>
          </ac:cxnSpMkLst>
        </pc:cxnChg>
        <pc:cxnChg chg="add del mod">
          <ac:chgData name="Langsrud, Øyvind" userId="1628355e-0224-4b38-aa97-f62784bcc4a6" providerId="ADAL" clId="{1C7235A7-6095-4E9F-8C77-A323E24F834A}" dt="2024-11-22T07:46:14.257" v="65" actId="478"/>
          <ac:cxnSpMkLst>
            <pc:docMk/>
            <pc:sldMk cId="1821737262" sldId="579"/>
            <ac:cxnSpMk id="5" creationId="{1C2D6A27-3B5F-D792-9436-AE121090E843}"/>
          </ac:cxnSpMkLst>
        </pc:cxnChg>
        <pc:cxnChg chg="mod">
          <ac:chgData name="Langsrud, Øyvind" userId="1628355e-0224-4b38-aa97-f62784bcc4a6" providerId="ADAL" clId="{1C7235A7-6095-4E9F-8C77-A323E24F834A}" dt="2024-11-22T07:46:02.973" v="63"/>
          <ac:cxnSpMkLst>
            <pc:docMk/>
            <pc:sldMk cId="1821737262" sldId="579"/>
            <ac:cxnSpMk id="8" creationId="{82D0AF05-A16D-AB33-B28D-D064E13F6E64}"/>
          </ac:cxnSpMkLst>
        </pc:cxnChg>
        <pc:cxnChg chg="mod">
          <ac:chgData name="Langsrud, Øyvind" userId="1628355e-0224-4b38-aa97-f62784bcc4a6" providerId="ADAL" clId="{1C7235A7-6095-4E9F-8C77-A323E24F834A}" dt="2024-11-22T07:46:02.973" v="63"/>
          <ac:cxnSpMkLst>
            <pc:docMk/>
            <pc:sldMk cId="1821737262" sldId="579"/>
            <ac:cxnSpMk id="9" creationId="{536DB7FB-3AD3-77D7-ECDA-0CE133F2290E}"/>
          </ac:cxnSpMkLst>
        </pc:cxnChg>
        <pc:cxnChg chg="mod">
          <ac:chgData name="Langsrud, Øyvind" userId="1628355e-0224-4b38-aa97-f62784bcc4a6" providerId="ADAL" clId="{1C7235A7-6095-4E9F-8C77-A323E24F834A}" dt="2024-11-22T07:46:02.973" v="63"/>
          <ac:cxnSpMkLst>
            <pc:docMk/>
            <pc:sldMk cId="1821737262" sldId="579"/>
            <ac:cxnSpMk id="10" creationId="{3DFFDC63-4158-6744-3B2E-A865B9DDE042}"/>
          </ac:cxnSpMkLst>
        </pc:cxnChg>
      </pc:sldChg>
      <pc:sldChg chg="del">
        <pc:chgData name="Langsrud, Øyvind" userId="1628355e-0224-4b38-aa97-f62784bcc4a6" providerId="ADAL" clId="{1C7235A7-6095-4E9F-8C77-A323E24F834A}" dt="2024-11-22T08:02:13.917" v="237" actId="47"/>
        <pc:sldMkLst>
          <pc:docMk/>
          <pc:sldMk cId="495991424" sldId="581"/>
        </pc:sldMkLst>
      </pc:sldChg>
      <pc:sldChg chg="del">
        <pc:chgData name="Langsrud, Øyvind" userId="1628355e-0224-4b38-aa97-f62784bcc4a6" providerId="ADAL" clId="{1C7235A7-6095-4E9F-8C77-A323E24F834A}" dt="2024-11-22T08:02:13.917" v="237" actId="47"/>
        <pc:sldMkLst>
          <pc:docMk/>
          <pc:sldMk cId="4177691703" sldId="582"/>
        </pc:sldMkLst>
      </pc:sldChg>
      <pc:sldChg chg="del">
        <pc:chgData name="Langsrud, Øyvind" userId="1628355e-0224-4b38-aa97-f62784bcc4a6" providerId="ADAL" clId="{1C7235A7-6095-4E9F-8C77-A323E24F834A}" dt="2024-11-22T08:02:13.917" v="237" actId="47"/>
        <pc:sldMkLst>
          <pc:docMk/>
          <pc:sldMk cId="3479358685" sldId="583"/>
        </pc:sldMkLst>
      </pc:sldChg>
      <pc:sldChg chg="del">
        <pc:chgData name="Langsrud, Øyvind" userId="1628355e-0224-4b38-aa97-f62784bcc4a6" providerId="ADAL" clId="{1C7235A7-6095-4E9F-8C77-A323E24F834A}" dt="2024-11-22T08:02:13.917" v="237" actId="47"/>
        <pc:sldMkLst>
          <pc:docMk/>
          <pc:sldMk cId="632154343" sldId="584"/>
        </pc:sldMkLst>
      </pc:sldChg>
      <pc:sldChg chg="del">
        <pc:chgData name="Langsrud, Øyvind" userId="1628355e-0224-4b38-aa97-f62784bcc4a6" providerId="ADAL" clId="{1C7235A7-6095-4E9F-8C77-A323E24F834A}" dt="2024-11-22T08:02:13.917" v="237" actId="47"/>
        <pc:sldMkLst>
          <pc:docMk/>
          <pc:sldMk cId="1884578173" sldId="585"/>
        </pc:sldMkLst>
      </pc:sldChg>
      <pc:sldChg chg="del">
        <pc:chgData name="Langsrud, Øyvind" userId="1628355e-0224-4b38-aa97-f62784bcc4a6" providerId="ADAL" clId="{1C7235A7-6095-4E9F-8C77-A323E24F834A}" dt="2024-11-22T08:02:13.917" v="237" actId="47"/>
        <pc:sldMkLst>
          <pc:docMk/>
          <pc:sldMk cId="1866610120" sldId="586"/>
        </pc:sldMkLst>
      </pc:sldChg>
      <pc:sldChg chg="del">
        <pc:chgData name="Langsrud, Øyvind" userId="1628355e-0224-4b38-aa97-f62784bcc4a6" providerId="ADAL" clId="{1C7235A7-6095-4E9F-8C77-A323E24F834A}" dt="2024-11-22T08:02:13.917" v="237" actId="47"/>
        <pc:sldMkLst>
          <pc:docMk/>
          <pc:sldMk cId="4243968051" sldId="587"/>
        </pc:sldMkLst>
      </pc:sldChg>
      <pc:sldChg chg="del">
        <pc:chgData name="Langsrud, Øyvind" userId="1628355e-0224-4b38-aa97-f62784bcc4a6" providerId="ADAL" clId="{1C7235A7-6095-4E9F-8C77-A323E24F834A}" dt="2024-11-22T08:02:13.917" v="237" actId="47"/>
        <pc:sldMkLst>
          <pc:docMk/>
          <pc:sldMk cId="3273995698" sldId="588"/>
        </pc:sldMkLst>
      </pc:sldChg>
      <pc:sldChg chg="del">
        <pc:chgData name="Langsrud, Øyvind" userId="1628355e-0224-4b38-aa97-f62784bcc4a6" providerId="ADAL" clId="{1C7235A7-6095-4E9F-8C77-A323E24F834A}" dt="2024-11-22T08:02:13.917" v="237" actId="47"/>
        <pc:sldMkLst>
          <pc:docMk/>
          <pc:sldMk cId="1640849062" sldId="589"/>
        </pc:sldMkLst>
      </pc:sldChg>
      <pc:sldChg chg="del">
        <pc:chgData name="Langsrud, Øyvind" userId="1628355e-0224-4b38-aa97-f62784bcc4a6" providerId="ADAL" clId="{1C7235A7-6095-4E9F-8C77-A323E24F834A}" dt="2024-11-22T08:02:13.917" v="237" actId="47"/>
        <pc:sldMkLst>
          <pc:docMk/>
          <pc:sldMk cId="1432607571" sldId="591"/>
        </pc:sldMkLst>
      </pc:sldChg>
      <pc:sldChg chg="del">
        <pc:chgData name="Langsrud, Øyvind" userId="1628355e-0224-4b38-aa97-f62784bcc4a6" providerId="ADAL" clId="{1C7235A7-6095-4E9F-8C77-A323E24F834A}" dt="2024-11-22T08:02:13.917" v="237" actId="47"/>
        <pc:sldMkLst>
          <pc:docMk/>
          <pc:sldMk cId="399823760" sldId="592"/>
        </pc:sldMkLst>
      </pc:sldChg>
      <pc:sldChg chg="addSp modSp add del modAnim">
        <pc:chgData name="Langsrud, Øyvind" userId="1628355e-0224-4b38-aa97-f62784bcc4a6" providerId="ADAL" clId="{1C7235A7-6095-4E9F-8C77-A323E24F834A}" dt="2024-11-22T07:48:22.066" v="71" actId="47"/>
        <pc:sldMkLst>
          <pc:docMk/>
          <pc:sldMk cId="3041588451" sldId="593"/>
        </pc:sldMkLst>
        <pc:grpChg chg="add mod">
          <ac:chgData name="Langsrud, Øyvind" userId="1628355e-0224-4b38-aa97-f62784bcc4a6" providerId="ADAL" clId="{1C7235A7-6095-4E9F-8C77-A323E24F834A}" dt="2024-11-22T07:45:45.832" v="61" actId="164"/>
          <ac:grpSpMkLst>
            <pc:docMk/>
            <pc:sldMk cId="3041588451" sldId="593"/>
            <ac:grpSpMk id="6" creationId="{1CB40B25-7E7D-8F79-699A-039B53624074}"/>
          </ac:grpSpMkLst>
        </pc:grpChg>
        <pc:cxnChg chg="mod">
          <ac:chgData name="Langsrud, Øyvind" userId="1628355e-0224-4b38-aa97-f62784bcc4a6" providerId="ADAL" clId="{1C7235A7-6095-4E9F-8C77-A323E24F834A}" dt="2024-11-22T07:45:45.832" v="61" actId="164"/>
          <ac:cxnSpMkLst>
            <pc:docMk/>
            <pc:sldMk cId="3041588451" sldId="593"/>
            <ac:cxnSpMk id="8" creationId="{F6242CEE-EFC7-CEE9-E153-168DB468F1C9}"/>
          </ac:cxnSpMkLst>
        </pc:cxnChg>
        <pc:cxnChg chg="mod">
          <ac:chgData name="Langsrud, Øyvind" userId="1628355e-0224-4b38-aa97-f62784bcc4a6" providerId="ADAL" clId="{1C7235A7-6095-4E9F-8C77-A323E24F834A}" dt="2024-11-22T07:45:45.832" v="61" actId="164"/>
          <ac:cxnSpMkLst>
            <pc:docMk/>
            <pc:sldMk cId="3041588451" sldId="593"/>
            <ac:cxnSpMk id="16" creationId="{4A0D1D63-A504-005C-C9F8-C876195109D3}"/>
          </ac:cxnSpMkLst>
        </pc:cxnChg>
        <pc:cxnChg chg="mod">
          <ac:chgData name="Langsrud, Øyvind" userId="1628355e-0224-4b38-aa97-f62784bcc4a6" providerId="ADAL" clId="{1C7235A7-6095-4E9F-8C77-A323E24F834A}" dt="2024-11-22T07:45:45.832" v="61" actId="164"/>
          <ac:cxnSpMkLst>
            <pc:docMk/>
            <pc:sldMk cId="3041588451" sldId="593"/>
            <ac:cxnSpMk id="40" creationId="{582C18B1-E426-A1F4-5230-1037BE8F1032}"/>
          </ac:cxnSpMkLst>
        </pc:cxnChg>
      </pc:sldChg>
      <pc:sldChg chg="modSp new mod">
        <pc:chgData name="Langsrud, Øyvind" userId="1628355e-0224-4b38-aa97-f62784bcc4a6" providerId="ADAL" clId="{1C7235A7-6095-4E9F-8C77-A323E24F834A}" dt="2024-11-22T08:01:53.141" v="231" actId="790"/>
        <pc:sldMkLst>
          <pc:docMk/>
          <pc:sldMk cId="4195536455" sldId="593"/>
        </pc:sldMkLst>
        <pc:spChg chg="mod">
          <ac:chgData name="Langsrud, Øyvind" userId="1628355e-0224-4b38-aa97-f62784bcc4a6" providerId="ADAL" clId="{1C7235A7-6095-4E9F-8C77-A323E24F834A}" dt="2024-11-22T08:01:53.141" v="231" actId="790"/>
          <ac:spMkLst>
            <pc:docMk/>
            <pc:sldMk cId="4195536455" sldId="593"/>
            <ac:spMk id="2" creationId="{909EFB8A-58F9-C0B9-5CD1-C796BCFC382F}"/>
          </ac:spMkLst>
        </pc:spChg>
        <pc:spChg chg="mod">
          <ac:chgData name="Langsrud, Øyvind" userId="1628355e-0224-4b38-aa97-f62784bcc4a6" providerId="ADAL" clId="{1C7235A7-6095-4E9F-8C77-A323E24F834A}" dt="2024-11-22T08:01:53.141" v="231" actId="790"/>
          <ac:spMkLst>
            <pc:docMk/>
            <pc:sldMk cId="4195536455" sldId="593"/>
            <ac:spMk id="3" creationId="{7E661FED-4D1E-1599-FF36-F4D5732F2B8D}"/>
          </ac:spMkLst>
        </pc:spChg>
      </pc:sldChg>
    </pc:docChg>
  </pc:docChgLst>
  <pc:docChgLst>
    <pc:chgData name="Langsrud, Øyvind" userId="1628355e-0224-4b38-aa97-f62784bcc4a6" providerId="ADAL" clId="{5DEC663E-F0B5-4978-B8BF-D5A53EE96858}"/>
    <pc:docChg chg="undo custSel addSld modSld">
      <pc:chgData name="Langsrud, Øyvind" userId="1628355e-0224-4b38-aa97-f62784bcc4a6" providerId="ADAL" clId="{5DEC663E-F0B5-4978-B8BF-D5A53EE96858}" dt="2024-11-26T07:59:08.390" v="227" actId="20577"/>
      <pc:docMkLst>
        <pc:docMk/>
      </pc:docMkLst>
      <pc:sldChg chg="addSp delSp modSp new mod">
        <pc:chgData name="Langsrud, Øyvind" userId="1628355e-0224-4b38-aa97-f62784bcc4a6" providerId="ADAL" clId="{5DEC663E-F0B5-4978-B8BF-D5A53EE96858}" dt="2024-11-25T16:41:17.894" v="210" actId="1076"/>
        <pc:sldMkLst>
          <pc:docMk/>
          <pc:sldMk cId="1238156146" sldId="594"/>
        </pc:sldMkLst>
        <pc:spChg chg="mod">
          <ac:chgData name="Langsrud, Øyvind" userId="1628355e-0224-4b38-aa97-f62784bcc4a6" providerId="ADAL" clId="{5DEC663E-F0B5-4978-B8BF-D5A53EE96858}" dt="2024-11-25T16:41:17.894" v="210" actId="1076"/>
          <ac:spMkLst>
            <pc:docMk/>
            <pc:sldMk cId="1238156146" sldId="594"/>
            <ac:spMk id="2" creationId="{A0732FD3-2108-8926-D160-41D76B6D178A}"/>
          </ac:spMkLst>
        </pc:spChg>
        <pc:spChg chg="del">
          <ac:chgData name="Langsrud, Øyvind" userId="1628355e-0224-4b38-aa97-f62784bcc4a6" providerId="ADAL" clId="{5DEC663E-F0B5-4978-B8BF-D5A53EE96858}" dt="2024-11-25T16:37:53.625" v="1"/>
          <ac:spMkLst>
            <pc:docMk/>
            <pc:sldMk cId="1238156146" sldId="594"/>
            <ac:spMk id="3" creationId="{1115CF1F-66AC-8EBB-E632-EA28C942A11C}"/>
          </ac:spMkLst>
        </pc:spChg>
        <pc:spChg chg="add mod">
          <ac:chgData name="Langsrud, Øyvind" userId="1628355e-0224-4b38-aa97-f62784bcc4a6" providerId="ADAL" clId="{5DEC663E-F0B5-4978-B8BF-D5A53EE96858}" dt="2024-11-25T16:41:13.406" v="209" actId="1076"/>
          <ac:spMkLst>
            <pc:docMk/>
            <pc:sldMk cId="1238156146" sldId="594"/>
            <ac:spMk id="4" creationId="{0B07033C-3B31-8748-ABB5-5DFF51299774}"/>
          </ac:spMkLst>
        </pc:spChg>
      </pc:sldChg>
      <pc:sldChg chg="modSp new mod">
        <pc:chgData name="Langsrud, Øyvind" userId="1628355e-0224-4b38-aa97-f62784bcc4a6" providerId="ADAL" clId="{5DEC663E-F0B5-4978-B8BF-D5A53EE96858}" dt="2024-11-26T07:59:08.390" v="227" actId="20577"/>
        <pc:sldMkLst>
          <pc:docMk/>
          <pc:sldMk cId="2825505414" sldId="595"/>
        </pc:sldMkLst>
        <pc:spChg chg="mod">
          <ac:chgData name="Langsrud, Øyvind" userId="1628355e-0224-4b38-aa97-f62784bcc4a6" providerId="ADAL" clId="{5DEC663E-F0B5-4978-B8BF-D5A53EE96858}" dt="2024-11-26T07:58:54.675" v="222" actId="20577"/>
          <ac:spMkLst>
            <pc:docMk/>
            <pc:sldMk cId="2825505414" sldId="595"/>
            <ac:spMk id="2" creationId="{576D27E2-11F7-85B7-AA8B-A3184CBF422A}"/>
          </ac:spMkLst>
        </pc:spChg>
        <pc:spChg chg="mod">
          <ac:chgData name="Langsrud, Øyvind" userId="1628355e-0224-4b38-aa97-f62784bcc4a6" providerId="ADAL" clId="{5DEC663E-F0B5-4978-B8BF-D5A53EE96858}" dt="2024-11-26T07:59:08.390" v="227" actId="20577"/>
          <ac:spMkLst>
            <pc:docMk/>
            <pc:sldMk cId="2825505414" sldId="595"/>
            <ac:spMk id="3" creationId="{D05E45F2-FBA3-A230-4003-FD29015436C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 descr="Et bilde som inneholder skjermbilde&#10;&#10;Beskrivelse som er generert med svært høy visshet">
            <a:extLst>
              <a:ext uri="{FF2B5EF4-FFF2-40B4-BE49-F238E27FC236}">
                <a16:creationId xmlns:a16="http://schemas.microsoft.com/office/drawing/2014/main" id="{47F2A11D-5491-478B-9E74-10A8C407A8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"/>
            <a:ext cx="12192000" cy="6857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991" y="2722288"/>
            <a:ext cx="9390018" cy="1015791"/>
          </a:xfrm>
          <a:ln>
            <a:noFill/>
          </a:ln>
        </p:spPr>
        <p:txBody>
          <a:bodyPr anchor="b"/>
          <a:lstStyle>
            <a:lvl1pPr algn="ctr">
              <a:lnSpc>
                <a:spcPct val="100000"/>
              </a:lnSpc>
              <a:defRPr lang="nb-NO" sz="6001" b="1" i="0" u="none" strike="noStrike" baseline="0" smtClean="0"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00991" y="3909549"/>
            <a:ext cx="9390018" cy="401648"/>
          </a:xfrm>
        </p:spPr>
        <p:txBody>
          <a:bodyPr>
            <a:spAutoFit/>
          </a:bodyPr>
          <a:lstStyle>
            <a:lvl1pPr marL="0" indent="0" algn="ctr">
              <a:buNone/>
              <a:defRPr sz="1500" cap="all" spc="75" baseline="0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nb-NO" noProof="0" dirty="0"/>
              <a:t>UNDERTITTEL SKAL INN HER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5524F468-AFDE-4FA7-A336-BF521DA62E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1606" cy="188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0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(sto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bilde 5">
            <a:extLst>
              <a:ext uri="{FF2B5EF4-FFF2-40B4-BE49-F238E27FC236}">
                <a16:creationId xmlns:a16="http://schemas.microsoft.com/office/drawing/2014/main" id="{9C0BB095-47FF-4294-9915-4ED142AC037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154" y="619504"/>
            <a:ext cx="10903891" cy="529382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nb-NO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FD3FCA3-4503-49E6-83F2-4DF49013A4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8991" y="3781605"/>
            <a:ext cx="4856516" cy="1816654"/>
          </a:xfrm>
          <a:solidFill>
            <a:schemeClr val="bg1">
              <a:alpha val="90000"/>
            </a:schemeClr>
          </a:solidFill>
        </p:spPr>
        <p:txBody>
          <a:bodyPr lIns="648000" rIns="648000"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2550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399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2746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Agenda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71B50D6-0810-4E43-928C-534B46A7A4E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19359" y="1862176"/>
            <a:ext cx="9651619" cy="3978862"/>
          </a:xfrm>
          <a:prstGeom prst="rect">
            <a:avLst/>
          </a:prstGeom>
        </p:spPr>
        <p:txBody>
          <a:bodyPr lIns="91440" tIns="45720" rIns="91440" bIns="45720"/>
          <a:lstStyle>
            <a:lvl1pPr marL="0" marR="0" indent="0" algn="l" defTabSz="91444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lvl1pPr>
          </a:lstStyle>
          <a:p>
            <a:pPr lvl="0"/>
            <a:r>
              <a:rPr lang="nb-NO" noProof="0"/>
              <a:t>Punkt én på agendaen i korte trekk</a:t>
            </a:r>
          </a:p>
          <a:p>
            <a:pPr lvl="0"/>
            <a:r>
              <a:rPr lang="nb-NO" noProof="0"/>
              <a:t>Punkt to på agendaen i korte trekk</a:t>
            </a:r>
          </a:p>
          <a:p>
            <a:pPr marL="0" marR="0" lvl="0" indent="0" algn="l" defTabSz="91444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nb-NO" noProof="0"/>
              <a:t>Punkt tre på agendaen i korte trekk</a:t>
            </a:r>
          </a:p>
          <a:p>
            <a:pPr marL="0" marR="0" lvl="0" indent="0" algn="l" defTabSz="91444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nb-NO" noProof="0"/>
              <a:t>Punkt fire på agendaen i korte trekk</a:t>
            </a:r>
          </a:p>
          <a:p>
            <a:pPr marL="0" marR="0" lvl="0" indent="0" algn="l" defTabSz="91444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nb-NO" noProof="0"/>
              <a:t>Punkt fem på agendaen i korte trekk</a:t>
            </a:r>
          </a:p>
          <a:p>
            <a:pPr marL="0" marR="0" lvl="0" indent="0" algn="l" defTabSz="91444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nb-NO" noProof="0"/>
              <a:t>Punkt seks på agendaen i korte trekk</a:t>
            </a:r>
          </a:p>
          <a:p>
            <a:pPr lvl="0"/>
            <a:endParaRPr lang="nb-NO" noProof="0"/>
          </a:p>
        </p:txBody>
      </p:sp>
      <p:cxnSp>
        <p:nvCxnSpPr>
          <p:cNvPr id="10" name="Rett linje 9">
            <a:extLst>
              <a:ext uri="{FF2B5EF4-FFF2-40B4-BE49-F238E27FC236}">
                <a16:creationId xmlns:a16="http://schemas.microsoft.com/office/drawing/2014/main" id="{7E2593EF-F9EB-40ED-942A-4879FA78B594}"/>
              </a:ext>
            </a:extLst>
          </p:cNvPr>
          <p:cNvCxnSpPr/>
          <p:nvPr userDrawn="1"/>
        </p:nvCxnSpPr>
        <p:spPr>
          <a:xfrm>
            <a:off x="1219359" y="2478704"/>
            <a:ext cx="9651619" cy="0"/>
          </a:xfrm>
          <a:prstGeom prst="line">
            <a:avLst/>
          </a:prstGeom>
          <a:ln w="6350">
            <a:solidFill>
              <a:srgbClr val="5B7F8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tt linje 10">
            <a:extLst>
              <a:ext uri="{FF2B5EF4-FFF2-40B4-BE49-F238E27FC236}">
                <a16:creationId xmlns:a16="http://schemas.microsoft.com/office/drawing/2014/main" id="{96CA0932-605B-4E71-B8D3-C72AAAA4A91A}"/>
              </a:ext>
            </a:extLst>
          </p:cNvPr>
          <p:cNvCxnSpPr/>
          <p:nvPr userDrawn="1"/>
        </p:nvCxnSpPr>
        <p:spPr>
          <a:xfrm>
            <a:off x="1219359" y="5253391"/>
            <a:ext cx="9651619" cy="0"/>
          </a:xfrm>
          <a:prstGeom prst="line">
            <a:avLst/>
          </a:prstGeom>
          <a:ln w="6350">
            <a:solidFill>
              <a:srgbClr val="5B7F8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Rett linje 11">
            <a:extLst>
              <a:ext uri="{FF2B5EF4-FFF2-40B4-BE49-F238E27FC236}">
                <a16:creationId xmlns:a16="http://schemas.microsoft.com/office/drawing/2014/main" id="{2DF21B92-9FD0-4B71-ACA2-7C1925BD0C2C}"/>
              </a:ext>
            </a:extLst>
          </p:cNvPr>
          <p:cNvCxnSpPr/>
          <p:nvPr userDrawn="1"/>
        </p:nvCxnSpPr>
        <p:spPr>
          <a:xfrm>
            <a:off x="1219359" y="3172376"/>
            <a:ext cx="9651619" cy="0"/>
          </a:xfrm>
          <a:prstGeom prst="line">
            <a:avLst/>
          </a:prstGeom>
          <a:ln w="6350">
            <a:solidFill>
              <a:srgbClr val="5B7F8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Rett linje 12">
            <a:extLst>
              <a:ext uri="{FF2B5EF4-FFF2-40B4-BE49-F238E27FC236}">
                <a16:creationId xmlns:a16="http://schemas.microsoft.com/office/drawing/2014/main" id="{91D61EF0-049D-489F-9607-DBC47717D8D1}"/>
              </a:ext>
            </a:extLst>
          </p:cNvPr>
          <p:cNvCxnSpPr/>
          <p:nvPr userDrawn="1"/>
        </p:nvCxnSpPr>
        <p:spPr>
          <a:xfrm>
            <a:off x="1219359" y="3866048"/>
            <a:ext cx="9651619" cy="0"/>
          </a:xfrm>
          <a:prstGeom prst="line">
            <a:avLst/>
          </a:prstGeom>
          <a:ln w="6350">
            <a:solidFill>
              <a:srgbClr val="5B7F8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tt linje 13">
            <a:extLst>
              <a:ext uri="{FF2B5EF4-FFF2-40B4-BE49-F238E27FC236}">
                <a16:creationId xmlns:a16="http://schemas.microsoft.com/office/drawing/2014/main" id="{0C7BCC08-99D7-4973-9AB5-A63BAB7784DB}"/>
              </a:ext>
            </a:extLst>
          </p:cNvPr>
          <p:cNvCxnSpPr/>
          <p:nvPr userDrawn="1"/>
        </p:nvCxnSpPr>
        <p:spPr>
          <a:xfrm>
            <a:off x="1219359" y="4559720"/>
            <a:ext cx="9651619" cy="0"/>
          </a:xfrm>
          <a:prstGeom prst="line">
            <a:avLst/>
          </a:prstGeom>
          <a:ln w="6350">
            <a:solidFill>
              <a:srgbClr val="5B7F8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913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esentasj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A3732E95-11BD-4ACF-B5AD-A1CC4F0DB8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1606" cy="1886934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A57E41EB-05AD-44D6-997C-D31E1B44F1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855" y="1883484"/>
            <a:ext cx="7418289" cy="27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47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 redigerba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410EA91D-3B36-4F01-BD03-074913EC30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" y="0"/>
            <a:ext cx="12190815" cy="6858000"/>
          </a:xfrm>
          <a:prstGeom prst="rect">
            <a:avLst/>
          </a:prstGeom>
        </p:spPr>
      </p:pic>
      <p:sp>
        <p:nvSpPr>
          <p:cNvPr id="31" name="Title 1"/>
          <p:cNvSpPr>
            <a:spLocks noGrp="1"/>
          </p:cNvSpPr>
          <p:nvPr>
            <p:ph type="ctrTitle" hasCustomPrompt="1"/>
          </p:nvPr>
        </p:nvSpPr>
        <p:spPr>
          <a:xfrm>
            <a:off x="1630018" y="2305881"/>
            <a:ext cx="8984972" cy="1709530"/>
          </a:xfr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lang="nb-NO" sz="10000" b="1" i="0" u="none" strike="noStrike" baseline="0" smtClean="0"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nb-NO" noProof="0" dirty="0"/>
              <a:t>Takk!</a:t>
            </a:r>
          </a:p>
        </p:txBody>
      </p:sp>
    </p:spTree>
    <p:extLst>
      <p:ext uri="{BB962C8B-B14F-4D97-AF65-F5344CB8AC3E}">
        <p14:creationId xmlns:p14="http://schemas.microsoft.com/office/powerpoint/2010/main" val="235914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nb-NO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B0DE3-8AB4-4283-AAF7-C599EB450E0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862176"/>
            <a:ext cx="9651619" cy="3978862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106242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telskil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e 7" descr="Et bilde som inneholder skjermbilde&#10;&#10;Beskrivelse som er generert med høy visshet">
            <a:extLst>
              <a:ext uri="{FF2B5EF4-FFF2-40B4-BE49-F238E27FC236}">
                <a16:creationId xmlns:a16="http://schemas.microsoft.com/office/drawing/2014/main" id="{82044551-1680-47B1-A9ED-E2CF3CEB21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"/>
            <a:ext cx="12192000" cy="6857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991" y="2799917"/>
            <a:ext cx="9390018" cy="1015791"/>
          </a:xfrm>
          <a:ln>
            <a:noFill/>
          </a:ln>
        </p:spPr>
        <p:txBody>
          <a:bodyPr anchor="ctr" anchorCtr="0"/>
          <a:lstStyle>
            <a:lvl1pPr algn="ctr">
              <a:lnSpc>
                <a:spcPct val="100000"/>
              </a:lnSpc>
              <a:defRPr lang="nb-NO" sz="6001" b="1" i="0" u="none" strike="noStrike" baseline="0" smtClean="0"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5524F468-AFDE-4FA7-A336-BF521DA62E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1606" cy="188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033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innhold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5520737" cy="14775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31725901-1B6A-4C45-8DFA-5AEEA34F55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95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CC6CF-133F-4327-B59A-5E987B55A2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11160" y="633486"/>
            <a:ext cx="5149886" cy="5279842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7D4585-68D6-4C8C-9321-1D6936FE092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75264" y="2028632"/>
            <a:ext cx="5520737" cy="388469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95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tel, innhold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5520737" cy="14775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C1CF5FB5-3D6B-44D1-99CC-F0E11CB949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5263" y="2028632"/>
            <a:ext cx="5520737" cy="3884697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70F86513-61E2-4B24-BEA6-A699F2FC0A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11160" y="633486"/>
            <a:ext cx="5149886" cy="527984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nb-NO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31725901-1B6A-4C45-8DFA-5AEEA34F55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9553" y="6349153"/>
            <a:ext cx="7230416" cy="323165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</p:spTree>
    <p:extLst>
      <p:ext uri="{BB962C8B-B14F-4D97-AF65-F5344CB8AC3E}">
        <p14:creationId xmlns:p14="http://schemas.microsoft.com/office/powerpoint/2010/main" val="4112122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valgfrie elemen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10985784" cy="78495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09D97-491E-4B44-B31E-075E94ECFD5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7154" y="1809960"/>
            <a:ext cx="5149886" cy="4103369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B0EA0-EE56-4BC2-9A97-1C7D7797FA5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11160" y="1809960"/>
            <a:ext cx="5149886" cy="4103369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992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bi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10985784" cy="7849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70F86513-61E2-4B24-BEA6-A699F2FC0A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11160" y="1809959"/>
            <a:ext cx="5149886" cy="410336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nb-NO"/>
          </a:p>
        </p:txBody>
      </p:sp>
      <p:sp>
        <p:nvSpPr>
          <p:cNvPr id="5" name="Plassholder for bilde 5">
            <a:extLst>
              <a:ext uri="{FF2B5EF4-FFF2-40B4-BE49-F238E27FC236}">
                <a16:creationId xmlns:a16="http://schemas.microsoft.com/office/drawing/2014/main" id="{B9099586-714C-4DE3-816E-CD6982F9B3F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154" y="1809959"/>
            <a:ext cx="5149886" cy="410336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nb-NO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323165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</p:spTree>
    <p:extLst>
      <p:ext uri="{BB962C8B-B14F-4D97-AF65-F5344CB8AC3E}">
        <p14:creationId xmlns:p14="http://schemas.microsoft.com/office/powerpoint/2010/main" val="641741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valgfrie elemen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35B047-1C6C-4BB1-9AAC-35E8860EA5E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7154" y="619504"/>
            <a:ext cx="5149886" cy="5293824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7ABDC-D2D5-4A6E-B4C5-2E8F7BF4AC3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11160" y="619504"/>
            <a:ext cx="5149886" cy="5293824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093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70F86513-61E2-4B24-BEA6-A699F2FC0A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11160" y="619504"/>
            <a:ext cx="5149886" cy="529382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nb-NO"/>
          </a:p>
        </p:txBody>
      </p:sp>
      <p:sp>
        <p:nvSpPr>
          <p:cNvPr id="5" name="Plassholder for bilde 5">
            <a:extLst>
              <a:ext uri="{FF2B5EF4-FFF2-40B4-BE49-F238E27FC236}">
                <a16:creationId xmlns:a16="http://schemas.microsoft.com/office/drawing/2014/main" id="{B9099586-714C-4DE3-816E-CD6982F9B3F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154" y="619504"/>
            <a:ext cx="5149886" cy="529382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nb-NO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323165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</p:spTree>
    <p:extLst>
      <p:ext uri="{BB962C8B-B14F-4D97-AF65-F5344CB8AC3E}">
        <p14:creationId xmlns:p14="http://schemas.microsoft.com/office/powerpoint/2010/main" val="572055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359" y="551048"/>
            <a:ext cx="9651619" cy="1311128"/>
          </a:xfrm>
          <a:prstGeom prst="rect">
            <a:avLst/>
          </a:prstGeom>
        </p:spPr>
        <p:txBody>
          <a:bodyPr vert="horz" wrap="square" lIns="91440" tIns="0" rIns="91440" bIns="45720" rtlCol="0" anchor="ctr" anchorCtr="0">
            <a:normAutofit/>
          </a:bodyPr>
          <a:lstStyle/>
          <a:p>
            <a:r>
              <a:rPr lang="nb-NO" noProof="0" dirty="0"/>
              <a:t>Klikk for å redigere tittelstil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358" y="1862176"/>
            <a:ext cx="9651619" cy="39788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 dirty="0"/>
              <a:t>Rediger tekststiler i malen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12E8B8B0-4BD5-4668-9018-913E276A5FE9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461" y="6071524"/>
            <a:ext cx="3025540" cy="78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4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73" r:id="rId4"/>
    <p:sldLayoutId id="2147483690" r:id="rId5"/>
    <p:sldLayoutId id="2147483674" r:id="rId6"/>
    <p:sldLayoutId id="2147483691" r:id="rId7"/>
    <p:sldLayoutId id="2147483675" r:id="rId8"/>
    <p:sldLayoutId id="2147483692" r:id="rId9"/>
    <p:sldLayoutId id="2147483676" r:id="rId10"/>
    <p:sldLayoutId id="2147483666" r:id="rId11"/>
    <p:sldLayoutId id="2147483667" r:id="rId12"/>
    <p:sldLayoutId id="2147483694" r:id="rId13"/>
    <p:sldLayoutId id="2147483670" r:id="rId14"/>
    <p:sldLayoutId id="2147483695" r:id="rId15"/>
  </p:sldLayoutIdLst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274247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914446" rtl="0" eaLnBrk="1" latinLnBrk="0" hangingPunct="1">
        <a:lnSpc>
          <a:spcPct val="15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defRPr sz="2400" kern="1200">
          <a:solidFill>
            <a:srgbClr val="274247"/>
          </a:solidFill>
          <a:latin typeface="+mn-lt"/>
          <a:ea typeface="+mn-ea"/>
          <a:cs typeface="+mn-cs"/>
        </a:defRPr>
      </a:lvl1pPr>
      <a:lvl2pPr marL="396079" indent="-144029" algn="l" defTabSz="914446" rtl="0" eaLnBrk="1" latinLnBrk="0" hangingPunct="1">
        <a:lnSpc>
          <a:spcPct val="150000"/>
        </a:lnSpc>
        <a:spcBef>
          <a:spcPts val="0"/>
        </a:spcBef>
        <a:spcAft>
          <a:spcPts val="600"/>
        </a:spcAft>
        <a:buSzPct val="100000"/>
        <a:buFont typeface="Arial" panose="020B0604020202020204" pitchFamily="34" charset="0"/>
        <a:buChar char="◦"/>
        <a:defRPr sz="1800" kern="1200">
          <a:solidFill>
            <a:srgbClr val="274247"/>
          </a:solidFill>
          <a:latin typeface="+mn-lt"/>
          <a:ea typeface="+mn-ea"/>
          <a:cs typeface="+mn-cs"/>
        </a:defRPr>
      </a:lvl2pPr>
      <a:lvl3pPr marL="522104" indent="-108022" algn="l" defTabSz="914446" rtl="0" eaLnBrk="1" latinLnBrk="0" hangingPunct="1">
        <a:lnSpc>
          <a:spcPct val="150000"/>
        </a:lnSpc>
        <a:spcBef>
          <a:spcPts val="300"/>
        </a:spcBef>
        <a:spcAft>
          <a:spcPts val="400"/>
        </a:spcAft>
        <a:buFont typeface="Open Sans" panose="020B0606030504020204" pitchFamily="34" charset="0"/>
        <a:buChar char="­"/>
        <a:defRPr sz="1400" kern="1200">
          <a:solidFill>
            <a:srgbClr val="274247"/>
          </a:solidFill>
          <a:latin typeface="+mn-lt"/>
          <a:ea typeface="+mn-ea"/>
          <a:cs typeface="+mn-cs"/>
        </a:defRPr>
      </a:lvl3pPr>
      <a:lvl4pPr marL="666133" indent="-99020" algn="l" defTabSz="914446" rtl="0" eaLnBrk="1" latinLnBrk="0" hangingPunct="1">
        <a:lnSpc>
          <a:spcPct val="150000"/>
        </a:lnSpc>
        <a:spcBef>
          <a:spcPts val="250"/>
        </a:spcBef>
        <a:buFont typeface="Open Sans" panose="020B0606030504020204" pitchFamily="34" charset="0"/>
        <a:buChar char="­"/>
        <a:defRPr sz="1050" kern="1200">
          <a:solidFill>
            <a:srgbClr val="274247"/>
          </a:solidFill>
          <a:latin typeface="+mn-lt"/>
          <a:ea typeface="+mn-ea"/>
          <a:cs typeface="+mn-cs"/>
        </a:defRPr>
      </a:lvl4pPr>
      <a:lvl5pPr marL="774155" indent="-90018" algn="l" defTabSz="914446" rtl="0" eaLnBrk="1" latinLnBrk="0" hangingPunct="1">
        <a:lnSpc>
          <a:spcPct val="150000"/>
        </a:lnSpc>
        <a:spcBef>
          <a:spcPts val="250"/>
        </a:spcBef>
        <a:buFont typeface="Open Sans" panose="020B0606030504020204" pitchFamily="34" charset="0"/>
        <a:buChar char="­"/>
        <a:defRPr sz="1000" kern="1200">
          <a:solidFill>
            <a:srgbClr val="274247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8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atisticsnorway/kurs-metode-konfidensialitet-r-intr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0DADA9A-CC0A-6935-7872-30FDB0F6B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0991" y="2859932"/>
            <a:ext cx="9390018" cy="2035261"/>
          </a:xfrm>
        </p:spPr>
        <p:txBody>
          <a:bodyPr>
            <a:normAutofit fontScale="90000"/>
          </a:bodyPr>
          <a:lstStyle/>
          <a:p>
            <a:r>
              <a:rPr lang="nb-NO" sz="4000" dirty="0"/>
              <a:t>Konfidensialitetskurs: </a:t>
            </a:r>
            <a:br>
              <a:rPr lang="nb-NO" sz="4000" dirty="0"/>
            </a:br>
            <a:r>
              <a:rPr lang="nb-NO" sz="4000" dirty="0"/>
              <a:t>Introduksjon til bruk av R-pakker for undertrykking (prikking) og avrunding</a:t>
            </a:r>
            <a:br>
              <a:rPr lang="en-GB" sz="4400" dirty="0"/>
            </a:br>
            <a:r>
              <a:rPr lang="en-GB" sz="4400" dirty="0"/>
              <a:t> </a:t>
            </a:r>
            <a:br>
              <a:rPr lang="en-GB" dirty="0"/>
            </a:br>
            <a:r>
              <a:rPr lang="nb-NO" dirty="0"/>
              <a:t>Introduksjon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363A9269-E7E9-2A05-82C0-6531D9D82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0991" y="5462752"/>
            <a:ext cx="9390018" cy="536027"/>
          </a:xfrm>
        </p:spPr>
        <p:txBody>
          <a:bodyPr/>
          <a:lstStyle/>
          <a:p>
            <a:r>
              <a:rPr lang="nb-NO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26. november </a:t>
            </a:r>
            <a:r>
              <a:rPr lang="nb-NO" sz="1600" cap="none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2024</a:t>
            </a:r>
            <a:endParaRPr lang="en-GB" dirty="0"/>
          </a:p>
        </p:txBody>
      </p:sp>
      <p:grpSp>
        <p:nvGrpSpPr>
          <p:cNvPr id="7" name="Gruppe 6">
            <a:extLst>
              <a:ext uri="{FF2B5EF4-FFF2-40B4-BE49-F238E27FC236}">
                <a16:creationId xmlns:a16="http://schemas.microsoft.com/office/drawing/2014/main" id="{75143557-A00A-C210-DB77-E140FDDB45E3}"/>
              </a:ext>
            </a:extLst>
          </p:cNvPr>
          <p:cNvGrpSpPr/>
          <p:nvPr/>
        </p:nvGrpSpPr>
        <p:grpSpPr>
          <a:xfrm>
            <a:off x="8895197" y="449764"/>
            <a:ext cx="2550900" cy="1099160"/>
            <a:chOff x="6650921" y="3201986"/>
            <a:chExt cx="2550900" cy="1099160"/>
          </a:xfrm>
        </p:grpSpPr>
        <p:cxnSp>
          <p:nvCxnSpPr>
            <p:cNvPr id="8" name="Kobling: buet 7">
              <a:extLst>
                <a:ext uri="{FF2B5EF4-FFF2-40B4-BE49-F238E27FC236}">
                  <a16:creationId xmlns:a16="http://schemas.microsoft.com/office/drawing/2014/main" id="{82D0AF05-A16D-AB33-B28D-D064E13F6E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50921" y="3201986"/>
              <a:ext cx="1127752" cy="1099160"/>
            </a:xfrm>
            <a:prstGeom prst="curvedConnector3">
              <a:avLst>
                <a:gd name="adj1" fmla="val 126312"/>
              </a:avLst>
            </a:prstGeom>
            <a:ln w="152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Rett pilkobling 8">
              <a:extLst>
                <a:ext uri="{FF2B5EF4-FFF2-40B4-BE49-F238E27FC236}">
                  <a16:creationId xmlns:a16="http://schemas.microsoft.com/office/drawing/2014/main" id="{536DB7FB-3AD3-77D7-ECDA-0CE133F229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85355" y="3201986"/>
              <a:ext cx="1316466" cy="812562"/>
            </a:xfrm>
            <a:prstGeom prst="straightConnector1">
              <a:avLst/>
            </a:prstGeom>
            <a:ln w="139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Rett pilkobling 9">
              <a:extLst>
                <a:ext uri="{FF2B5EF4-FFF2-40B4-BE49-F238E27FC236}">
                  <a16:creationId xmlns:a16="http://schemas.microsoft.com/office/drawing/2014/main" id="{3DFFDC63-4158-6744-3B2E-A865B9DDE0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0114" y="3400558"/>
              <a:ext cx="1712255" cy="90058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1737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96DCE5F6-474C-12E9-D6D4-7ECBD0674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" y="0"/>
            <a:ext cx="12070080" cy="6858000"/>
          </a:xfrm>
          <a:prstGeom prst="rect">
            <a:avLst/>
          </a:prstGeom>
        </p:spPr>
      </p:pic>
      <p:sp>
        <p:nvSpPr>
          <p:cNvPr id="2" name="Bildeforklaring formet som et avrundet rektangel 5">
            <a:extLst>
              <a:ext uri="{FF2B5EF4-FFF2-40B4-BE49-F238E27FC236}">
                <a16:creationId xmlns:a16="http://schemas.microsoft.com/office/drawing/2014/main" id="{60898670-E7B0-268F-A6D2-C04086E97E74}"/>
              </a:ext>
            </a:extLst>
          </p:cNvPr>
          <p:cNvSpPr txBox="1">
            <a:spLocks/>
          </p:cNvSpPr>
          <p:nvPr/>
        </p:nvSpPr>
        <p:spPr>
          <a:xfrm>
            <a:off x="4826600" y="4117885"/>
            <a:ext cx="2226832" cy="650214"/>
          </a:xfrm>
          <a:prstGeom prst="wedgeRoundRectCallout">
            <a:avLst>
              <a:gd name="adj1" fmla="val -8925"/>
              <a:gd name="adj2" fmla="val -132453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nb-NO" dirty="0">
                <a:solidFill>
                  <a:srgbClr val="0000FF"/>
                </a:solidFill>
              </a:rPr>
              <a:t>   mikrodata</a:t>
            </a:r>
          </a:p>
        </p:txBody>
      </p:sp>
      <p:sp>
        <p:nvSpPr>
          <p:cNvPr id="4" name="Bildeforklaring formet som et avrundet rektangel 5">
            <a:extLst>
              <a:ext uri="{FF2B5EF4-FFF2-40B4-BE49-F238E27FC236}">
                <a16:creationId xmlns:a16="http://schemas.microsoft.com/office/drawing/2014/main" id="{7EA12B78-13BC-05D6-198F-B5AAB0D0D0E8}"/>
              </a:ext>
            </a:extLst>
          </p:cNvPr>
          <p:cNvSpPr txBox="1">
            <a:spLocks/>
          </p:cNvSpPr>
          <p:nvPr/>
        </p:nvSpPr>
        <p:spPr>
          <a:xfrm>
            <a:off x="6347014" y="2115907"/>
            <a:ext cx="1735567" cy="727546"/>
          </a:xfrm>
          <a:prstGeom prst="wedgeRoundRectCallout">
            <a:avLst>
              <a:gd name="adj1" fmla="val 30734"/>
              <a:gd name="adj2" fmla="val 102503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nb-NO" dirty="0">
                <a:solidFill>
                  <a:srgbClr val="0000FF"/>
                </a:solidFill>
              </a:rPr>
              <a:t>   tabeller</a:t>
            </a:r>
          </a:p>
        </p:txBody>
      </p:sp>
      <p:sp>
        <p:nvSpPr>
          <p:cNvPr id="5" name="Bildeforklaring formet som et avrundet rektangel 5">
            <a:extLst>
              <a:ext uri="{FF2B5EF4-FFF2-40B4-BE49-F238E27FC236}">
                <a16:creationId xmlns:a16="http://schemas.microsoft.com/office/drawing/2014/main" id="{27D2A2E9-B614-F83C-59D6-EBAB53DD4527}"/>
              </a:ext>
            </a:extLst>
          </p:cNvPr>
          <p:cNvSpPr txBox="1">
            <a:spLocks/>
          </p:cNvSpPr>
          <p:nvPr/>
        </p:nvSpPr>
        <p:spPr>
          <a:xfrm>
            <a:off x="8292354" y="2115907"/>
            <a:ext cx="3413760" cy="621957"/>
          </a:xfrm>
          <a:prstGeom prst="wedgeRoundRectCallout">
            <a:avLst>
              <a:gd name="adj1" fmla="val -16179"/>
              <a:gd name="adj2" fmla="val 118463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nb-NO" dirty="0">
                <a:solidFill>
                  <a:srgbClr val="0000FF"/>
                </a:solidFill>
              </a:rPr>
              <a:t>  undertrykte tabeller</a:t>
            </a:r>
          </a:p>
        </p:txBody>
      </p:sp>
      <p:cxnSp>
        <p:nvCxnSpPr>
          <p:cNvPr id="8" name="Kobling: buet 7">
            <a:extLst>
              <a:ext uri="{FF2B5EF4-FFF2-40B4-BE49-F238E27FC236}">
                <a16:creationId xmlns:a16="http://schemas.microsoft.com/office/drawing/2014/main" id="{F6242CEE-EFC7-CEE9-E153-168DB468F1C9}"/>
              </a:ext>
            </a:extLst>
          </p:cNvPr>
          <p:cNvCxnSpPr>
            <a:cxnSpLocks/>
          </p:cNvCxnSpPr>
          <p:nvPr/>
        </p:nvCxnSpPr>
        <p:spPr>
          <a:xfrm flipV="1">
            <a:off x="6650921" y="3201986"/>
            <a:ext cx="1127752" cy="1099160"/>
          </a:xfrm>
          <a:prstGeom prst="curvedConnector3">
            <a:avLst>
              <a:gd name="adj1" fmla="val 126312"/>
            </a:avLst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tt pilkobling 15">
            <a:extLst>
              <a:ext uri="{FF2B5EF4-FFF2-40B4-BE49-F238E27FC236}">
                <a16:creationId xmlns:a16="http://schemas.microsoft.com/office/drawing/2014/main" id="{4A0D1D63-A504-005C-C9F8-C876195109D3}"/>
              </a:ext>
            </a:extLst>
          </p:cNvPr>
          <p:cNvCxnSpPr>
            <a:cxnSpLocks/>
          </p:cNvCxnSpPr>
          <p:nvPr/>
        </p:nvCxnSpPr>
        <p:spPr>
          <a:xfrm flipV="1">
            <a:off x="7885355" y="3201986"/>
            <a:ext cx="1316466" cy="812562"/>
          </a:xfrm>
          <a:prstGeom prst="straightConnector1">
            <a:avLst/>
          </a:prstGeom>
          <a:ln w="139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Bildeforklaring formet som et avrundet rektangel 5">
            <a:extLst>
              <a:ext uri="{FF2B5EF4-FFF2-40B4-BE49-F238E27FC236}">
                <a16:creationId xmlns:a16="http://schemas.microsoft.com/office/drawing/2014/main" id="{3DA8F8D7-E454-52AC-C1E9-7F289EF6B9F2}"/>
              </a:ext>
            </a:extLst>
          </p:cNvPr>
          <p:cNvSpPr txBox="1">
            <a:spLocks/>
          </p:cNvSpPr>
          <p:nvPr/>
        </p:nvSpPr>
        <p:spPr>
          <a:xfrm>
            <a:off x="745865" y="1458859"/>
            <a:ext cx="4916245" cy="2101921"/>
          </a:xfrm>
          <a:prstGeom prst="wedgeRoundRectCallout">
            <a:avLst>
              <a:gd name="adj1" fmla="val 82125"/>
              <a:gd name="adj2" fmla="val 81482"/>
              <a:gd name="adj3" fmla="val 16667"/>
            </a:avLst>
          </a:prstGeom>
          <a:solidFill>
            <a:srgbClr val="FFFAEB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nb-NO" sz="3600" b="1" dirty="0">
                <a:solidFill>
                  <a:schemeClr val="accent1">
                    <a:lumMod val="75000"/>
                  </a:schemeClr>
                </a:solidFill>
              </a:rPr>
              <a:t>Undertrykkings-metode</a:t>
            </a:r>
          </a:p>
        </p:txBody>
      </p:sp>
      <p:cxnSp>
        <p:nvCxnSpPr>
          <p:cNvPr id="40" name="Rett pilkobling 39">
            <a:extLst>
              <a:ext uri="{FF2B5EF4-FFF2-40B4-BE49-F238E27FC236}">
                <a16:creationId xmlns:a16="http://schemas.microsoft.com/office/drawing/2014/main" id="{582C18B1-E426-A1F4-5230-1037BE8F1032}"/>
              </a:ext>
            </a:extLst>
          </p:cNvPr>
          <p:cNvCxnSpPr>
            <a:cxnSpLocks/>
          </p:cNvCxnSpPr>
          <p:nvPr/>
        </p:nvCxnSpPr>
        <p:spPr>
          <a:xfrm flipV="1">
            <a:off x="7160114" y="3400558"/>
            <a:ext cx="1712255" cy="9005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tel 42">
            <a:extLst>
              <a:ext uri="{FF2B5EF4-FFF2-40B4-BE49-F238E27FC236}">
                <a16:creationId xmlns:a16="http://schemas.microsoft.com/office/drawing/2014/main" id="{F871F427-EA7C-23FB-9CF3-8AA86C73D1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2729" y="184427"/>
            <a:ext cx="11639775" cy="987834"/>
          </a:xfrm>
          <a:solidFill>
            <a:srgbClr val="FFFAEB"/>
          </a:solidFill>
          <a:ln w="317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br>
              <a:rPr lang="nb-NO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b-NO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Ingen hensikt å produsere utdata i et egent trinn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005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32" grpId="0" animBg="1"/>
      <p:bldP spid="4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4632189E-0C85-466E-8062-F4139B9CB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359" y="285135"/>
            <a:ext cx="9651619" cy="1248697"/>
          </a:xfrm>
        </p:spPr>
        <p:txBody>
          <a:bodyPr/>
          <a:lstStyle/>
          <a:p>
            <a:r>
              <a:rPr lang="nb-NO" dirty="0"/>
              <a:t>Generelt om kurset og pakkene</a:t>
            </a:r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EE970C6A-ADB2-4F64-934B-FDB02A6E63D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533833"/>
            <a:ext cx="10136899" cy="430720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b-NO" sz="2800" dirty="0"/>
              <a:t>Alle våre pakker er hovedsakelig skrevet i base R</a:t>
            </a:r>
          </a:p>
          <a:p>
            <a:pPr lvl="1">
              <a:lnSpc>
                <a:spcPct val="100000"/>
              </a:lnSpc>
            </a:pPr>
            <a:r>
              <a:rPr lang="nb-NO" sz="2200" dirty="0"/>
              <a:t>Ingen bruk av </a:t>
            </a:r>
            <a:r>
              <a:rPr lang="nb-NO" sz="2200" dirty="0" err="1"/>
              <a:t>tidyverse</a:t>
            </a:r>
            <a:r>
              <a:rPr lang="nb-NO" sz="2200" dirty="0"/>
              <a:t> </a:t>
            </a:r>
          </a:p>
          <a:p>
            <a:pPr lvl="1">
              <a:lnSpc>
                <a:spcPct val="100000"/>
              </a:lnSpc>
            </a:pPr>
            <a:r>
              <a:rPr lang="nb-NO" sz="2200" dirty="0"/>
              <a:t>Men det fins </a:t>
            </a:r>
            <a:r>
              <a:rPr lang="nb-NO" sz="2200" dirty="0" err="1"/>
              <a:t>data.table</a:t>
            </a:r>
            <a:r>
              <a:rPr lang="nb-NO" sz="2200" dirty="0"/>
              <a:t> mulighet for raskere aggregering fra mikrodata 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pPr>
              <a:lnSpc>
                <a:spcPct val="100000"/>
              </a:lnSpc>
            </a:pPr>
            <a:r>
              <a:rPr lang="nb-NO" dirty="0"/>
              <a:t>Fungerer med pipe (</a:t>
            </a:r>
            <a:r>
              <a:rPr lang="nb-NO" dirty="0"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%&gt;% </a:t>
            </a:r>
            <a:r>
              <a:rPr lang="nb-NO" dirty="0"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eller</a:t>
            </a:r>
            <a:r>
              <a:rPr lang="nb-NO" dirty="0"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 </a:t>
            </a:r>
            <a:r>
              <a:rPr lang="en-US" dirty="0"/>
              <a:t> |&gt; </a:t>
            </a:r>
            <a:r>
              <a:rPr lang="nb-NO" dirty="0"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), men t</a:t>
            </a:r>
            <a:r>
              <a:rPr lang="nb-NO" dirty="0"/>
              <a:t>ryggest å bruke </a:t>
            </a:r>
            <a:r>
              <a:rPr lang="nb-NO" dirty="0" err="1"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as.data.frame</a:t>
            </a:r>
            <a:r>
              <a:rPr lang="nb-NO" dirty="0"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 </a:t>
            </a:r>
            <a:r>
              <a:rPr lang="nb-NO" dirty="0"/>
              <a:t>på datasettet før man sender inn til pakkens funksjoner</a:t>
            </a:r>
          </a:p>
        </p:txBody>
      </p:sp>
      <p:sp>
        <p:nvSpPr>
          <p:cNvPr id="2" name="Bildeforklaring formet som et avrundet rektangel 5">
            <a:extLst>
              <a:ext uri="{FF2B5EF4-FFF2-40B4-BE49-F238E27FC236}">
                <a16:creationId xmlns:a16="http://schemas.microsoft.com/office/drawing/2014/main" id="{087EE84C-83F5-DD14-E778-32EEEA4761CD}"/>
              </a:ext>
            </a:extLst>
          </p:cNvPr>
          <p:cNvSpPr txBox="1">
            <a:spLocks/>
          </p:cNvSpPr>
          <p:nvPr/>
        </p:nvSpPr>
        <p:spPr>
          <a:xfrm>
            <a:off x="1424291" y="3200399"/>
            <a:ext cx="8142496" cy="1156522"/>
          </a:xfrm>
          <a:prstGeom prst="wedgeRoundRectCallout">
            <a:avLst>
              <a:gd name="adj1" fmla="val 40345"/>
              <a:gd name="adj2" fmla="val 1437"/>
              <a:gd name="adj3" fmla="val 16667"/>
            </a:avLst>
          </a:prstGeom>
          <a:solidFill>
            <a:srgbClr val="FFFAEB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nb-NO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nb-NO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tibble</a:t>
            </a:r>
            <a:r>
              <a:rPr lang="nb-NO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[,1] ≠ </a:t>
            </a:r>
            <a:r>
              <a:rPr lang="nb-NO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data.frame</a:t>
            </a:r>
            <a:r>
              <a:rPr lang="nb-NO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[,1]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data.table</a:t>
            </a:r>
            <a:r>
              <a:rPr lang="nb-NO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[1] ≠ </a:t>
            </a:r>
            <a:r>
              <a:rPr lang="nb-NO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data.frame</a:t>
            </a:r>
            <a:r>
              <a:rPr lang="nb-NO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133937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09EFB8A-58F9-C0B9-5CD1-C796BCFC3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Kursets plan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E661FED-4D1E-1599-FF36-F4D5732F2B8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862176"/>
            <a:ext cx="10087738" cy="3978862"/>
          </a:xfrm>
        </p:spPr>
        <p:txBody>
          <a:bodyPr/>
          <a:lstStyle/>
          <a:p>
            <a:r>
              <a:rPr lang="nb-NO" dirty="0"/>
              <a:t>Hvordan spesifisere tabeller med R-pakkene </a:t>
            </a:r>
          </a:p>
          <a:p>
            <a:r>
              <a:rPr lang="nb-NO" dirty="0"/>
              <a:t>Undertrykking av frekvenstabeller med </a:t>
            </a:r>
            <a:r>
              <a:rPr lang="nb-NO" dirty="0" err="1"/>
              <a:t>GaussSuppression</a:t>
            </a:r>
            <a:r>
              <a:rPr lang="nb-NO" dirty="0"/>
              <a:t>-pakken</a:t>
            </a:r>
          </a:p>
          <a:p>
            <a:r>
              <a:rPr lang="nb-NO" dirty="0"/>
              <a:t>Undertrykking av volumtabeller med </a:t>
            </a:r>
            <a:r>
              <a:rPr lang="nb-NO" dirty="0" err="1"/>
              <a:t>GaussSuppression</a:t>
            </a:r>
            <a:r>
              <a:rPr lang="nb-NO" dirty="0"/>
              <a:t>-pakken</a:t>
            </a:r>
          </a:p>
          <a:p>
            <a:r>
              <a:rPr lang="nb-NO" dirty="0"/>
              <a:t>Beskyttelse av frekvenstabeller med </a:t>
            </a:r>
            <a:r>
              <a:rPr lang="nb-NO" dirty="0" err="1"/>
              <a:t>SmallCountRounding</a:t>
            </a:r>
            <a:r>
              <a:rPr lang="nb-NO" dirty="0"/>
              <a:t>-pakken</a:t>
            </a:r>
          </a:p>
          <a:p>
            <a:r>
              <a:rPr lang="nb-NO" dirty="0"/>
              <a:t>Kort om mer avanserte problemstillinger</a:t>
            </a:r>
          </a:p>
        </p:txBody>
      </p:sp>
    </p:spTree>
    <p:extLst>
      <p:ext uri="{BB962C8B-B14F-4D97-AF65-F5344CB8AC3E}">
        <p14:creationId xmlns:p14="http://schemas.microsoft.com/office/powerpoint/2010/main" val="4195536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0732FD3-2108-8926-D160-41D76B6D1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180" y="156909"/>
            <a:ext cx="9651619" cy="1120097"/>
          </a:xfrm>
        </p:spPr>
        <p:txBody>
          <a:bodyPr/>
          <a:lstStyle/>
          <a:p>
            <a:r>
              <a:rPr lang="nb-NO" dirty="0"/>
              <a:t>Foreløpig agenda fra mail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B07033C-3B31-8748-ABB5-5DFF51299774}"/>
              </a:ext>
            </a:extLst>
          </p:cNvPr>
          <p:cNvSpPr>
            <a:spLocks noGrp="1" noChangeArrowheads="1"/>
          </p:cNvSpPr>
          <p:nvPr>
            <p:ph sz="quarter" idx="11"/>
          </p:nvPr>
        </p:nvSpPr>
        <p:spPr bwMode="auto">
          <a:xfrm>
            <a:off x="693018" y="1389396"/>
            <a:ext cx="11379654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Agenda: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b-NO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10.00-10.10:  Velkommen og kort introduksjon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b-NO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10.10-11.10:  Hvordan spesifisere tabeller med R-pakkene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b-NO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11.10-12.00:  Undertrykking av frekvenstabeller med </a:t>
            </a:r>
            <a:r>
              <a:rPr kumimoji="0" lang="nb-NO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GaussSuppression</a:t>
            </a:r>
            <a:r>
              <a:rPr kumimoji="0" lang="nb-NO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-pakken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b-NO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12.00-12.30: Lunsj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b-NO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12.30-13.30: Undertrykking av volumtabeller med </a:t>
            </a:r>
            <a:r>
              <a:rPr kumimoji="0" lang="nb-NO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GaussSuppression</a:t>
            </a:r>
            <a:r>
              <a:rPr kumimoji="0" lang="nb-NO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-pakken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b-NO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13.30-14.25: Beskyttelse av frekvenstabeller med </a:t>
            </a:r>
            <a:r>
              <a:rPr kumimoji="0" lang="nb-NO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SmallCountRounding</a:t>
            </a:r>
            <a:r>
              <a:rPr kumimoji="0" lang="nb-NO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-pakken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b-NO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14.25-14.50: Kort om mer avanserte problemstillinger, uten øvelser i R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b-NO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14:50-15:00: Oppsummering og avslutning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nb-NO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b-NO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Det kan tenkes vi tar lunsjen når den kommer klokka 11:30.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nb-NO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 Vi er uansett fleksible og justerer underveis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156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76D27E2-11F7-85B7-AA8B-A3184CBF4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Kursmaterialet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GitHub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05E45F2-FBA3-A230-4003-FD29015436C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95705" y="1767583"/>
            <a:ext cx="11193516" cy="3978862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https://github.com/statisticsnorway</a:t>
            </a:r>
            <a:r>
              <a:rPr lang="en-US">
                <a:hlinkClick r:id="rId2"/>
              </a:rPr>
              <a:t>/kurs-metode-konfidensialitet-r-intro</a:t>
            </a:r>
            <a:r>
              <a:rPr lang="en-US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505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Takk!</a:t>
            </a:r>
          </a:p>
        </p:txBody>
      </p:sp>
    </p:spTree>
    <p:extLst>
      <p:ext uri="{BB962C8B-B14F-4D97-AF65-F5344CB8AC3E}">
        <p14:creationId xmlns:p14="http://schemas.microsoft.com/office/powerpoint/2010/main" val="3480541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SSB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A9D49"/>
      </a:accent1>
      <a:accent2>
        <a:srgbClr val="274247"/>
      </a:accent2>
      <a:accent3>
        <a:srgbClr val="9582BB"/>
      </a:accent3>
      <a:accent4>
        <a:srgbClr val="3396D2"/>
      </a:accent4>
      <a:accent5>
        <a:srgbClr val="D2BC2A"/>
      </a:accent5>
      <a:accent6>
        <a:srgbClr val="8CA9AA"/>
      </a:accent6>
      <a:hlink>
        <a:srgbClr val="0563C1"/>
      </a:hlink>
      <a:folHlink>
        <a:srgbClr val="954F72"/>
      </a:folHlink>
    </a:clrScheme>
    <a:fontScheme name="SSB">
      <a:majorFont>
        <a:latin typeface="Roboto Condensed"/>
        <a:ea typeface=""/>
        <a:cs typeface=""/>
      </a:majorFont>
      <a:minorFont>
        <a:latin typeface="Open Sans"/>
        <a:ea typeface=""/>
        <a:cs typeface="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sbmal_2018.potx" id="{27830765-609B-40A7-BB85-0ABEDBC2E87E}" vid="{F965F0D8-9B15-47DC-9966-C4B99B4DF52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D04352C426FF4EB98157414A31168F" ma:contentTypeVersion="8" ma:contentTypeDescription="Create a new document." ma:contentTypeScope="" ma:versionID="af1d9e22605862fa0ded23ab4b831309">
  <xsd:schema xmlns:xsd="http://www.w3.org/2001/XMLSchema" xmlns:xs="http://www.w3.org/2001/XMLSchema" xmlns:p="http://schemas.microsoft.com/office/2006/metadata/properties" xmlns:ns2="f712c1aa-8c16-4b02-b1f2-f7889ce7c2b4" xmlns:ns3="a7ea6e10-947a-4ba0-9b65-eec85fb93921" targetNamespace="http://schemas.microsoft.com/office/2006/metadata/properties" ma:root="true" ma:fieldsID="6dce54cc796d9e676c67d63588e16785" ns2:_="" ns3:_="">
    <xsd:import namespace="f712c1aa-8c16-4b02-b1f2-f7889ce7c2b4"/>
    <xsd:import namespace="a7ea6e10-947a-4ba0-9b65-eec85fb939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12c1aa-8c16-4b02-b1f2-f7889ce7c2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ea6e10-947a-4ba0-9b65-eec85fb9392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95B21A6-4BC1-49F8-B567-7F7CF8B8811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5C60F9C-C20B-4526-AA17-F705D3E3B420}">
  <ds:schemaRefs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a7ea6e10-947a-4ba0-9b65-eec85fb93921"/>
    <ds:schemaRef ds:uri="http://purl.org/dc/terms/"/>
    <ds:schemaRef ds:uri="http://schemas.microsoft.com/office/2006/metadata/properties"/>
    <ds:schemaRef ds:uri="f712c1aa-8c16-4b02-b1f2-f7889ce7c2b4"/>
  </ds:schemaRefs>
</ds:datastoreItem>
</file>

<file path=customXml/itemProps3.xml><?xml version="1.0" encoding="utf-8"?>
<ds:datastoreItem xmlns:ds="http://schemas.openxmlformats.org/officeDocument/2006/customXml" ds:itemID="{0BB2B35E-6437-4294-9591-E51CB65536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12c1aa-8c16-4b02-b1f2-f7889ce7c2b4"/>
    <ds:schemaRef ds:uri="a7ea6e10-947a-4ba0-9b65-eec85fb939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ssbmal_2018</Template>
  <TotalTime>1620</TotalTime>
  <Words>252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7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7</vt:i4>
      </vt:variant>
    </vt:vector>
  </HeadingPairs>
  <TitlesOfParts>
    <vt:vector size="15" baseType="lpstr">
      <vt:lpstr>Aptos</vt:lpstr>
      <vt:lpstr>Cascadia Code ExtraLight</vt:lpstr>
      <vt:lpstr>Roboto Condensed</vt:lpstr>
      <vt:lpstr>Arial</vt:lpstr>
      <vt:lpstr>Consolas</vt:lpstr>
      <vt:lpstr>Open Sans</vt:lpstr>
      <vt:lpstr>Calibri</vt:lpstr>
      <vt:lpstr>Office-tema</vt:lpstr>
      <vt:lpstr>Konfidensialitetskurs:  Introduksjon til bruk av R-pakker for undertrykking (prikking) og avrunding   Introduksjon</vt:lpstr>
      <vt:lpstr>         Ingen hensikt å produsere utdata i et egent trinn  </vt:lpstr>
      <vt:lpstr>Generelt om kurset og pakkene</vt:lpstr>
      <vt:lpstr>Kursets plan</vt:lpstr>
      <vt:lpstr>Foreløpig agenda fra mail</vt:lpstr>
      <vt:lpstr>Kursmaterialet på GitHub</vt:lpstr>
      <vt:lpstr>Takk!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Lupp , Daniel</dc:creator>
  <cp:lastModifiedBy>Langsrud, Øyvind</cp:lastModifiedBy>
  <cp:revision>9</cp:revision>
  <cp:lastPrinted>2023-11-14T07:51:54Z</cp:lastPrinted>
  <dcterms:created xsi:type="dcterms:W3CDTF">2023-11-09T10:14:25Z</dcterms:created>
  <dcterms:modified xsi:type="dcterms:W3CDTF">2024-11-26T07:59:09Z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bb1e25a-de7b-40d6-a859-76fe2317f0af_Enabled">
    <vt:lpwstr>True</vt:lpwstr>
  </property>
  <property fmtid="{D5CDD505-2E9C-101B-9397-08002B2CF9AE}" pid="3" name="MSIP_Label_ebb1e25a-de7b-40d6-a859-76fe2317f0af_SiteId">
    <vt:lpwstr>c7217092-b240-4e1d-bd61-fa97ba975cbc</vt:lpwstr>
  </property>
  <property fmtid="{D5CDD505-2E9C-101B-9397-08002B2CF9AE}" pid="4" name="MSIP_Label_ebb1e25a-de7b-40d6-a859-76fe2317f0af_Owner">
    <vt:lpwstr>thb@ssb.no</vt:lpwstr>
  </property>
  <property fmtid="{D5CDD505-2E9C-101B-9397-08002B2CF9AE}" pid="5" name="MSIP_Label_ebb1e25a-de7b-40d6-a859-76fe2317f0af_SetDate">
    <vt:lpwstr>2019-01-10T08:15:32.1166307Z</vt:lpwstr>
  </property>
  <property fmtid="{D5CDD505-2E9C-101B-9397-08002B2CF9AE}" pid="6" name="MSIP_Label_ebb1e25a-de7b-40d6-a859-76fe2317f0af_Name">
    <vt:lpwstr>Åpent</vt:lpwstr>
  </property>
  <property fmtid="{D5CDD505-2E9C-101B-9397-08002B2CF9AE}" pid="7" name="MSIP_Label_ebb1e25a-de7b-40d6-a859-76fe2317f0af_Application">
    <vt:lpwstr>Microsoft Azure Information Protection</vt:lpwstr>
  </property>
  <property fmtid="{D5CDD505-2E9C-101B-9397-08002B2CF9AE}" pid="8" name="MSIP_Label_ebb1e25a-de7b-40d6-a859-76fe2317f0af_Extended_MSFT_Method">
    <vt:lpwstr>Automatic</vt:lpwstr>
  </property>
  <property fmtid="{D5CDD505-2E9C-101B-9397-08002B2CF9AE}" pid="9" name="Sensitivity">
    <vt:lpwstr>Åpent</vt:lpwstr>
  </property>
  <property fmtid="{D5CDD505-2E9C-101B-9397-08002B2CF9AE}" pid="10" name="ContentTypeId">
    <vt:lpwstr>0x010100E1D04352C426FF4EB98157414A31168F</vt:lpwstr>
  </property>
</Properties>
</file>