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sldIdLst>
    <p:sldId id="593" r:id="rId5"/>
    <p:sldId id="582" r:id="rId6"/>
    <p:sldId id="583" r:id="rId7"/>
    <p:sldId id="584" r:id="rId8"/>
    <p:sldId id="585" r:id="rId9"/>
    <p:sldId id="586" r:id="rId10"/>
    <p:sldId id="588" r:id="rId11"/>
    <p:sldId id="589" r:id="rId12"/>
    <p:sldId id="591" r:id="rId13"/>
    <p:sldId id="592" r:id="rId14"/>
    <p:sldId id="587" r:id="rId15"/>
    <p:sldId id="594" r:id="rId16"/>
    <p:sldId id="534" r:id="rId17"/>
    <p:sldId id="261" r:id="rId18"/>
  </p:sldIdLst>
  <p:sldSz cx="12192000" cy="6858000"/>
  <p:notesSz cx="6811963" cy="9942513"/>
  <p:embeddedFontLst>
    <p:embeddedFont>
      <p:font typeface="Cascadia Code Light" panose="020B0609020000020004" pitchFamily="49" charset="0"/>
      <p:regular r:id="rId19"/>
      <p:italic r:id="rId20"/>
    </p:embeddedFont>
    <p:embeddedFont>
      <p:font typeface="Cascadia Mono Light" panose="020B0609020000020004" pitchFamily="49" charset="0"/>
      <p:regular r:id="rId21"/>
      <p:italic r:id="rId22"/>
    </p:embeddedFont>
    <p:embeddedFont>
      <p:font typeface="Lucida Console" panose="020B0609040504020204" pitchFamily="49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7F82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29" autoAdjust="0"/>
  </p:normalViewPr>
  <p:slideViewPr>
    <p:cSldViewPr snapToGrid="0">
      <p:cViewPr varScale="1">
        <p:scale>
          <a:sx n="66" d="100"/>
          <a:sy n="66" d="100"/>
        </p:scale>
        <p:origin x="66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gsrud, Øyvind" userId="1628355e-0224-4b38-aa97-f62784bcc4a6" providerId="ADAL" clId="{50F25A72-41EC-4D64-A87C-B9AE9FE5A2AD}"/>
    <pc:docChg chg="undo redo custSel addSld delSld modSld">
      <pc:chgData name="Langsrud, Øyvind" userId="1628355e-0224-4b38-aa97-f62784bcc4a6" providerId="ADAL" clId="{50F25A72-41EC-4D64-A87C-B9AE9FE5A2AD}" dt="2024-11-22T13:11:03.596" v="666" actId="20577"/>
      <pc:docMkLst>
        <pc:docMk/>
      </pc:docMkLst>
      <pc:sldChg chg="del">
        <pc:chgData name="Langsrud, Øyvind" userId="1628355e-0224-4b38-aa97-f62784bcc4a6" providerId="ADAL" clId="{50F25A72-41EC-4D64-A87C-B9AE9FE5A2AD}" dt="2024-11-22T08:08:01.918" v="48" actId="47"/>
        <pc:sldMkLst>
          <pc:docMk/>
          <pc:sldMk cId="1339375299" sldId="262"/>
        </pc:sldMkLst>
      </pc:sldChg>
      <pc:sldChg chg="del">
        <pc:chgData name="Langsrud, Øyvind" userId="1628355e-0224-4b38-aa97-f62784bcc4a6" providerId="ADAL" clId="{50F25A72-41EC-4D64-A87C-B9AE9FE5A2AD}" dt="2024-11-22T08:08:02.699" v="49" actId="47"/>
        <pc:sldMkLst>
          <pc:docMk/>
          <pc:sldMk cId="1469762675" sldId="264"/>
        </pc:sldMkLst>
      </pc:sldChg>
      <pc:sldChg chg="del">
        <pc:chgData name="Langsrud, Øyvind" userId="1628355e-0224-4b38-aa97-f62784bcc4a6" providerId="ADAL" clId="{50F25A72-41EC-4D64-A87C-B9AE9FE5A2AD}" dt="2024-11-22T08:08:18.250" v="66" actId="47"/>
        <pc:sldMkLst>
          <pc:docMk/>
          <pc:sldMk cId="927312668" sldId="271"/>
        </pc:sldMkLst>
      </pc:sldChg>
      <pc:sldChg chg="del">
        <pc:chgData name="Langsrud, Øyvind" userId="1628355e-0224-4b38-aa97-f62784bcc4a6" providerId="ADAL" clId="{50F25A72-41EC-4D64-A87C-B9AE9FE5A2AD}" dt="2024-11-22T08:08:00.811" v="47" actId="47"/>
        <pc:sldMkLst>
          <pc:docMk/>
          <pc:sldMk cId="1190055010" sldId="515"/>
        </pc:sldMkLst>
      </pc:sldChg>
      <pc:sldChg chg="del">
        <pc:chgData name="Langsrud, Øyvind" userId="1628355e-0224-4b38-aa97-f62784bcc4a6" providerId="ADAL" clId="{50F25A72-41EC-4D64-A87C-B9AE9FE5A2AD}" dt="2024-11-22T08:08:08.968" v="57" actId="47"/>
        <pc:sldMkLst>
          <pc:docMk/>
          <pc:sldMk cId="3283067391" sldId="517"/>
        </pc:sldMkLst>
      </pc:sldChg>
      <pc:sldChg chg="del">
        <pc:chgData name="Langsrud, Øyvind" userId="1628355e-0224-4b38-aa97-f62784bcc4a6" providerId="ADAL" clId="{50F25A72-41EC-4D64-A87C-B9AE9FE5A2AD}" dt="2024-11-22T08:08:09.759" v="58" actId="47"/>
        <pc:sldMkLst>
          <pc:docMk/>
          <pc:sldMk cId="3427900757" sldId="518"/>
        </pc:sldMkLst>
      </pc:sldChg>
      <pc:sldChg chg="del">
        <pc:chgData name="Langsrud, Øyvind" userId="1628355e-0224-4b38-aa97-f62784bcc4a6" providerId="ADAL" clId="{50F25A72-41EC-4D64-A87C-B9AE9FE5A2AD}" dt="2024-11-22T08:08:10.650" v="59" actId="47"/>
        <pc:sldMkLst>
          <pc:docMk/>
          <pc:sldMk cId="4113684936" sldId="519"/>
        </pc:sldMkLst>
      </pc:sldChg>
      <pc:sldChg chg="del">
        <pc:chgData name="Langsrud, Øyvind" userId="1628355e-0224-4b38-aa97-f62784bcc4a6" providerId="ADAL" clId="{50F25A72-41EC-4D64-A87C-B9AE9FE5A2AD}" dt="2024-11-22T08:08:13.396" v="62" actId="47"/>
        <pc:sldMkLst>
          <pc:docMk/>
          <pc:sldMk cId="315135539" sldId="520"/>
        </pc:sldMkLst>
      </pc:sldChg>
      <pc:sldChg chg="del">
        <pc:chgData name="Langsrud, Øyvind" userId="1628355e-0224-4b38-aa97-f62784bcc4a6" providerId="ADAL" clId="{50F25A72-41EC-4D64-A87C-B9AE9FE5A2AD}" dt="2024-11-22T08:08:11.422" v="60" actId="47"/>
        <pc:sldMkLst>
          <pc:docMk/>
          <pc:sldMk cId="185818571" sldId="521"/>
        </pc:sldMkLst>
      </pc:sldChg>
      <pc:sldChg chg="modSp del mod">
        <pc:chgData name="Langsrud, Øyvind" userId="1628355e-0224-4b38-aa97-f62784bcc4a6" providerId="ADAL" clId="{50F25A72-41EC-4D64-A87C-B9AE9FE5A2AD}" dt="2024-11-22T08:08:14.291" v="63" actId="47"/>
        <pc:sldMkLst>
          <pc:docMk/>
          <pc:sldMk cId="2633830089" sldId="523"/>
        </pc:sldMkLst>
        <pc:spChg chg="mod">
          <ac:chgData name="Langsrud, Øyvind" userId="1628355e-0224-4b38-aa97-f62784bcc4a6" providerId="ADAL" clId="{50F25A72-41EC-4D64-A87C-B9AE9FE5A2AD}" dt="2024-11-22T08:04:23.390" v="1" actId="27636"/>
          <ac:spMkLst>
            <pc:docMk/>
            <pc:sldMk cId="2633830089" sldId="523"/>
            <ac:spMk id="2" creationId="{757067C7-4027-659C-A8E9-C056EE4CAC15}"/>
          </ac:spMkLst>
        </pc:spChg>
      </pc:sldChg>
      <pc:sldChg chg="modSp del mod">
        <pc:chgData name="Langsrud, Øyvind" userId="1628355e-0224-4b38-aa97-f62784bcc4a6" providerId="ADAL" clId="{50F25A72-41EC-4D64-A87C-B9AE9FE5A2AD}" dt="2024-11-22T08:08:15.118" v="64" actId="47"/>
        <pc:sldMkLst>
          <pc:docMk/>
          <pc:sldMk cId="2932973522" sldId="524"/>
        </pc:sldMkLst>
        <pc:spChg chg="mod">
          <ac:chgData name="Langsrud, Øyvind" userId="1628355e-0224-4b38-aa97-f62784bcc4a6" providerId="ADAL" clId="{50F25A72-41EC-4D64-A87C-B9AE9FE5A2AD}" dt="2024-11-22T08:04:23.406" v="2" actId="27636"/>
          <ac:spMkLst>
            <pc:docMk/>
            <pc:sldMk cId="2932973522" sldId="524"/>
            <ac:spMk id="2" creationId="{757067C7-4027-659C-A8E9-C056EE4CAC15}"/>
          </ac:spMkLst>
        </pc:spChg>
      </pc:sldChg>
      <pc:sldChg chg="del">
        <pc:chgData name="Langsrud, Øyvind" userId="1628355e-0224-4b38-aa97-f62784bcc4a6" providerId="ADAL" clId="{50F25A72-41EC-4D64-A87C-B9AE9FE5A2AD}" dt="2024-11-22T08:08:12.460" v="61" actId="47"/>
        <pc:sldMkLst>
          <pc:docMk/>
          <pc:sldMk cId="2677209340" sldId="525"/>
        </pc:sldMkLst>
      </pc:sldChg>
      <pc:sldChg chg="del">
        <pc:chgData name="Langsrud, Øyvind" userId="1628355e-0224-4b38-aa97-f62784bcc4a6" providerId="ADAL" clId="{50F25A72-41EC-4D64-A87C-B9AE9FE5A2AD}" dt="2024-11-22T08:08:17.254" v="65" actId="47"/>
        <pc:sldMkLst>
          <pc:docMk/>
          <pc:sldMk cId="2358328571" sldId="526"/>
        </pc:sldMkLst>
      </pc:sldChg>
      <pc:sldChg chg="del">
        <pc:chgData name="Langsrud, Øyvind" userId="1628355e-0224-4b38-aa97-f62784bcc4a6" providerId="ADAL" clId="{50F25A72-41EC-4D64-A87C-B9AE9FE5A2AD}" dt="2024-11-22T08:08:19.643" v="68" actId="47"/>
        <pc:sldMkLst>
          <pc:docMk/>
          <pc:sldMk cId="2425323085" sldId="527"/>
        </pc:sldMkLst>
      </pc:sldChg>
      <pc:sldChg chg="del">
        <pc:chgData name="Langsrud, Øyvind" userId="1628355e-0224-4b38-aa97-f62784bcc4a6" providerId="ADAL" clId="{50F25A72-41EC-4D64-A87C-B9AE9FE5A2AD}" dt="2024-11-22T08:08:04.271" v="51" actId="47"/>
        <pc:sldMkLst>
          <pc:docMk/>
          <pc:sldMk cId="548463105" sldId="531"/>
        </pc:sldMkLst>
      </pc:sldChg>
      <pc:sldChg chg="del">
        <pc:chgData name="Langsrud, Øyvind" userId="1628355e-0224-4b38-aa97-f62784bcc4a6" providerId="ADAL" clId="{50F25A72-41EC-4D64-A87C-B9AE9FE5A2AD}" dt="2024-11-22T08:08:05.011" v="52" actId="47"/>
        <pc:sldMkLst>
          <pc:docMk/>
          <pc:sldMk cId="2368752398" sldId="533"/>
        </pc:sldMkLst>
      </pc:sldChg>
      <pc:sldChg chg="modSp mod">
        <pc:chgData name="Langsrud, Øyvind" userId="1628355e-0224-4b38-aa97-f62784bcc4a6" providerId="ADAL" clId="{50F25A72-41EC-4D64-A87C-B9AE9FE5A2AD}" dt="2024-11-22T13:11:03.596" v="666" actId="20577"/>
        <pc:sldMkLst>
          <pc:docMk/>
          <pc:sldMk cId="567220496" sldId="534"/>
        </pc:sldMkLst>
        <pc:spChg chg="mod">
          <ac:chgData name="Langsrud, Øyvind" userId="1628355e-0224-4b38-aa97-f62784bcc4a6" providerId="ADAL" clId="{50F25A72-41EC-4D64-A87C-B9AE9FE5A2AD}" dt="2024-11-22T13:11:03.596" v="666" actId="20577"/>
          <ac:spMkLst>
            <pc:docMk/>
            <pc:sldMk cId="567220496" sldId="534"/>
            <ac:spMk id="3" creationId="{94212232-56DD-8FC5-01D2-B6405096F3BC}"/>
          </ac:spMkLst>
        </pc:spChg>
      </pc:sldChg>
      <pc:sldChg chg="del">
        <pc:chgData name="Langsrud, Øyvind" userId="1628355e-0224-4b38-aa97-f62784bcc4a6" providerId="ADAL" clId="{50F25A72-41EC-4D64-A87C-B9AE9FE5A2AD}" dt="2024-11-22T08:08:18.908" v="67" actId="47"/>
        <pc:sldMkLst>
          <pc:docMk/>
          <pc:sldMk cId="1238907232" sldId="536"/>
        </pc:sldMkLst>
      </pc:sldChg>
      <pc:sldChg chg="del">
        <pc:chgData name="Langsrud, Øyvind" userId="1628355e-0224-4b38-aa97-f62784bcc4a6" providerId="ADAL" clId="{50F25A72-41EC-4D64-A87C-B9AE9FE5A2AD}" dt="2024-11-22T08:08:03.453" v="50" actId="47"/>
        <pc:sldMkLst>
          <pc:docMk/>
          <pc:sldMk cId="3992175806" sldId="537"/>
        </pc:sldMkLst>
      </pc:sldChg>
      <pc:sldChg chg="del">
        <pc:chgData name="Langsrud, Øyvind" userId="1628355e-0224-4b38-aa97-f62784bcc4a6" providerId="ADAL" clId="{50F25A72-41EC-4D64-A87C-B9AE9FE5A2AD}" dt="2024-11-22T08:08:05.722" v="53" actId="47"/>
        <pc:sldMkLst>
          <pc:docMk/>
          <pc:sldMk cId="1225607585" sldId="538"/>
        </pc:sldMkLst>
      </pc:sldChg>
      <pc:sldChg chg="del">
        <pc:chgData name="Langsrud, Øyvind" userId="1628355e-0224-4b38-aa97-f62784bcc4a6" providerId="ADAL" clId="{50F25A72-41EC-4D64-A87C-B9AE9FE5A2AD}" dt="2024-11-22T08:08:06.457" v="54" actId="47"/>
        <pc:sldMkLst>
          <pc:docMk/>
          <pc:sldMk cId="3731990622" sldId="541"/>
        </pc:sldMkLst>
      </pc:sldChg>
      <pc:sldChg chg="del">
        <pc:chgData name="Langsrud, Øyvind" userId="1628355e-0224-4b38-aa97-f62784bcc4a6" providerId="ADAL" clId="{50F25A72-41EC-4D64-A87C-B9AE9FE5A2AD}" dt="2024-11-22T08:08:07.197" v="55" actId="47"/>
        <pc:sldMkLst>
          <pc:docMk/>
          <pc:sldMk cId="2599748870" sldId="542"/>
        </pc:sldMkLst>
      </pc:sldChg>
      <pc:sldChg chg="del">
        <pc:chgData name="Langsrud, Øyvind" userId="1628355e-0224-4b38-aa97-f62784bcc4a6" providerId="ADAL" clId="{50F25A72-41EC-4D64-A87C-B9AE9FE5A2AD}" dt="2024-11-22T08:08:07.959" v="56" actId="47"/>
        <pc:sldMkLst>
          <pc:docMk/>
          <pc:sldMk cId="1767131050" sldId="543"/>
        </pc:sldMkLst>
      </pc:sldChg>
      <pc:sldChg chg="del">
        <pc:chgData name="Langsrud, Øyvind" userId="1628355e-0224-4b38-aa97-f62784bcc4a6" providerId="ADAL" clId="{50F25A72-41EC-4D64-A87C-B9AE9FE5A2AD}" dt="2024-11-22T08:07:43.950" v="45" actId="47"/>
        <pc:sldMkLst>
          <pc:docMk/>
          <pc:sldMk cId="1821737262" sldId="579"/>
        </pc:sldMkLst>
      </pc:sldChg>
      <pc:sldChg chg="del">
        <pc:chgData name="Langsrud, Øyvind" userId="1628355e-0224-4b38-aa97-f62784bcc4a6" providerId="ADAL" clId="{50F25A72-41EC-4D64-A87C-B9AE9FE5A2AD}" dt="2024-11-22T08:08:24.952" v="69" actId="47"/>
        <pc:sldMkLst>
          <pc:docMk/>
          <pc:sldMk cId="495991424" sldId="581"/>
        </pc:sldMkLst>
      </pc:sldChg>
      <pc:sldChg chg="modSp mod">
        <pc:chgData name="Langsrud, Øyvind" userId="1628355e-0224-4b38-aa97-f62784bcc4a6" providerId="ADAL" clId="{50F25A72-41EC-4D64-A87C-B9AE9FE5A2AD}" dt="2024-11-22T09:01:15.124" v="73" actId="20577"/>
        <pc:sldMkLst>
          <pc:docMk/>
          <pc:sldMk cId="4243968051" sldId="587"/>
        </pc:sldMkLst>
        <pc:spChg chg="mod">
          <ac:chgData name="Langsrud, Øyvind" userId="1628355e-0224-4b38-aa97-f62784bcc4a6" providerId="ADAL" clId="{50F25A72-41EC-4D64-A87C-B9AE9FE5A2AD}" dt="2024-11-22T09:01:15.124" v="73" actId="20577"/>
          <ac:spMkLst>
            <pc:docMk/>
            <pc:sldMk cId="4243968051" sldId="587"/>
            <ac:spMk id="3" creationId="{DB7BED8B-2461-FABE-C54C-3C8A0D274486}"/>
          </ac:spMkLst>
        </pc:spChg>
      </pc:sldChg>
      <pc:sldChg chg="modSp">
        <pc:chgData name="Langsrud, Øyvind" userId="1628355e-0224-4b38-aa97-f62784bcc4a6" providerId="ADAL" clId="{50F25A72-41EC-4D64-A87C-B9AE9FE5A2AD}" dt="2024-11-22T13:05:42.419" v="563" actId="20577"/>
        <pc:sldMkLst>
          <pc:docMk/>
          <pc:sldMk cId="1432607571" sldId="591"/>
        </pc:sldMkLst>
        <pc:spChg chg="mod">
          <ac:chgData name="Langsrud, Øyvind" userId="1628355e-0224-4b38-aa97-f62784bcc4a6" providerId="ADAL" clId="{50F25A72-41EC-4D64-A87C-B9AE9FE5A2AD}" dt="2024-11-22T13:05:42.419" v="563" actId="20577"/>
          <ac:spMkLst>
            <pc:docMk/>
            <pc:sldMk cId="1432607571" sldId="591"/>
            <ac:spMk id="7" creationId="{D9B9908C-C66F-F03A-784E-3405F27E5D9F}"/>
          </ac:spMkLst>
        </pc:spChg>
      </pc:sldChg>
      <pc:sldChg chg="addSp delSp modSp add mod modAnim">
        <pc:chgData name="Langsrud, Øyvind" userId="1628355e-0224-4b38-aa97-f62784bcc4a6" providerId="ADAL" clId="{50F25A72-41EC-4D64-A87C-B9AE9FE5A2AD}" dt="2024-11-22T13:01:47.566" v="546"/>
        <pc:sldMkLst>
          <pc:docMk/>
          <pc:sldMk cId="3050516318" sldId="593"/>
        </pc:sldMkLst>
        <pc:spChg chg="mod">
          <ac:chgData name="Langsrud, Øyvind" userId="1628355e-0224-4b38-aa97-f62784bcc4a6" providerId="ADAL" clId="{50F25A72-41EC-4D64-A87C-B9AE9FE5A2AD}" dt="2024-11-22T10:06:14.751" v="451" actId="255"/>
          <ac:spMkLst>
            <pc:docMk/>
            <pc:sldMk cId="3050516318" sldId="593"/>
            <ac:spMk id="2" creationId="{50DADA9A-CC0A-6935-7872-30FDB0F6B116}"/>
          </ac:spMkLst>
        </pc:spChg>
        <pc:spChg chg="mod">
          <ac:chgData name="Langsrud, Øyvind" userId="1628355e-0224-4b38-aa97-f62784bcc4a6" providerId="ADAL" clId="{50F25A72-41EC-4D64-A87C-B9AE9FE5A2AD}" dt="2024-11-22T10:06:00.537" v="449" actId="1076"/>
          <ac:spMkLst>
            <pc:docMk/>
            <pc:sldMk cId="3050516318" sldId="593"/>
            <ac:spMk id="3" creationId="{363A9269-E7E9-2A05-82C0-6531D9D82E13}"/>
          </ac:spMkLst>
        </pc:spChg>
        <pc:spChg chg="add mod">
          <ac:chgData name="Langsrud, Øyvind" userId="1628355e-0224-4b38-aa97-f62784bcc4a6" providerId="ADAL" clId="{50F25A72-41EC-4D64-A87C-B9AE9FE5A2AD}" dt="2024-11-22T10:05:37.059" v="442"/>
          <ac:spMkLst>
            <pc:docMk/>
            <pc:sldMk cId="3050516318" sldId="593"/>
            <ac:spMk id="4" creationId="{0E6DDDF3-B1C3-317B-2B9A-0E0E8960606E}"/>
          </ac:spMkLst>
        </pc:spChg>
        <pc:grpChg chg="del">
          <ac:chgData name="Langsrud, Øyvind" userId="1628355e-0224-4b38-aa97-f62784bcc4a6" providerId="ADAL" clId="{50F25A72-41EC-4D64-A87C-B9AE9FE5A2AD}" dt="2024-11-22T08:07:56.178" v="46" actId="478"/>
          <ac:grpSpMkLst>
            <pc:docMk/>
            <pc:sldMk cId="3050516318" sldId="593"/>
            <ac:grpSpMk id="7" creationId="{75143557-A00A-C210-DB77-E140FDDB45E3}"/>
          </ac:grpSpMkLst>
        </pc:grpChg>
        <pc:picChg chg="add mod modCrop">
          <ac:chgData name="Langsrud, Øyvind" userId="1628355e-0224-4b38-aa97-f62784bcc4a6" providerId="ADAL" clId="{50F25A72-41EC-4D64-A87C-B9AE9FE5A2AD}" dt="2024-11-22T10:09:33.110" v="458" actId="18131"/>
          <ac:picMkLst>
            <pc:docMk/>
            <pc:sldMk cId="3050516318" sldId="593"/>
            <ac:picMk id="5" creationId="{15093218-6E3B-0077-5796-D07B2836FD50}"/>
          </ac:picMkLst>
        </pc:picChg>
        <pc:picChg chg="add mod modCrop">
          <ac:chgData name="Langsrud, Øyvind" userId="1628355e-0224-4b38-aa97-f62784bcc4a6" providerId="ADAL" clId="{50F25A72-41EC-4D64-A87C-B9AE9FE5A2AD}" dt="2024-11-22T10:10:09.892" v="467" actId="732"/>
          <ac:picMkLst>
            <pc:docMk/>
            <pc:sldMk cId="3050516318" sldId="593"/>
            <ac:picMk id="6" creationId="{0F858C6C-B5DE-9489-5B24-33E68667ECB5}"/>
          </ac:picMkLst>
        </pc:picChg>
        <pc:picChg chg="add mod modCrop">
          <ac:chgData name="Langsrud, Øyvind" userId="1628355e-0224-4b38-aa97-f62784bcc4a6" providerId="ADAL" clId="{50F25A72-41EC-4D64-A87C-B9AE9FE5A2AD}" dt="2024-11-22T10:11:07.857" v="545" actId="1076"/>
          <ac:picMkLst>
            <pc:docMk/>
            <pc:sldMk cId="3050516318" sldId="593"/>
            <ac:picMk id="7" creationId="{1E19A1B7-46B7-FFCB-AF45-FC7FACFC82D0}"/>
          </ac:picMkLst>
        </pc:picChg>
      </pc:sldChg>
      <pc:sldChg chg="addSp modSp new mod setBg">
        <pc:chgData name="Langsrud, Øyvind" userId="1628355e-0224-4b38-aa97-f62784bcc4a6" providerId="ADAL" clId="{50F25A72-41EC-4D64-A87C-B9AE9FE5A2AD}" dt="2024-11-22T13:10:19.307" v="660" actId="14100"/>
        <pc:sldMkLst>
          <pc:docMk/>
          <pc:sldMk cId="1470692333" sldId="594"/>
        </pc:sldMkLst>
        <pc:spChg chg="mod">
          <ac:chgData name="Langsrud, Øyvind" userId="1628355e-0224-4b38-aa97-f62784bcc4a6" providerId="ADAL" clId="{50F25A72-41EC-4D64-A87C-B9AE9FE5A2AD}" dt="2024-11-22T13:07:33.071" v="565" actId="14100"/>
          <ac:spMkLst>
            <pc:docMk/>
            <pc:sldMk cId="1470692333" sldId="594"/>
            <ac:spMk id="2" creationId="{EC96C01A-11D1-89AC-5966-F7826552C0CF}"/>
          </ac:spMkLst>
        </pc:spChg>
        <pc:spChg chg="mod">
          <ac:chgData name="Langsrud, Øyvind" userId="1628355e-0224-4b38-aa97-f62784bcc4a6" providerId="ADAL" clId="{50F25A72-41EC-4D64-A87C-B9AE9FE5A2AD}" dt="2024-11-22T13:10:19.307" v="660" actId="14100"/>
          <ac:spMkLst>
            <pc:docMk/>
            <pc:sldMk cId="1470692333" sldId="594"/>
            <ac:spMk id="3" creationId="{9ED41707-EC61-0198-B71B-298FF0746EFA}"/>
          </ac:spMkLst>
        </pc:spChg>
        <pc:spChg chg="add">
          <ac:chgData name="Langsrud, Øyvind" userId="1628355e-0224-4b38-aa97-f62784bcc4a6" providerId="ADAL" clId="{50F25A72-41EC-4D64-A87C-B9AE9FE5A2AD}" dt="2024-11-22T13:09:46.101" v="655"/>
          <ac:spMkLst>
            <pc:docMk/>
            <pc:sldMk cId="1470692333" sldId="594"/>
            <ac:spMk id="4" creationId="{F702DAF2-7AC7-40C7-DC1D-E7AC93DB6311}"/>
          </ac:spMkLst>
        </pc:spChg>
      </pc:sldChg>
    </pc:docChg>
  </pc:docChgLst>
  <pc:docChgLst>
    <pc:chgData name="Langsrud, Øyvind" userId="1628355e-0224-4b38-aa97-f62784bcc4a6" providerId="ADAL" clId="{C97DAE78-A27F-4B61-99B8-BAC6A75EFEF9}"/>
    <pc:docChg chg="modSld">
      <pc:chgData name="Langsrud, Øyvind" userId="1628355e-0224-4b38-aa97-f62784bcc4a6" providerId="ADAL" clId="{C97DAE78-A27F-4B61-99B8-BAC6A75EFEF9}" dt="2024-11-26T07:49:00.870" v="1" actId="20577"/>
      <pc:docMkLst>
        <pc:docMk/>
      </pc:docMkLst>
      <pc:sldChg chg="modSp mod">
        <pc:chgData name="Langsrud, Øyvind" userId="1628355e-0224-4b38-aa97-f62784bcc4a6" providerId="ADAL" clId="{C97DAE78-A27F-4B61-99B8-BAC6A75EFEF9}" dt="2024-11-26T07:49:00.870" v="1" actId="20577"/>
        <pc:sldMkLst>
          <pc:docMk/>
          <pc:sldMk cId="567220496" sldId="534"/>
        </pc:sldMkLst>
        <pc:spChg chg="mod">
          <ac:chgData name="Langsrud, Øyvind" userId="1628355e-0224-4b38-aa97-f62784bcc4a6" providerId="ADAL" clId="{C97DAE78-A27F-4B61-99B8-BAC6A75EFEF9}" dt="2024-11-26T07:49:00.870" v="1" actId="20577"/>
          <ac:spMkLst>
            <pc:docMk/>
            <pc:sldMk cId="567220496" sldId="534"/>
            <ac:spMk id="3" creationId="{94212232-56DD-8FC5-01D2-B6405096F3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1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23591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90" r:id="rId5"/>
    <p:sldLayoutId id="2147483674" r:id="rId6"/>
    <p:sldLayoutId id="2147483691" r:id="rId7"/>
    <p:sldLayoutId id="2147483675" r:id="rId8"/>
    <p:sldLayoutId id="2147483692" r:id="rId9"/>
    <p:sldLayoutId id="2147483676" r:id="rId10"/>
    <p:sldLayoutId id="2147483666" r:id="rId11"/>
    <p:sldLayoutId id="2147483667" r:id="rId12"/>
    <p:sldLayoutId id="2147483694" r:id="rId13"/>
    <p:sldLayoutId id="2147483670" r:id="rId14"/>
    <p:sldLayoutId id="2147483695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DADA9A-CC0A-6935-7872-30FDB0F6B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485" y="1518140"/>
            <a:ext cx="10487028" cy="200222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nb-NO" sz="5300" dirty="0"/>
              <a:t>Undertrykking av volumtabeller </a:t>
            </a:r>
            <a:br>
              <a:rPr lang="nb-NO" sz="4800" dirty="0"/>
            </a:br>
            <a:r>
              <a:rPr lang="nb-NO" sz="3100" dirty="0"/>
              <a:t>med </a:t>
            </a:r>
            <a:br>
              <a:rPr lang="nb-NO" sz="3100" dirty="0"/>
            </a:br>
            <a:r>
              <a:rPr lang="nb-NO" sz="3100" dirty="0" err="1"/>
              <a:t>GaussSuppression</a:t>
            </a:r>
            <a:r>
              <a:rPr lang="nb-NO" sz="3100" dirty="0"/>
              <a:t>-pakken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63A9269-E7E9-2A05-82C0-6531D9D8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701" y="3877656"/>
            <a:ext cx="9390018" cy="536027"/>
          </a:xfrm>
        </p:spPr>
        <p:txBody>
          <a:bodyPr/>
          <a:lstStyle/>
          <a:p>
            <a:r>
              <a:rPr lang="nb-N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26. november </a:t>
            </a:r>
            <a:r>
              <a:rPr lang="nb-NO" sz="1600" cap="none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2024</a:t>
            </a:r>
            <a:endParaRPr lang="en-GB" dirty="0"/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0E6DDDF3-B1C3-317B-2B9A-0E0E8960606E}"/>
              </a:ext>
            </a:extLst>
          </p:cNvPr>
          <p:cNvSpPr txBox="1">
            <a:spLocks/>
          </p:cNvSpPr>
          <p:nvPr/>
        </p:nvSpPr>
        <p:spPr>
          <a:xfrm>
            <a:off x="852485" y="328504"/>
            <a:ext cx="10487028" cy="832340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45720" rtlCol="0" anchor="b" anchorCtr="0">
            <a:normAutofit fontScale="90000" lnSpcReduction="10000"/>
          </a:bodyPr>
          <a:lstStyle>
            <a:lvl1pPr algn="ctr" defTabSz="91444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nb-NO" sz="6001" b="1" i="0" u="none" strike="noStrike" kern="1200" baseline="0" smtClean="0">
                <a:solidFill>
                  <a:srgbClr val="27424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j-cs"/>
              </a:defRPr>
            </a:lvl1pPr>
          </a:lstStyle>
          <a:p>
            <a:r>
              <a:rPr lang="en-US" sz="2000" dirty="0" err="1">
                <a:latin typeface="+mj-lt"/>
              </a:rPr>
              <a:t>Konfidensialitetskurs</a:t>
            </a:r>
            <a:r>
              <a:rPr lang="en-US" sz="2000" dirty="0">
                <a:latin typeface="+mj-lt"/>
              </a:rPr>
              <a:t>: </a:t>
            </a:r>
            <a:br>
              <a:rPr lang="en-US" sz="2000" dirty="0">
                <a:latin typeface="+mj-lt"/>
              </a:rPr>
            </a:br>
            <a:r>
              <a:rPr lang="en-US" sz="2000" dirty="0" err="1">
                <a:latin typeface="+mj-lt"/>
              </a:rPr>
              <a:t>Introduksjon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til</a:t>
            </a:r>
            <a:r>
              <a:rPr lang="en-US" sz="2000" dirty="0">
                <a:latin typeface="+mj-lt"/>
              </a:rPr>
              <a:t> bruk av R-</a:t>
            </a:r>
            <a:r>
              <a:rPr lang="en-US" sz="2000" dirty="0" err="1">
                <a:latin typeface="+mj-lt"/>
              </a:rPr>
              <a:t>pakker</a:t>
            </a:r>
            <a:r>
              <a:rPr lang="en-US" sz="2000" dirty="0">
                <a:latin typeface="+mj-lt"/>
              </a:rPr>
              <a:t>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for </a:t>
            </a:r>
            <a:r>
              <a:rPr lang="en-US" sz="2000" dirty="0" err="1">
                <a:latin typeface="+mj-lt"/>
              </a:rPr>
              <a:t>undertrykking</a:t>
            </a:r>
            <a:r>
              <a:rPr lang="en-US" sz="2000" dirty="0">
                <a:latin typeface="+mj-lt"/>
              </a:rPr>
              <a:t> (</a:t>
            </a:r>
            <a:r>
              <a:rPr lang="en-US" sz="2000" dirty="0" err="1">
                <a:latin typeface="+mj-lt"/>
              </a:rPr>
              <a:t>prikking</a:t>
            </a:r>
            <a:r>
              <a:rPr lang="en-US" sz="2000" dirty="0">
                <a:latin typeface="+mj-lt"/>
              </a:rPr>
              <a:t>) </a:t>
            </a:r>
            <a:r>
              <a:rPr lang="en-US" sz="2000" dirty="0" err="1">
                <a:latin typeface="+mj-lt"/>
              </a:rPr>
              <a:t>og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avrunding</a:t>
            </a:r>
            <a:endParaRPr lang="en-US" sz="3600" dirty="0">
              <a:latin typeface="+mj-lt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1E19A1B7-46B7-FFCB-AF45-FC7FACFC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741" b="2099"/>
          <a:stretch/>
        </p:blipFill>
        <p:spPr>
          <a:xfrm>
            <a:off x="4020154" y="4661342"/>
            <a:ext cx="4325112" cy="167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1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BD92D6F8-88A5-3604-706C-BBA738998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09" y="2432463"/>
            <a:ext cx="7057292" cy="4425537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4A8B6EF9-8FFF-B979-5515-FAF50FE3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17920" cy="3024554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17A12596-4312-2B32-6D5B-50DA3EAFE43F}"/>
              </a:ext>
            </a:extLst>
          </p:cNvPr>
          <p:cNvSpPr txBox="1"/>
          <p:nvPr/>
        </p:nvSpPr>
        <p:spPr>
          <a:xfrm>
            <a:off x="5846883" y="397699"/>
            <a:ext cx="59084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SuppressDominantCells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"value",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dimVar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c("sector4", "sector2", "geo", "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"),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n = 1:2, k = c(70, 99),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contributorVar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"company")</a:t>
            </a:r>
          </a:p>
        </p:txBody>
      </p:sp>
      <p:sp>
        <p:nvSpPr>
          <p:cNvPr id="7" name="Bildeforklaring formet som et avrundet rektangel 5">
            <a:extLst>
              <a:ext uri="{FF2B5EF4-FFF2-40B4-BE49-F238E27FC236}">
                <a16:creationId xmlns:a16="http://schemas.microsoft.com/office/drawing/2014/main" id="{B317723E-665D-ABDF-4A2F-B08455B75F4B}"/>
              </a:ext>
            </a:extLst>
          </p:cNvPr>
          <p:cNvSpPr txBox="1">
            <a:spLocks/>
          </p:cNvSpPr>
          <p:nvPr/>
        </p:nvSpPr>
        <p:spPr>
          <a:xfrm>
            <a:off x="276774" y="4915295"/>
            <a:ext cx="1899139" cy="1125021"/>
          </a:xfrm>
          <a:prstGeom prst="wedgeRoundRectCallout">
            <a:avLst>
              <a:gd name="adj1" fmla="val 19354"/>
              <a:gd name="adj2" fmla="val -22124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solidFill>
                  <a:srgbClr val="0000FF"/>
                </a:solidFill>
              </a:rPr>
              <a:t>Her brukes 70-grensa: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solidFill>
                  <a:srgbClr val="0000FF"/>
                </a:solidFill>
              </a:rPr>
              <a:t>26.4/37.1 = 0.71  </a:t>
            </a:r>
            <a:endParaRPr lang="nb-NO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Bildeforklaring formet som et avrundet rektangel 5">
            <a:extLst>
              <a:ext uri="{FF2B5EF4-FFF2-40B4-BE49-F238E27FC236}">
                <a16:creationId xmlns:a16="http://schemas.microsoft.com/office/drawing/2014/main" id="{0907269C-609E-C58D-7A78-879486BC89B9}"/>
              </a:ext>
            </a:extLst>
          </p:cNvPr>
          <p:cNvSpPr txBox="1">
            <a:spLocks/>
          </p:cNvSpPr>
          <p:nvPr/>
        </p:nvSpPr>
        <p:spPr>
          <a:xfrm>
            <a:off x="2114367" y="3833447"/>
            <a:ext cx="2598309" cy="902282"/>
          </a:xfrm>
          <a:prstGeom prst="wedgeRoundRectCallout">
            <a:avLst>
              <a:gd name="adj1" fmla="val 3207"/>
              <a:gd name="adj2" fmla="val -3862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solidFill>
                  <a:srgbClr val="0000FF"/>
                </a:solidFill>
              </a:rPr>
              <a:t>Her brukes 99-grensa: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solidFill>
                  <a:srgbClr val="0000FF"/>
                </a:solidFill>
              </a:rPr>
              <a:t>(96.6+43.2)/139.8 = 100 </a:t>
            </a:r>
            <a:endParaRPr lang="nb-NO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Bildeforklaring formet som et avrundet rektangel 5">
            <a:extLst>
              <a:ext uri="{FF2B5EF4-FFF2-40B4-BE49-F238E27FC236}">
                <a16:creationId xmlns:a16="http://schemas.microsoft.com/office/drawing/2014/main" id="{C286290D-DC89-E704-012B-E2A43C162723}"/>
              </a:ext>
            </a:extLst>
          </p:cNvPr>
          <p:cNvSpPr txBox="1">
            <a:spLocks/>
          </p:cNvSpPr>
          <p:nvPr/>
        </p:nvSpPr>
        <p:spPr>
          <a:xfrm>
            <a:off x="1986476" y="5354912"/>
            <a:ext cx="2229306" cy="623859"/>
          </a:xfrm>
          <a:prstGeom prst="wedgeRoundRectCallout">
            <a:avLst>
              <a:gd name="adj1" fmla="val 205109"/>
              <a:gd name="adj2" fmla="val -64837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contributorVar</a:t>
            </a:r>
            <a:endParaRPr lang="nb-NO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23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3DCA91-FE05-55C0-56E2-F2EEAD39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131886"/>
            <a:ext cx="9651619" cy="1406768"/>
          </a:xfrm>
        </p:spPr>
        <p:txBody>
          <a:bodyPr/>
          <a:lstStyle/>
          <a:p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Undertrykking oppsummert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7BED8B-2461-FABE-C54C-3C8A0D2744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661746"/>
            <a:ext cx="9651619" cy="41792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sz="2400" dirty="0" err="1">
                <a:solidFill>
                  <a:srgbClr val="0070C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SuppressDominantCells</a:t>
            </a:r>
            <a:endParaRPr lang="nb-NO" sz="2400" dirty="0">
              <a:solidFill>
                <a:srgbClr val="0070C0"/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dirty="0">
                <a:solidFill>
                  <a:schemeClr val="tx1"/>
                </a:solidFill>
                <a:ea typeface="Cascadia Mono Light" panose="020B0609020000020004" pitchFamily="49" charset="0"/>
                <a:cs typeface="Cascadia Mono Light" panose="020B0609020000020004" pitchFamily="49" charset="0"/>
              </a:rPr>
              <a:t>Vanligvis     </a:t>
            </a:r>
            <a:r>
              <a:rPr lang="nb-NO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n = 1:2   </a:t>
            </a:r>
            <a:r>
              <a:rPr lang="nb-NO" dirty="0"/>
              <a:t>som er det samme som     </a:t>
            </a:r>
            <a:r>
              <a:rPr lang="nb-NO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n = c(1, 2)</a:t>
            </a:r>
          </a:p>
          <a:p>
            <a:pPr lvl="1">
              <a:lnSpc>
                <a:spcPct val="100000"/>
              </a:lnSpc>
            </a:pPr>
            <a:r>
              <a:rPr lang="nb-NO" sz="2000" dirty="0"/>
              <a:t>Kombinert med to k-verdier. </a:t>
            </a:r>
            <a:r>
              <a:rPr lang="nb-NO" sz="2000" dirty="0" err="1"/>
              <a:t>F.eks</a:t>
            </a:r>
            <a:r>
              <a:rPr lang="nb-NO" sz="2000" dirty="0"/>
              <a:t>:   </a:t>
            </a:r>
            <a:r>
              <a:rPr lang="nb-NO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k = c(80, 90)</a:t>
            </a:r>
          </a:p>
          <a:p>
            <a:pPr lvl="1"/>
            <a:endParaRPr lang="nb-NO" sz="2000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b-NO" sz="2400" dirty="0" err="1">
                <a:solidFill>
                  <a:srgbClr val="0070C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SuppressFewContributors</a:t>
            </a:r>
            <a:endParaRPr lang="nb-NO" sz="2400" dirty="0">
              <a:solidFill>
                <a:srgbClr val="0070C0"/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dirty="0">
                <a:solidFill>
                  <a:schemeClr val="tx1"/>
                </a:solidFill>
                <a:ea typeface="Cascadia Mono Light" panose="020B0609020000020004" pitchFamily="49" charset="0"/>
                <a:cs typeface="Cascadia Mono Light" panose="020B0609020000020004" pitchFamily="49" charset="0"/>
              </a:rPr>
              <a:t>En verdi for  </a:t>
            </a:r>
            <a:r>
              <a:rPr lang="nb-NO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nb-NO" sz="2000" dirty="0">
                <a:latin typeface="Lucida Console" panose="020B0609040504020204" pitchFamily="49" charset="0"/>
              </a:rPr>
              <a:t> </a:t>
            </a:r>
            <a:r>
              <a:rPr lang="nb-NO" sz="2000" dirty="0"/>
              <a:t>må velges </a:t>
            </a:r>
            <a:endParaRPr lang="nb-NO" sz="2000" dirty="0"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endParaRPr lang="nb-NO" sz="2600" dirty="0"/>
          </a:p>
          <a:p>
            <a:pPr>
              <a:lnSpc>
                <a:spcPct val="100000"/>
              </a:lnSpc>
            </a:pPr>
            <a:r>
              <a:rPr lang="nb-NO" sz="2600" dirty="0"/>
              <a:t>I begge tilfeller</a:t>
            </a:r>
          </a:p>
          <a:p>
            <a:pPr lvl="1">
              <a:lnSpc>
                <a:spcPct val="100000"/>
              </a:lnSpc>
            </a:pPr>
            <a:r>
              <a:rPr lang="nb-NO" sz="2000" dirty="0"/>
              <a:t>Velg (minst) en variabel for </a:t>
            </a:r>
            <a:r>
              <a:rPr lang="nb-NO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numVar</a:t>
            </a:r>
            <a:endParaRPr lang="nb-NO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nb-NO" sz="2000" dirty="0"/>
              <a:t>Som oftest bør en variabel velges til </a:t>
            </a:r>
            <a:r>
              <a:rPr lang="en-GB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contributorVar</a:t>
            </a:r>
            <a:endParaRPr lang="nb-NO" sz="2000" dirty="0"/>
          </a:p>
          <a:p>
            <a:endParaRPr lang="nb-NO" sz="2600" dirty="0">
              <a:latin typeface="Lucida Console" panose="020B0609040504020204" pitchFamily="49" charset="0"/>
            </a:endParaRPr>
          </a:p>
          <a:p>
            <a:pPr lvl="1"/>
            <a:endParaRPr lang="nb-NO" sz="2000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A57AA399-7329-BEE4-3ED7-B7D99AFCBB00}"/>
              </a:ext>
            </a:extLst>
          </p:cNvPr>
          <p:cNvSpPr txBox="1"/>
          <p:nvPr/>
        </p:nvSpPr>
        <p:spPr>
          <a:xfrm>
            <a:off x="7587763" y="3429000"/>
            <a:ext cx="41646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 err="1">
                <a:solidFill>
                  <a:schemeClr val="bg2">
                    <a:lumMod val="2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SuppressFewContributors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nb-NO" sz="1200" dirty="0">
                <a:solidFill>
                  <a:schemeClr val="bg2">
                    <a:lumMod val="7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				 </a:t>
            </a:r>
            <a:r>
              <a:rPr lang="nb-NO" sz="1200" dirty="0" err="1">
                <a:solidFill>
                  <a:schemeClr val="bg2">
                    <a:lumMod val="50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	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		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		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				 </a:t>
            </a:r>
            <a:r>
              <a:rPr lang="nb-NO" sz="1200" dirty="0" err="1">
                <a:solidFill>
                  <a:schemeClr val="bg2">
                    <a:lumMod val="2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200" dirty="0">
                <a:solidFill>
                  <a:schemeClr val="bg2">
                    <a:lumMod val="2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	    </a:t>
            </a:r>
            <a:r>
              <a:rPr lang="nb-NO" sz="1200" dirty="0" err="1">
                <a:solidFill>
                  <a:schemeClr val="bg2">
                    <a:lumMod val="2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			 …)		     			     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284325B6-93D5-4C63-8158-0B2AA8624DAE}"/>
              </a:ext>
            </a:extLst>
          </p:cNvPr>
          <p:cNvSpPr txBox="1"/>
          <p:nvPr/>
        </p:nvSpPr>
        <p:spPr>
          <a:xfrm>
            <a:off x="7587763" y="1082680"/>
            <a:ext cx="41646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2">
                    <a:lumMod val="2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</a:t>
            </a:r>
            <a:r>
              <a:rPr lang="nb-NO" sz="1200" dirty="0" err="1">
                <a:solidFill>
                  <a:schemeClr val="bg2">
                    <a:lumMod val="2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SuppressDominantCells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nb-NO" sz="1200" dirty="0">
                <a:solidFill>
                  <a:schemeClr val="bg2">
                    <a:lumMod val="7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				 </a:t>
            </a:r>
            <a:r>
              <a:rPr lang="nb-NO" sz="1200" dirty="0" err="1">
                <a:solidFill>
                  <a:schemeClr val="bg2">
                    <a:lumMod val="2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numVar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	   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dimVar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 		 </a:t>
            </a:r>
            <a:r>
              <a:rPr lang="nb-NO" sz="1200" dirty="0" err="1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formula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					    </a:t>
            </a:r>
            <a:r>
              <a:rPr lang="nb-NO" sz="1200" dirty="0" err="1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hierarchies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							 </a:t>
            </a:r>
            <a:r>
              <a:rPr lang="nb-NO" sz="1200" dirty="0" err="1">
                <a:solidFill>
                  <a:schemeClr val="bg2">
                    <a:lumMod val="2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contributorVar</a:t>
            </a:r>
            <a:r>
              <a:rPr lang="nb-NO" sz="1200" dirty="0">
                <a:solidFill>
                  <a:schemeClr val="bg2">
                    <a:lumMod val="2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nb-NO" sz="1200" dirty="0">
                <a:solidFill>
                  <a:schemeClr val="bg1">
                    <a:lumMod val="8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	    </a:t>
            </a:r>
            <a:r>
              <a:rPr lang="nb-NO" sz="1200" dirty="0">
                <a:solidFill>
                  <a:schemeClr val="bg2">
                    <a:lumMod val="2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		    </a:t>
            </a:r>
            <a:r>
              <a:rPr lang="nb-NO" sz="1200" dirty="0">
                <a:solidFill>
                  <a:schemeClr val="bg2">
                    <a:lumMod val="2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k</a:t>
            </a: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…,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sz="1200" dirty="0">
                <a:solidFill>
                  <a:schemeClr val="bg1">
                    <a:lumMod val="6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	     			  			   …)		     			     </a:t>
            </a:r>
          </a:p>
        </p:txBody>
      </p:sp>
    </p:spTree>
    <p:extLst>
      <p:ext uri="{BB962C8B-B14F-4D97-AF65-F5344CB8AC3E}">
        <p14:creationId xmlns:p14="http://schemas.microsoft.com/office/powerpoint/2010/main" val="424396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96C01A-11D1-89AC-5966-F7826552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251012"/>
            <a:ext cx="9651619" cy="1102659"/>
          </a:xfrm>
        </p:spPr>
        <p:txBody>
          <a:bodyPr/>
          <a:lstStyle/>
          <a:p>
            <a:r>
              <a:rPr lang="nb-NO" dirty="0"/>
              <a:t>Endringer i nyere versjon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D41707-EC61-0198-B71B-298FF0746E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09473" y="1577787"/>
            <a:ext cx="9473183" cy="50919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sz="2800" dirty="0"/>
              <a:t>Det går an å la være å spesifisere parameteren,</a:t>
            </a:r>
            <a:r>
              <a:rPr lang="nb-NO" sz="3600" dirty="0"/>
              <a:t>  </a:t>
            </a:r>
            <a:r>
              <a:rPr lang="nb-NO" sz="3600" dirty="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endParaRPr lang="nb-NO" sz="3600" dirty="0"/>
          </a:p>
          <a:p>
            <a:pPr lvl="1">
              <a:lnSpc>
                <a:spcPct val="100000"/>
              </a:lnSpc>
            </a:pPr>
            <a:r>
              <a:rPr lang="nb-NO" sz="2400" dirty="0" err="1"/>
              <a:t>Default</a:t>
            </a:r>
            <a:r>
              <a:rPr lang="nb-NO" sz="2400" dirty="0"/>
              <a:t> er sannsynligvis det du vil ha.  Starter på 1 og oppover til lengden på </a:t>
            </a:r>
            <a:r>
              <a:rPr lang="nb-NO" sz="2800" dirty="0"/>
              <a:t> </a:t>
            </a:r>
            <a:r>
              <a:rPr lang="nb-NO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endParaRPr lang="nb-NO" sz="2800" dirty="0"/>
          </a:p>
          <a:p>
            <a:pPr lvl="3"/>
            <a:endParaRPr lang="nb-NO" dirty="0"/>
          </a:p>
          <a:p>
            <a:pPr>
              <a:lnSpc>
                <a:spcPct val="100000"/>
              </a:lnSpc>
            </a:pPr>
            <a:r>
              <a:rPr lang="nb-NO" sz="2800" dirty="0"/>
              <a:t>Variabler som kan spesifiseres som alternativ eller tillegg til </a:t>
            </a:r>
            <a:r>
              <a:rPr lang="nb-NO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numVar</a:t>
            </a:r>
            <a:endParaRPr lang="nb-NO" sz="2800" dirty="0"/>
          </a:p>
          <a:p>
            <a:pPr lvl="1">
              <a:lnSpc>
                <a:spcPct val="100000"/>
              </a:lnSpc>
            </a:pPr>
            <a:r>
              <a:rPr lang="nb-NO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dominanceVar</a:t>
            </a:r>
            <a:r>
              <a:rPr lang="nb-NO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nb-NO" sz="2400" dirty="0"/>
              <a:t>og </a:t>
            </a:r>
            <a:r>
              <a:rPr lang="nb-NO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nb-NO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candidatesVar</a:t>
            </a:r>
            <a:r>
              <a:rPr lang="nb-NO" sz="2400" dirty="0"/>
              <a:t> </a:t>
            </a:r>
          </a:p>
          <a:p>
            <a:pPr lvl="3"/>
            <a:endParaRPr lang="nb-NO" sz="1650" dirty="0"/>
          </a:p>
          <a:p>
            <a:pPr>
              <a:lnSpc>
                <a:spcPct val="100000"/>
              </a:lnSpc>
            </a:pPr>
            <a:r>
              <a:rPr lang="nb-NO" sz="3000" dirty="0"/>
              <a:t>p%-regel er alternativ til dominansregler</a:t>
            </a:r>
          </a:p>
          <a:p>
            <a:pPr lvl="1">
              <a:lnSpc>
                <a:spcPct val="100000"/>
              </a:lnSpc>
            </a:pPr>
            <a:r>
              <a:rPr lang="nb-NO" sz="2400" dirty="0"/>
              <a:t>Parameteren </a:t>
            </a:r>
            <a:r>
              <a:rPr lang="nb-NO" sz="2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pPercent</a:t>
            </a:r>
            <a:r>
              <a:rPr lang="nb-NO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nb-NO" sz="2400" dirty="0"/>
              <a:t>brukes</a:t>
            </a:r>
          </a:p>
          <a:p>
            <a:pPr marL="0" indent="0">
              <a:buNone/>
            </a:pPr>
            <a:endParaRPr lang="nb-NO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1"/>
            <a:endParaRPr lang="nb-NO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9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BBF-3F7A-E0C7-097A-0BF36A1D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Oppgaver</a:t>
            </a:r>
            <a:endParaRPr lang="en-US" dirty="0"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2232-56DD-8FC5-01D2-B6405096F3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10008935" cy="3978862"/>
          </a:xfrm>
        </p:spPr>
        <p:txBody>
          <a:bodyPr/>
          <a:lstStyle/>
          <a:p>
            <a:pPr marL="0" indent="0">
              <a:buNone/>
            </a:pPr>
            <a:r>
              <a:rPr lang="nb-NO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oppgaver/</a:t>
            </a:r>
            <a:r>
              <a:rPr lang="nb-NO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undertrykking_volum.R</a:t>
            </a:r>
            <a:endParaRPr lang="nb-NO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2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348054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C0EEBC19-7381-54FC-D06D-470AF812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381" y="222468"/>
            <a:ext cx="2270472" cy="626891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AA2700B6-EC68-61A3-EA28-2966FEBC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103" y="87923"/>
            <a:ext cx="4670914" cy="2433107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0930854A-FEA2-C07D-605F-2C910E890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103" y="2842846"/>
            <a:ext cx="7451481" cy="24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D7C8C25-E461-D7F5-14B7-745E26D5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575" y="388327"/>
            <a:ext cx="4563209" cy="2813585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945AFA01-7B49-0F15-071E-F58D52AE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18" y="3563816"/>
            <a:ext cx="7451481" cy="2474454"/>
          </a:xfrm>
          <a:prstGeom prst="rect">
            <a:avLst/>
          </a:prstGeom>
        </p:spPr>
      </p:pic>
      <p:sp>
        <p:nvSpPr>
          <p:cNvPr id="5" name="Tittel 4">
            <a:extLst>
              <a:ext uri="{FF2B5EF4-FFF2-40B4-BE49-F238E27FC236}">
                <a16:creationId xmlns:a16="http://schemas.microsoft.com/office/drawing/2014/main" id="{371247F2-6736-93F4-AE17-7B87D99B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14" y="388327"/>
            <a:ext cx="5697412" cy="1311128"/>
          </a:xfrm>
        </p:spPr>
        <p:txBody>
          <a:bodyPr>
            <a:normAutofit/>
          </a:bodyPr>
          <a:lstStyle/>
          <a:p>
            <a:r>
              <a:rPr lang="nb-NO" sz="3200" dirty="0" err="1">
                <a:solidFill>
                  <a:srgbClr val="0070C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SuppressFewContributors</a:t>
            </a:r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BBDBA51-18CC-A990-D5C6-1FB1F9AC82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1163" y="1862176"/>
            <a:ext cx="3446583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Primærundertrykker basert på antall bidrag</a:t>
            </a:r>
          </a:p>
          <a:p>
            <a:pPr>
              <a:lnSpc>
                <a:spcPct val="100000"/>
              </a:lnSpc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nb-NO" dirty="0"/>
              <a:t>Når antall bidrag mindre eller lik </a:t>
            </a:r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79358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777C3488-E01D-8640-4B6C-DF385FBA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54" y="290146"/>
            <a:ext cx="3408093" cy="627770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1F8AD86-F8EF-AA9F-071D-51A20C8D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061" y="1840017"/>
            <a:ext cx="7999800" cy="4727837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A6F917E4-F01C-485A-AFE4-68D3D088CFF3}"/>
              </a:ext>
            </a:extLst>
          </p:cNvPr>
          <p:cNvSpPr txBox="1"/>
          <p:nvPr/>
        </p:nvSpPr>
        <p:spPr>
          <a:xfrm>
            <a:off x="4633546" y="597877"/>
            <a:ext cx="662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Lucida Console" panose="020B0609040504020204" pitchFamily="49" charset="0"/>
              </a:rPr>
              <a:t>dimVar</a:t>
            </a:r>
            <a:r>
              <a:rPr lang="en-GB" sz="1800" dirty="0">
                <a:latin typeface="Lucida Console" panose="020B0609040504020204" pitchFamily="49" charset="0"/>
              </a:rPr>
              <a:t>= c("sector4", "sector2", "geo", "</a:t>
            </a:r>
            <a:r>
              <a:rPr lang="en-GB" sz="1800" dirty="0" err="1">
                <a:latin typeface="Lucida Console" panose="020B0609040504020204" pitchFamily="49" charset="0"/>
              </a:rPr>
              <a:t>eu</a:t>
            </a:r>
            <a:r>
              <a:rPr lang="en-GB" sz="1800" dirty="0">
                <a:latin typeface="Lucida Console" panose="020B060904050402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6321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BB8B369C-1ADB-4A96-A0B2-B03E77CB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89"/>
            <a:ext cx="5671038" cy="2603685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5581792A-EAB2-0B6F-397A-4830E0F46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911" y="2716823"/>
            <a:ext cx="7007134" cy="4141177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4224ED28-BCA1-8D59-435F-E17A7D8E9EE2}"/>
              </a:ext>
            </a:extLst>
          </p:cNvPr>
          <p:cNvSpPr txBox="1"/>
          <p:nvPr/>
        </p:nvSpPr>
        <p:spPr>
          <a:xfrm>
            <a:off x="6096000" y="792200"/>
            <a:ext cx="6301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SuppressFewContributors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"value",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dimVar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c("sector4", "sector2", "geo", "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"),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188457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EA883BFC-96ED-A62F-A0DA-A1CEEB9C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5" y="942421"/>
            <a:ext cx="3850868" cy="6045863"/>
          </a:xfrm>
          <a:prstGeom prst="rect">
            <a:avLst/>
          </a:prstGeom>
        </p:spPr>
      </p:pic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6E4C6A65-606E-BFCB-4A10-24A4174B2017}"/>
              </a:ext>
            </a:extLst>
          </p:cNvPr>
          <p:cNvSpPr txBox="1">
            <a:spLocks/>
          </p:cNvSpPr>
          <p:nvPr/>
        </p:nvSpPr>
        <p:spPr>
          <a:xfrm>
            <a:off x="197645" y="111432"/>
            <a:ext cx="2229306" cy="623859"/>
          </a:xfrm>
          <a:prstGeom prst="wedgeRoundRectCallout">
            <a:avLst>
              <a:gd name="adj1" fmla="val 73775"/>
              <a:gd name="adj2" fmla="val 8871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contributorVar</a:t>
            </a:r>
            <a:endParaRPr lang="nb-NO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9DDF7B7E-54E4-FC59-1793-ABD3544A9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124" y="292231"/>
            <a:ext cx="8241981" cy="51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1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6E76FFDB-9F30-0B84-B46B-C6265D691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09" y="2432463"/>
            <a:ext cx="7057292" cy="4425537"/>
          </a:xfrm>
          <a:prstGeom prst="rect">
            <a:avLst/>
          </a:prstGeom>
        </p:spPr>
      </p:pic>
      <p:pic>
        <p:nvPicPr>
          <p:cNvPr id="2" name="Bilde 1">
            <a:extLst>
              <a:ext uri="{FF2B5EF4-FFF2-40B4-BE49-F238E27FC236}">
                <a16:creationId xmlns:a16="http://schemas.microsoft.com/office/drawing/2014/main" id="{BB8B369C-1ADB-4A96-A0B2-B03E77CBD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919" y="113138"/>
            <a:ext cx="5655722" cy="2603685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4224ED28-BCA1-8D59-435F-E17A7D8E9EE2}"/>
              </a:ext>
            </a:extLst>
          </p:cNvPr>
          <p:cNvSpPr txBox="1"/>
          <p:nvPr/>
        </p:nvSpPr>
        <p:spPr>
          <a:xfrm>
            <a:off x="6096000" y="792200"/>
            <a:ext cx="6301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SuppressFewContributors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"value",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dimVar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c("sector4", "sector2", "geo", "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"),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1,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contributorVar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"company")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D67C652C-4FB3-6531-C72F-F3437B855253}"/>
              </a:ext>
            </a:extLst>
          </p:cNvPr>
          <p:cNvSpPr txBox="1">
            <a:spLocks/>
          </p:cNvSpPr>
          <p:nvPr/>
        </p:nvSpPr>
        <p:spPr>
          <a:xfrm>
            <a:off x="1991276" y="3517319"/>
            <a:ext cx="2229306" cy="623859"/>
          </a:xfrm>
          <a:prstGeom prst="wedgeRoundRectCallout">
            <a:avLst>
              <a:gd name="adj1" fmla="val 181051"/>
              <a:gd name="adj2" fmla="val -30449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contributorVar</a:t>
            </a:r>
            <a:endParaRPr lang="nb-NO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Plassholder for innhold 5">
            <a:extLst>
              <a:ext uri="{FF2B5EF4-FFF2-40B4-BE49-F238E27FC236}">
                <a16:creationId xmlns:a16="http://schemas.microsoft.com/office/drawing/2014/main" id="{71881543-B7FD-1BCE-C7FF-ED5B63A14EBF}"/>
              </a:ext>
            </a:extLst>
          </p:cNvPr>
          <p:cNvSpPr txBox="1">
            <a:spLocks/>
          </p:cNvSpPr>
          <p:nvPr/>
        </p:nvSpPr>
        <p:spPr>
          <a:xfrm>
            <a:off x="501163" y="3093099"/>
            <a:ext cx="3446583" cy="3978862"/>
          </a:xfrm>
          <a:prstGeom prst="rect">
            <a:avLst/>
          </a:prstGeom>
        </p:spPr>
        <p:txBody>
          <a:bodyPr/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b-NO" dirty="0"/>
              <a:t>Primærundertrykker basert på antall bidragsytere </a:t>
            </a:r>
          </a:p>
          <a:p>
            <a:pPr>
              <a:lnSpc>
                <a:spcPct val="100000"/>
              </a:lnSpc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nb-NO" dirty="0"/>
              <a:t>Når antall bidragsytere mindre eller lik </a:t>
            </a:r>
            <a:r>
              <a:rPr lang="nb-NO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maxN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3995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F43782-D52E-A502-0716-85EAC42F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219808"/>
            <a:ext cx="9651619" cy="896815"/>
          </a:xfrm>
        </p:spPr>
        <p:txBody>
          <a:bodyPr/>
          <a:lstStyle/>
          <a:p>
            <a:r>
              <a:rPr lang="nb-NO" dirty="0"/>
              <a:t>Dominansregel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9C6C4B6-8A14-0ED7-BBC2-7D1666AE96B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2110154"/>
            <a:ext cx="9651619" cy="37308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dirty="0"/>
              <a:t>n=1: </a:t>
            </a:r>
            <a:r>
              <a:rPr lang="nb-NO" sz="1800" dirty="0"/>
              <a:t>Dominans når det største bidraget utgjør mer enn </a:t>
            </a:r>
            <a:r>
              <a:rPr lang="nb-NO" sz="2800" dirty="0"/>
              <a:t>k%</a:t>
            </a:r>
            <a:r>
              <a:rPr lang="nb-NO" dirty="0"/>
              <a:t> </a:t>
            </a:r>
            <a:r>
              <a:rPr lang="nb-NO" sz="1800" dirty="0"/>
              <a:t>av celleverdien </a:t>
            </a:r>
          </a:p>
          <a:p>
            <a:pPr>
              <a:lnSpc>
                <a:spcPct val="100000"/>
              </a:lnSpc>
            </a:pPr>
            <a:r>
              <a:rPr lang="nb-NO" dirty="0"/>
              <a:t>n=2: </a:t>
            </a:r>
            <a:r>
              <a:rPr lang="nb-NO" sz="1800" dirty="0"/>
              <a:t>Dominans når de to største bidragene utgjør mer enn </a:t>
            </a:r>
            <a:r>
              <a:rPr lang="nb-NO" sz="2800" dirty="0"/>
              <a:t>k% </a:t>
            </a:r>
            <a:r>
              <a:rPr lang="nb-NO" sz="1800" dirty="0"/>
              <a:t>av celleverdien </a:t>
            </a:r>
          </a:p>
          <a:p>
            <a:pPr>
              <a:lnSpc>
                <a:spcPct val="100000"/>
              </a:lnSpc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nb-NO" dirty="0"/>
              <a:t>Primærundertrykker ved dominans </a:t>
            </a:r>
          </a:p>
          <a:p>
            <a:pPr>
              <a:lnSpc>
                <a:spcPct val="100000"/>
              </a:lnSpc>
            </a:pPr>
            <a:r>
              <a:rPr lang="nb-NO" dirty="0"/>
              <a:t>Flere dominansregler kan kombineres </a:t>
            </a:r>
          </a:p>
          <a:p>
            <a:pPr>
              <a:lnSpc>
                <a:spcPct val="100000"/>
              </a:lnSpc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nb-NO" dirty="0"/>
              <a:t>Det vanligste er kombinasjon av n=1 og n=2</a:t>
            </a:r>
          </a:p>
          <a:p>
            <a:pPr lvl="1">
              <a:lnSpc>
                <a:spcPct val="100000"/>
              </a:lnSpc>
            </a:pPr>
            <a:r>
              <a:rPr lang="nb-NO" sz="2000" dirty="0">
                <a:latin typeface="Lucida Console" panose="020B0609040504020204" pitchFamily="49" charset="0"/>
              </a:rPr>
              <a:t>n = 1:2   </a:t>
            </a:r>
            <a:r>
              <a:rPr lang="nb-NO" dirty="0"/>
              <a:t>som er det samme som     </a:t>
            </a:r>
            <a:r>
              <a:rPr lang="nb-NO" sz="2000" dirty="0">
                <a:latin typeface="Lucida Console" panose="020B0609040504020204" pitchFamily="49" charset="0"/>
              </a:rPr>
              <a:t>n = c(1, 2)</a:t>
            </a:r>
          </a:p>
          <a:p>
            <a:pPr lvl="1">
              <a:lnSpc>
                <a:spcPct val="100000"/>
              </a:lnSpc>
            </a:pPr>
            <a:r>
              <a:rPr lang="nb-NO" dirty="0"/>
              <a:t>Kombinert med to k-verdier. </a:t>
            </a:r>
            <a:r>
              <a:rPr lang="nb-NO" dirty="0" err="1"/>
              <a:t>F.eks</a:t>
            </a:r>
            <a:r>
              <a:rPr lang="nb-NO" dirty="0"/>
              <a:t>:   </a:t>
            </a:r>
            <a:r>
              <a:rPr lang="nb-NO" dirty="0">
                <a:latin typeface="Lucida Console" panose="020B0609040504020204" pitchFamily="49" charset="0"/>
              </a:rPr>
              <a:t>k = c(80, 90)</a:t>
            </a:r>
          </a:p>
        </p:txBody>
      </p:sp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CF33D51B-6E8B-3504-6F86-5948F3EB1AA9}"/>
              </a:ext>
            </a:extLst>
          </p:cNvPr>
          <p:cNvSpPr txBox="1">
            <a:spLocks/>
          </p:cNvSpPr>
          <p:nvPr/>
        </p:nvSpPr>
        <p:spPr>
          <a:xfrm>
            <a:off x="8585073" y="3845579"/>
            <a:ext cx="3448665" cy="2039421"/>
          </a:xfrm>
          <a:prstGeom prst="wedgeRoundRectCallout">
            <a:avLst>
              <a:gd name="adj1" fmla="val -54109"/>
              <a:gd name="adj2" fmla="val -7740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solidFill>
                  <a:srgbClr val="0000FF"/>
                </a:solidFill>
              </a:rPr>
              <a:t>Dersom samme  bidragsyter bidrar med flere verdier må disse summeres først. Dette oppnås med:</a:t>
            </a:r>
            <a:r>
              <a:rPr lang="nb-NO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contributorVar</a:t>
            </a:r>
            <a:endParaRPr lang="nb-NO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7A725DAE-7A9C-67EF-B3C5-DF8D76BF4470}"/>
              </a:ext>
            </a:extLst>
          </p:cNvPr>
          <p:cNvSpPr txBox="1">
            <a:spLocks/>
          </p:cNvSpPr>
          <p:nvPr/>
        </p:nvSpPr>
        <p:spPr>
          <a:xfrm>
            <a:off x="1140075" y="668215"/>
            <a:ext cx="5697412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200" dirty="0" err="1">
                <a:solidFill>
                  <a:srgbClr val="0070C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SuppressDominantCells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4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F961AB2F-1A8B-E4C3-6294-AC8545D8E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326" y="3598985"/>
            <a:ext cx="7451481" cy="2474454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9987651B-AA51-8628-DE69-B3CB17A6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5" y="154414"/>
            <a:ext cx="6056176" cy="3335378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D9B9908C-C66F-F03A-784E-3405F27E5D9F}"/>
              </a:ext>
            </a:extLst>
          </p:cNvPr>
          <p:cNvSpPr txBox="1"/>
          <p:nvPr/>
        </p:nvSpPr>
        <p:spPr>
          <a:xfrm>
            <a:off x="6585437" y="977991"/>
            <a:ext cx="5908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SuppressDominantCells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numVar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"value",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dimVar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c("sector4", "geo"),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n = 1, k = 80)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774C6310-718D-8402-7CF7-A9E2516370D1}"/>
              </a:ext>
            </a:extLst>
          </p:cNvPr>
          <p:cNvSpPr txBox="1">
            <a:spLocks/>
          </p:cNvSpPr>
          <p:nvPr/>
        </p:nvSpPr>
        <p:spPr>
          <a:xfrm>
            <a:off x="395655" y="3770107"/>
            <a:ext cx="3446583" cy="2621901"/>
          </a:xfrm>
          <a:prstGeom prst="rect">
            <a:avLst/>
          </a:prstGeom>
        </p:spPr>
        <p:txBody>
          <a:bodyPr/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b-NO" sz="2200" dirty="0"/>
              <a:t>Men i praksis </a:t>
            </a:r>
          </a:p>
          <a:p>
            <a:pPr>
              <a:lnSpc>
                <a:spcPct val="100000"/>
              </a:lnSpc>
            </a:pPr>
            <a:r>
              <a:rPr lang="nb-NO" sz="2200" dirty="0"/>
              <a:t>Gjerne flere dominansregler</a:t>
            </a:r>
          </a:p>
          <a:p>
            <a:pPr>
              <a:lnSpc>
                <a:spcPct val="100000"/>
              </a:lnSpc>
            </a:pPr>
            <a:r>
              <a:rPr lang="nb-NO" sz="2200" dirty="0"/>
              <a:t>Dessuten </a:t>
            </a:r>
          </a:p>
        </p:txBody>
      </p:sp>
      <p:sp>
        <p:nvSpPr>
          <p:cNvPr id="11" name="Bildeforklaring formet som et avrundet rektangel 5">
            <a:extLst>
              <a:ext uri="{FF2B5EF4-FFF2-40B4-BE49-F238E27FC236}">
                <a16:creationId xmlns:a16="http://schemas.microsoft.com/office/drawing/2014/main" id="{DBEDEA2A-87BC-A5CD-94B8-AED41A9252FC}"/>
              </a:ext>
            </a:extLst>
          </p:cNvPr>
          <p:cNvSpPr txBox="1">
            <a:spLocks/>
          </p:cNvSpPr>
          <p:nvPr/>
        </p:nvSpPr>
        <p:spPr>
          <a:xfrm>
            <a:off x="1986476" y="5354912"/>
            <a:ext cx="2229306" cy="623859"/>
          </a:xfrm>
          <a:prstGeom prst="wedgeRoundRectCallout">
            <a:avLst>
              <a:gd name="adj1" fmla="val -1555"/>
              <a:gd name="adj2" fmla="val -296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contributorVar</a:t>
            </a:r>
            <a:endParaRPr lang="nb-NO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Bildeforklaring formet som et avrundet rektangel 5">
            <a:extLst>
              <a:ext uri="{FF2B5EF4-FFF2-40B4-BE49-F238E27FC236}">
                <a16:creationId xmlns:a16="http://schemas.microsoft.com/office/drawing/2014/main" id="{84AE7855-91F0-9DCF-A596-AD8F34A257AC}"/>
              </a:ext>
            </a:extLst>
          </p:cNvPr>
          <p:cNvSpPr txBox="1">
            <a:spLocks/>
          </p:cNvSpPr>
          <p:nvPr/>
        </p:nvSpPr>
        <p:spPr>
          <a:xfrm>
            <a:off x="6781798" y="2376869"/>
            <a:ext cx="2532186" cy="320164"/>
          </a:xfrm>
          <a:prstGeom prst="wedgeRoundRectCallout">
            <a:avLst>
              <a:gd name="adj1" fmla="val -122041"/>
              <a:gd name="adj2" fmla="val 53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6.5/9.2 = 0.71 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BC5AFA3A-B1D6-15CC-1180-C5CE5F5B4612}"/>
              </a:ext>
            </a:extLst>
          </p:cNvPr>
          <p:cNvCxnSpPr>
            <a:cxnSpLocks/>
          </p:cNvCxnSpPr>
          <p:nvPr/>
        </p:nvCxnSpPr>
        <p:spPr>
          <a:xfrm>
            <a:off x="7341577" y="3141804"/>
            <a:ext cx="3569677" cy="2450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ildeforklaring formet som et avrundet rektangel 5">
            <a:extLst>
              <a:ext uri="{FF2B5EF4-FFF2-40B4-BE49-F238E27FC236}">
                <a16:creationId xmlns:a16="http://schemas.microsoft.com/office/drawing/2014/main" id="{0872FB1D-2415-CC86-8AB4-4A49DC179CCA}"/>
              </a:ext>
            </a:extLst>
          </p:cNvPr>
          <p:cNvSpPr txBox="1">
            <a:spLocks/>
          </p:cNvSpPr>
          <p:nvPr/>
        </p:nvSpPr>
        <p:spPr>
          <a:xfrm>
            <a:off x="6857999" y="2784241"/>
            <a:ext cx="2532186" cy="320164"/>
          </a:xfrm>
          <a:prstGeom prst="wedgeRoundRectCallout">
            <a:avLst>
              <a:gd name="adj1" fmla="val -77597"/>
              <a:gd name="adj2" fmla="val 8566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96.6/462.3 = 0.21 </a:t>
            </a:r>
          </a:p>
        </p:txBody>
      </p:sp>
    </p:spTree>
    <p:extLst>
      <p:ext uri="{BB962C8B-B14F-4D97-AF65-F5344CB8AC3E}">
        <p14:creationId xmlns:p14="http://schemas.microsoft.com/office/powerpoint/2010/main" val="143260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5" grpId="0" animBg="1"/>
      <p:bldP spid="12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D04352C426FF4EB98157414A31168F" ma:contentTypeVersion="8" ma:contentTypeDescription="Create a new document." ma:contentTypeScope="" ma:versionID="af1d9e22605862fa0ded23ab4b831309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6dce54cc796d9e676c67d63588e16785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5B21A6-4BC1-49F8-B567-7F7CF8B88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F24D40-F5E0-47BF-9EAA-E084767348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C60F9C-C20B-4526-AA17-F705D3E3B420}">
  <ds:schemaRefs>
    <ds:schemaRef ds:uri="f712c1aa-8c16-4b02-b1f2-f7889ce7c2b4"/>
    <ds:schemaRef ds:uri="http://schemas.openxmlformats.org/package/2006/metadata/core-properties"/>
    <ds:schemaRef ds:uri="http://purl.org/dc/dcmitype/"/>
    <ds:schemaRef ds:uri="http://purl.org/dc/elements/1.1/"/>
    <ds:schemaRef ds:uri="a7ea6e10-947a-4ba0-9b65-eec85fb93921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ssbmal_2018</Template>
  <TotalTime>1678</TotalTime>
  <Words>695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22" baseType="lpstr">
      <vt:lpstr>Aptos</vt:lpstr>
      <vt:lpstr>Roboto Condensed</vt:lpstr>
      <vt:lpstr>Lucida Console</vt:lpstr>
      <vt:lpstr>Arial</vt:lpstr>
      <vt:lpstr>Cascadia Code Light</vt:lpstr>
      <vt:lpstr>Open Sans</vt:lpstr>
      <vt:lpstr>Cascadia Mono Light</vt:lpstr>
      <vt:lpstr>Office-tema</vt:lpstr>
      <vt:lpstr> Undertrykking av volumtabeller  med  GaussSuppression-pakken</vt:lpstr>
      <vt:lpstr>PowerPoint-presentasjon</vt:lpstr>
      <vt:lpstr>SuppressFewContributors</vt:lpstr>
      <vt:lpstr>PowerPoint-presentasjon</vt:lpstr>
      <vt:lpstr>PowerPoint-presentasjon</vt:lpstr>
      <vt:lpstr>PowerPoint-presentasjon</vt:lpstr>
      <vt:lpstr>PowerPoint-presentasjon</vt:lpstr>
      <vt:lpstr>Dominansregel </vt:lpstr>
      <vt:lpstr>PowerPoint-presentasjon</vt:lpstr>
      <vt:lpstr>PowerPoint-presentasjon</vt:lpstr>
      <vt:lpstr>Undertrykking oppsummert</vt:lpstr>
      <vt:lpstr>Endringer i nyere versjon </vt:lpstr>
      <vt:lpstr>Oppgaver</vt:lpstr>
      <vt:lpstr>Takk!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Lupp , Daniel</dc:creator>
  <cp:lastModifiedBy>Langsrud, Øyvind</cp:lastModifiedBy>
  <cp:revision>9</cp:revision>
  <cp:lastPrinted>2023-11-14T07:51:54Z</cp:lastPrinted>
  <dcterms:created xsi:type="dcterms:W3CDTF">2023-11-09T10:14:25Z</dcterms:created>
  <dcterms:modified xsi:type="dcterms:W3CDTF">2024-11-26T07:49:11Z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b1e25a-de7b-40d6-a859-76fe2317f0af_Enabled">
    <vt:lpwstr>True</vt:lpwstr>
  </property>
  <property fmtid="{D5CDD505-2E9C-101B-9397-08002B2CF9AE}" pid="3" name="MSIP_Label_ebb1e25a-de7b-40d6-a859-76fe2317f0af_SiteId">
    <vt:lpwstr>c7217092-b240-4e1d-bd61-fa97ba975cbc</vt:lpwstr>
  </property>
  <property fmtid="{D5CDD505-2E9C-101B-9397-08002B2CF9AE}" pid="4" name="MSIP_Label_ebb1e25a-de7b-40d6-a859-76fe2317f0af_Owner">
    <vt:lpwstr>thb@ssb.no</vt:lpwstr>
  </property>
  <property fmtid="{D5CDD505-2E9C-101B-9397-08002B2CF9AE}" pid="5" name="MSIP_Label_ebb1e25a-de7b-40d6-a859-76fe2317f0af_SetDate">
    <vt:lpwstr>2019-01-10T08:15:32.1166307Z</vt:lpwstr>
  </property>
  <property fmtid="{D5CDD505-2E9C-101B-9397-08002B2CF9AE}" pid="6" name="MSIP_Label_ebb1e25a-de7b-40d6-a859-76fe2317f0af_Name">
    <vt:lpwstr>Åpent</vt:lpwstr>
  </property>
  <property fmtid="{D5CDD505-2E9C-101B-9397-08002B2CF9AE}" pid="7" name="MSIP_Label_ebb1e25a-de7b-40d6-a859-76fe2317f0af_Application">
    <vt:lpwstr>Microsoft Azure Information Protection</vt:lpwstr>
  </property>
  <property fmtid="{D5CDD505-2E9C-101B-9397-08002B2CF9AE}" pid="8" name="MSIP_Label_ebb1e25a-de7b-40d6-a859-76fe2317f0af_Extended_MSFT_Method">
    <vt:lpwstr>Automatic</vt:lpwstr>
  </property>
  <property fmtid="{D5CDD505-2E9C-101B-9397-08002B2CF9AE}" pid="9" name="Sensitivity">
    <vt:lpwstr>Åpent</vt:lpwstr>
  </property>
  <property fmtid="{D5CDD505-2E9C-101B-9397-08002B2CF9AE}" pid="10" name="ContentTypeId">
    <vt:lpwstr>0x010100E1D04352C426FF4EB98157414A31168F</vt:lpwstr>
  </property>
</Properties>
</file>