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19"/>
  </p:notesMasterIdLst>
  <p:sldIdLst>
    <p:sldId id="579" r:id="rId6"/>
    <p:sldId id="556" r:id="rId7"/>
    <p:sldId id="580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A56"/>
    <a:srgbClr val="2A04B4"/>
    <a:srgbClr val="157D3A"/>
    <a:srgbClr val="FFFAEB"/>
    <a:srgbClr val="178D41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3203" autoAdjust="0"/>
  </p:normalViewPr>
  <p:slideViewPr>
    <p:cSldViewPr snapToGrid="0">
      <p:cViewPr varScale="1">
        <p:scale>
          <a:sx n="58" d="100"/>
          <a:sy n="58" d="100"/>
        </p:scale>
        <p:origin x="82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26.02.2024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859932"/>
            <a:ext cx="9390018" cy="167315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Course on statistical confidentiality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Exercises</a:t>
            </a:r>
            <a:br>
              <a:rPr lang="en-US" dirty="0"/>
            </a:br>
            <a:r>
              <a:rPr lang="en-US" dirty="0"/>
              <a:t>Course Day 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4961106"/>
            <a:ext cx="9390018" cy="40164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73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AC49-88A1-AFFF-FF56-0644729B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34D76F7A-4BFA-84D9-772D-8790BB0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7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4B694C0-83D2-007F-5F8A-0DC633563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7404" y="528637"/>
            <a:ext cx="6823814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AA79E-7B64-4D29-2C9B-5256C467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3AF7B363-521E-2779-4474-E065EA97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8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413D5D4F-C138-B6C7-77E7-5888F27E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5380" y="528637"/>
            <a:ext cx="6807862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2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A3B83-1BEC-342C-067D-13BFC7A7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1933726E-9D80-F86A-0A06-516C5050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9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557E764-466A-78D0-7262-C393F8C5F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9987" y="528637"/>
            <a:ext cx="6838647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9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13C8B-8CB8-C659-9E91-20247AEA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3503FC91-04FB-CEF5-86EF-F926961E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3" y="327764"/>
            <a:ext cx="1095153" cy="1311128"/>
          </a:xfrm>
        </p:spPr>
        <p:txBody>
          <a:bodyPr>
            <a:noAutofit/>
          </a:bodyPr>
          <a:lstStyle/>
          <a:p>
            <a:r>
              <a:rPr lang="en-US" sz="6000" dirty="0"/>
              <a:t>10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9951161-56A6-51E4-5711-34CD0A873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7055" y="528637"/>
            <a:ext cx="6804511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7962-955D-03A8-6A06-3605023F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A21D17A1-DA26-D7E2-EF0E-6FE7EA8A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51" y="2363638"/>
            <a:ext cx="5004762" cy="4261905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323D297-FA08-F3DD-100F-3911CBC9B4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7473" y="2902307"/>
            <a:ext cx="3361905" cy="3242857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FA6EED5-77D2-13ED-CD42-492EA25EF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9706" y="2357338"/>
            <a:ext cx="5028572" cy="4247619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B49B603A-839B-5849-5544-900AEB3B4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B4F0518-CAAF-4EBE-7039-05A33E04E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2585DA05-8833-4AD1-504E-EA98E71E60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3722" y="3335640"/>
            <a:ext cx="309524" cy="280952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DB3F862E-9AA6-03CF-2CE1-DAF6ECF2F3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sp>
        <p:nvSpPr>
          <p:cNvPr id="6" name="Tittel 6">
            <a:extLst>
              <a:ext uri="{FF2B5EF4-FFF2-40B4-BE49-F238E27FC236}">
                <a16:creationId xmlns:a16="http://schemas.microsoft.com/office/drawing/2014/main" id="{BE896548-AAB8-D3CD-88C4-BFC488EB937F}"/>
              </a:ext>
            </a:extLst>
          </p:cNvPr>
          <p:cNvSpPr txBox="1">
            <a:spLocks/>
          </p:cNvSpPr>
          <p:nvPr/>
        </p:nvSpPr>
        <p:spPr>
          <a:xfrm>
            <a:off x="1136862" y="150813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 </a:t>
            </a:r>
            <a:r>
              <a:rPr lang="nb-NO" sz="3200" u="sng" dirty="0" err="1">
                <a:latin typeface="+mn-lt"/>
              </a:rPr>
              <a:t>method</a:t>
            </a:r>
            <a:r>
              <a:rPr lang="nb-NO" sz="3200" u="sng" dirty="0">
                <a:latin typeface="+mn-lt"/>
              </a:rPr>
              <a:t> </a:t>
            </a:r>
          </a:p>
        </p:txBody>
      </p:sp>
      <p:sp>
        <p:nvSpPr>
          <p:cNvPr id="8" name="Tittel 6">
            <a:extLst>
              <a:ext uri="{FF2B5EF4-FFF2-40B4-BE49-F238E27FC236}">
                <a16:creationId xmlns:a16="http://schemas.microsoft.com/office/drawing/2014/main" id="{D86B59ED-0C74-AC40-8607-87FAF56ACA1F}"/>
              </a:ext>
            </a:extLst>
          </p:cNvPr>
          <p:cNvSpPr txBox="1">
            <a:spLocks/>
          </p:cNvSpPr>
          <p:nvPr/>
        </p:nvSpPr>
        <p:spPr>
          <a:xfrm>
            <a:off x="5843690" y="147367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optimal </a:t>
            </a:r>
            <a:r>
              <a:rPr lang="nb-NO" sz="3200" u="sng" dirty="0" err="1">
                <a:latin typeface="+mn-lt"/>
              </a:rPr>
              <a:t>method</a:t>
            </a:r>
            <a:endParaRPr lang="nb-NO" sz="3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0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00A1E7-EE8E-FE9A-CEC7-5065F288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1467294"/>
            <a:ext cx="9390018" cy="999460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598CEE9-EB80-16BF-B2F4-B72FFAA35E16}"/>
              </a:ext>
            </a:extLst>
          </p:cNvPr>
          <p:cNvSpPr txBox="1"/>
          <p:nvPr/>
        </p:nvSpPr>
        <p:spPr>
          <a:xfrm>
            <a:off x="2336137" y="3113974"/>
            <a:ext cx="7519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Do you think secondary suppression is needed?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If so, can you suggest cells that should be suppressed?</a:t>
            </a:r>
          </a:p>
        </p:txBody>
      </p:sp>
    </p:spTree>
    <p:extLst>
      <p:ext uri="{BB962C8B-B14F-4D97-AF65-F5344CB8AC3E}">
        <p14:creationId xmlns:p14="http://schemas.microsoft.com/office/powerpoint/2010/main" val="40057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38E01822-F280-FFA0-5EEF-9C7D2253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1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FFB2CDA-251E-C26D-6526-D227FDFE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36" y="528637"/>
            <a:ext cx="68389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8A85-D4CA-72E3-2CC6-DF99D7F6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8DA970B3-9094-90C1-2E36-A765E17A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2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BA750B3-F08B-A40B-0D55-53766CA5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9836" y="545913"/>
            <a:ext cx="6838950" cy="57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E6156-B4AC-312E-FBB0-2D5354AD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C3619E64-014E-8B85-FCFA-96F59031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3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C6A6581-767A-14E2-199C-1BAC5810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7936" y="528637"/>
            <a:ext cx="67627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96113-9B54-259A-8FD1-F3EEA2A4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7B0B510-7999-7CFC-710A-55B02C03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4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5DA4891-5755-8502-E4F4-99B42495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138" y="528637"/>
            <a:ext cx="6740346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1D4F4-42AE-6548-C378-87D69349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B65FB78E-F66A-CAEA-CF47-EDD22BB4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5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035EDC0E-8895-E571-3C37-05CB2911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8253" y="528637"/>
            <a:ext cx="682211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C7E5-E717-E485-D0CE-3C23A31D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6B69F94-BDCA-AF40-EFC1-845E9D4F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1" y="327764"/>
            <a:ext cx="718099" cy="1311128"/>
          </a:xfrm>
        </p:spPr>
        <p:txBody>
          <a:bodyPr>
            <a:normAutofit/>
          </a:bodyPr>
          <a:lstStyle/>
          <a:p>
            <a:r>
              <a:rPr lang="en-US" sz="6000" dirty="0"/>
              <a:t>6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8E9BF76-2DD6-23DF-8F7D-21D399D64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1718" y="528637"/>
            <a:ext cx="6835186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1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76920-C542-40EC-B89D-8A0DB64FC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42302-2478-43BE-A981-AC65D73AB78A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712c1aa-8c16-4b02-b1f2-f7889ce7c2b4"/>
    <ds:schemaRef ds:uri="a7ea6e10-947a-4ba0-9b65-eec85fb9392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48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Roboto Condensed</vt:lpstr>
      <vt:lpstr>Office-tema</vt:lpstr>
      <vt:lpstr>1_Office-tema</vt:lpstr>
      <vt:lpstr>Course on statistical confidentiality  Exercises Course Day 1</vt:lpstr>
      <vt:lpstr>Simple table</vt:lpstr>
      <vt:lpstr>Exercises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2024-02-26T09:31:40Z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