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62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FE42E-EF0E-4DA3-82AF-3BF9A5FBF940}" v="5" dt="2024-02-26T10:20:49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29" autoAdjust="0"/>
  </p:normalViewPr>
  <p:slideViewPr>
    <p:cSldViewPr snapToGrid="0">
      <p:cViewPr varScale="1">
        <p:scale>
          <a:sx n="62" d="100"/>
          <a:sy n="62" d="100"/>
        </p:scale>
        <p:origin x="756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p , Daniel" userId="8f01f7ce-a07c-4e62-a170-377821cc7cd6" providerId="ADAL" clId="{BA0FE42E-EF0E-4DA3-82AF-3BF9A5FBF940}"/>
    <pc:docChg chg="undo custSel addSld delSld modSld">
      <pc:chgData name="Lupp , Daniel" userId="8f01f7ce-a07c-4e62-a170-377821cc7cd6" providerId="ADAL" clId="{BA0FE42E-EF0E-4DA3-82AF-3BF9A5FBF940}" dt="2024-02-26T10:27:04.501" v="2316" actId="47"/>
      <pc:docMkLst>
        <pc:docMk/>
      </pc:docMkLst>
      <pc:sldChg chg="modSp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3480541493" sldId="261"/>
        </pc:sldMkLst>
        <pc:spChg chg="mod">
          <ac:chgData name="Lupp , Daniel" userId="8f01f7ce-a07c-4e62-a170-377821cc7cd6" providerId="ADAL" clId="{BA0FE42E-EF0E-4DA3-82AF-3BF9A5FBF940}" dt="2024-02-26T09:32:16.290" v="9" actId="6549"/>
          <ac:spMkLst>
            <pc:docMk/>
            <pc:sldMk cId="3480541493" sldId="261"/>
            <ac:spMk id="4" creationId="{00000000-0000-0000-0000-000000000000}"/>
          </ac:spMkLst>
        </pc:spChg>
      </pc:sldChg>
      <pc:sldChg chg="modSp mod">
        <pc:chgData name="Lupp , Daniel" userId="8f01f7ce-a07c-4e62-a170-377821cc7cd6" providerId="ADAL" clId="{BA0FE42E-EF0E-4DA3-82AF-3BF9A5FBF940}" dt="2024-02-26T09:40:33.615" v="22" actId="20577"/>
        <pc:sldMkLst>
          <pc:docMk/>
          <pc:sldMk cId="769442834" sldId="267"/>
        </pc:sldMkLst>
        <pc:spChg chg="mod">
          <ac:chgData name="Lupp , Daniel" userId="8f01f7ce-a07c-4e62-a170-377821cc7cd6" providerId="ADAL" clId="{BA0FE42E-EF0E-4DA3-82AF-3BF9A5FBF940}" dt="2024-02-26T09:40:33.615" v="22" actId="20577"/>
          <ac:spMkLst>
            <pc:docMk/>
            <pc:sldMk cId="769442834" sldId="267"/>
            <ac:spMk id="7" creationId="{E59DC4DB-E40B-0F5C-B28C-64F28A848AF3}"/>
          </ac:spMkLst>
        </pc:spChg>
      </pc:sldChg>
      <pc:sldChg chg="modSp mod">
        <pc:chgData name="Lupp , Daniel" userId="8f01f7ce-a07c-4e62-a170-377821cc7cd6" providerId="ADAL" clId="{BA0FE42E-EF0E-4DA3-82AF-3BF9A5FBF940}" dt="2024-02-26T09:40:36.597" v="23"/>
        <pc:sldMkLst>
          <pc:docMk/>
          <pc:sldMk cId="1303956338" sldId="268"/>
        </pc:sldMkLst>
        <pc:spChg chg="mod">
          <ac:chgData name="Lupp , Daniel" userId="8f01f7ce-a07c-4e62-a170-377821cc7cd6" providerId="ADAL" clId="{BA0FE42E-EF0E-4DA3-82AF-3BF9A5FBF940}" dt="2024-02-26T09:40:36.597" v="23"/>
          <ac:spMkLst>
            <pc:docMk/>
            <pc:sldMk cId="1303956338" sldId="268"/>
            <ac:spMk id="7" creationId="{A320DE26-DABE-69C8-9212-DCF51B6399AB}"/>
          </ac:spMkLst>
        </pc:spChg>
      </pc:sldChg>
      <pc:sldChg chg="modSp mod">
        <pc:chgData name="Lupp , Daniel" userId="8f01f7ce-a07c-4e62-a170-377821cc7cd6" providerId="ADAL" clId="{BA0FE42E-EF0E-4DA3-82AF-3BF9A5FBF940}" dt="2024-02-26T09:46:57.668" v="324" actId="20577"/>
        <pc:sldMkLst>
          <pc:docMk/>
          <pc:sldMk cId="1080902994" sldId="269"/>
        </pc:sldMkLst>
        <pc:spChg chg="mod">
          <ac:chgData name="Lupp , Daniel" userId="8f01f7ce-a07c-4e62-a170-377821cc7cd6" providerId="ADAL" clId="{BA0FE42E-EF0E-4DA3-82AF-3BF9A5FBF940}" dt="2024-02-26T09:46:57.668" v="324" actId="20577"/>
          <ac:spMkLst>
            <pc:docMk/>
            <pc:sldMk cId="1080902994" sldId="269"/>
            <ac:spMk id="7" creationId="{BB48F6BB-41A3-BA2B-D044-85BDE3AD7BC7}"/>
          </ac:spMkLst>
        </pc:spChg>
      </pc:sldChg>
      <pc:sldChg chg="modSp mod">
        <pc:chgData name="Lupp , Daniel" userId="8f01f7ce-a07c-4e62-a170-377821cc7cd6" providerId="ADAL" clId="{BA0FE42E-EF0E-4DA3-82AF-3BF9A5FBF940}" dt="2024-02-26T09:40:41.047" v="25"/>
        <pc:sldMkLst>
          <pc:docMk/>
          <pc:sldMk cId="1157604921" sldId="270"/>
        </pc:sldMkLst>
        <pc:spChg chg="mod">
          <ac:chgData name="Lupp , Daniel" userId="8f01f7ce-a07c-4e62-a170-377821cc7cd6" providerId="ADAL" clId="{BA0FE42E-EF0E-4DA3-82AF-3BF9A5FBF940}" dt="2024-02-26T09:40:41.047" v="25"/>
          <ac:spMkLst>
            <pc:docMk/>
            <pc:sldMk cId="1157604921" sldId="270"/>
            <ac:spMk id="7" creationId="{A5B6F3A4-0BFE-F5D8-0662-5DF928CAEECC}"/>
          </ac:spMkLst>
        </pc:spChg>
      </pc:sldChg>
      <pc:sldChg chg="modSp mod">
        <pc:chgData name="Lupp , Daniel" userId="8f01f7ce-a07c-4e62-a170-377821cc7cd6" providerId="ADAL" clId="{BA0FE42E-EF0E-4DA3-82AF-3BF9A5FBF940}" dt="2024-02-26T09:40:43.910" v="26"/>
        <pc:sldMkLst>
          <pc:docMk/>
          <pc:sldMk cId="3469892963" sldId="271"/>
        </pc:sldMkLst>
        <pc:spChg chg="mod">
          <ac:chgData name="Lupp , Daniel" userId="8f01f7ce-a07c-4e62-a170-377821cc7cd6" providerId="ADAL" clId="{BA0FE42E-EF0E-4DA3-82AF-3BF9A5FBF940}" dt="2024-02-26T09:40:43.910" v="26"/>
          <ac:spMkLst>
            <pc:docMk/>
            <pc:sldMk cId="3469892963" sldId="271"/>
            <ac:spMk id="7" creationId="{3C0FD35D-3E3E-F49D-ECA7-429E77DEF20F}"/>
          </ac:spMkLst>
        </pc:spChg>
      </pc:sldChg>
      <pc:sldChg chg="addSp 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1178772895" sldId="272"/>
        </pc:sldMkLst>
        <pc:spChg chg="add mod">
          <ac:chgData name="Lupp , Daniel" userId="8f01f7ce-a07c-4e62-a170-377821cc7cd6" providerId="ADAL" clId="{BA0FE42E-EF0E-4DA3-82AF-3BF9A5FBF940}" dt="2024-02-26T10:17:32.198" v="1881" actId="20577"/>
          <ac:spMkLst>
            <pc:docMk/>
            <pc:sldMk cId="1178772895" sldId="272"/>
            <ac:spMk id="3" creationId="{870F658A-F709-65A8-AEA3-63C532736B0D}"/>
          </ac:spMkLst>
        </pc:spChg>
        <pc:spChg chg="mod">
          <ac:chgData name="Lupp , Daniel" userId="8f01f7ce-a07c-4e62-a170-377821cc7cd6" providerId="ADAL" clId="{BA0FE42E-EF0E-4DA3-82AF-3BF9A5FBF940}" dt="2024-02-26T10:20:26.155" v="2105" actId="20577"/>
          <ac:spMkLst>
            <pc:docMk/>
            <pc:sldMk cId="1178772895" sldId="272"/>
            <ac:spMk id="7" creationId="{F9A835C1-9FE3-27BE-483D-23D774B92C5B}"/>
          </ac:spMkLst>
        </pc:spChg>
      </pc:sldChg>
      <pc:sldChg chg="addSp 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418767336" sldId="273"/>
        </pc:sldMkLst>
        <pc:spChg chg="add mod">
          <ac:chgData name="Lupp , Daniel" userId="8f01f7ce-a07c-4e62-a170-377821cc7cd6" providerId="ADAL" clId="{BA0FE42E-EF0E-4DA3-82AF-3BF9A5FBF940}" dt="2024-02-26T10:20:49.245" v="2106"/>
          <ac:spMkLst>
            <pc:docMk/>
            <pc:sldMk cId="418767336" sldId="273"/>
            <ac:spMk id="3" creationId="{F6CA3DD7-6F50-5AD7-BC56-D868C59B4D2C}"/>
          </ac:spMkLst>
        </pc:spChg>
        <pc:spChg chg="mod">
          <ac:chgData name="Lupp , Daniel" userId="8f01f7ce-a07c-4e62-a170-377821cc7cd6" providerId="ADAL" clId="{BA0FE42E-EF0E-4DA3-82AF-3BF9A5FBF940}" dt="2024-02-26T10:24:04.154" v="2306" actId="20577"/>
          <ac:spMkLst>
            <pc:docMk/>
            <pc:sldMk cId="418767336" sldId="273"/>
            <ac:spMk id="7" creationId="{D763E3D5-B54D-3B16-324C-86BC520A3112}"/>
          </ac:spMkLst>
        </pc:spChg>
      </pc:sldChg>
      <pc:sldChg chg="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4187943686" sldId="274"/>
        </pc:sldMkLst>
        <pc:spChg chg="mod">
          <ac:chgData name="Lupp , Daniel" userId="8f01f7ce-a07c-4e62-a170-377821cc7cd6" providerId="ADAL" clId="{BA0FE42E-EF0E-4DA3-82AF-3BF9A5FBF940}" dt="2024-02-26T09:44:13.929" v="120" actId="207"/>
          <ac:spMkLst>
            <pc:docMk/>
            <pc:sldMk cId="4187943686" sldId="274"/>
            <ac:spMk id="7" creationId="{F181F5A7-F9BB-FFB8-EF80-D378CA25634E}"/>
          </ac:spMkLst>
        </pc:spChg>
        <pc:graphicFrameChg chg="modGraphic">
          <ac:chgData name="Lupp , Daniel" userId="8f01f7ce-a07c-4e62-a170-377821cc7cd6" providerId="ADAL" clId="{BA0FE42E-EF0E-4DA3-82AF-3BF9A5FBF940}" dt="2024-02-26T09:45:53.547" v="319" actId="207"/>
          <ac:graphicFrameMkLst>
            <pc:docMk/>
            <pc:sldMk cId="4187943686" sldId="274"/>
            <ac:graphicFrameMk id="6" creationId="{9FD4A7DE-7477-9479-E2BF-B0EF2D7E7629}"/>
          </ac:graphicFrameMkLst>
        </pc:graphicFrameChg>
      </pc:sldChg>
      <pc:sldChg chg="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1531262862" sldId="275"/>
        </pc:sldMkLst>
        <pc:spChg chg="mod">
          <ac:chgData name="Lupp , Daniel" userId="8f01f7ce-a07c-4e62-a170-377821cc7cd6" providerId="ADAL" clId="{BA0FE42E-EF0E-4DA3-82AF-3BF9A5FBF940}" dt="2024-02-26T10:24:46.195" v="2307" actId="6549"/>
          <ac:spMkLst>
            <pc:docMk/>
            <pc:sldMk cId="1531262862" sldId="275"/>
            <ac:spMk id="7" creationId="{A616257D-BB80-3D86-09A0-349FD88F3902}"/>
          </ac:spMkLst>
        </pc:spChg>
        <pc:graphicFrameChg chg="modGraphic">
          <ac:chgData name="Lupp , Daniel" userId="8f01f7ce-a07c-4e62-a170-377821cc7cd6" providerId="ADAL" clId="{BA0FE42E-EF0E-4DA3-82AF-3BF9A5FBF940}" dt="2024-02-26T09:45:43.904" v="318" actId="207"/>
          <ac:graphicFrameMkLst>
            <pc:docMk/>
            <pc:sldMk cId="1531262862" sldId="275"/>
            <ac:graphicFrameMk id="6" creationId="{690693A3-B178-218A-65ED-39E34A5E9220}"/>
          </ac:graphicFrameMkLst>
        </pc:graphicFrameChg>
      </pc:sldChg>
      <pc:sldChg chg="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3110778958" sldId="276"/>
        </pc:sldMkLst>
        <pc:spChg chg="mod">
          <ac:chgData name="Lupp , Daniel" userId="8f01f7ce-a07c-4e62-a170-377821cc7cd6" providerId="ADAL" clId="{BA0FE42E-EF0E-4DA3-82AF-3BF9A5FBF940}" dt="2024-02-26T09:53:22.013" v="747" actId="20577"/>
          <ac:spMkLst>
            <pc:docMk/>
            <pc:sldMk cId="3110778958" sldId="276"/>
            <ac:spMk id="7" creationId="{A09D5372-C1F3-061E-E169-D133FAA0668F}"/>
          </ac:spMkLst>
        </pc:spChg>
        <pc:graphicFrameChg chg="modGraphic">
          <ac:chgData name="Lupp , Daniel" userId="8f01f7ce-a07c-4e62-a170-377821cc7cd6" providerId="ADAL" clId="{BA0FE42E-EF0E-4DA3-82AF-3BF9A5FBF940}" dt="2024-02-26T09:48:16.169" v="331" actId="207"/>
          <ac:graphicFrameMkLst>
            <pc:docMk/>
            <pc:sldMk cId="3110778958" sldId="276"/>
            <ac:graphicFrameMk id="6" creationId="{9EAD75C7-0B88-7D45-CFA7-DB3CF83D96B3}"/>
          </ac:graphicFrameMkLst>
        </pc:graphicFrameChg>
      </pc:sldChg>
      <pc:sldChg chg="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428722386" sldId="277"/>
        </pc:sldMkLst>
        <pc:spChg chg="mod">
          <ac:chgData name="Lupp , Daniel" userId="8f01f7ce-a07c-4e62-a170-377821cc7cd6" providerId="ADAL" clId="{BA0FE42E-EF0E-4DA3-82AF-3BF9A5FBF940}" dt="2024-02-26T10:25:28.013" v="2315" actId="20577"/>
          <ac:spMkLst>
            <pc:docMk/>
            <pc:sldMk cId="428722386" sldId="277"/>
            <ac:spMk id="7" creationId="{5A6F2E4A-D0A0-2AB9-C1A6-722759CBD79A}"/>
          </ac:spMkLst>
        </pc:spChg>
        <pc:spChg chg="mod">
          <ac:chgData name="Lupp , Daniel" userId="8f01f7ce-a07c-4e62-a170-377821cc7cd6" providerId="ADAL" clId="{BA0FE42E-EF0E-4DA3-82AF-3BF9A5FBF940}" dt="2024-02-26T09:58:22.592" v="1059" actId="1076"/>
          <ac:spMkLst>
            <pc:docMk/>
            <pc:sldMk cId="428722386" sldId="277"/>
            <ac:spMk id="8" creationId="{4B39AD68-E9E7-D4DF-056D-FB17BC47F361}"/>
          </ac:spMkLst>
        </pc:spChg>
        <pc:graphicFrameChg chg="modGraphic">
          <ac:chgData name="Lupp , Daniel" userId="8f01f7ce-a07c-4e62-a170-377821cc7cd6" providerId="ADAL" clId="{BA0FE42E-EF0E-4DA3-82AF-3BF9A5FBF940}" dt="2024-02-26T09:54:38.176" v="751" actId="207"/>
          <ac:graphicFrameMkLst>
            <pc:docMk/>
            <pc:sldMk cId="428722386" sldId="277"/>
            <ac:graphicFrameMk id="6" creationId="{D801D119-2B9A-0D88-C2F0-0EE20DCD4BCB}"/>
          </ac:graphicFrameMkLst>
        </pc:graphicFrameChg>
      </pc:sldChg>
      <pc:sldChg chg="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2720205215" sldId="278"/>
        </pc:sldMkLst>
        <pc:spChg chg="mod">
          <ac:chgData name="Lupp , Daniel" userId="8f01f7ce-a07c-4e62-a170-377821cc7cd6" providerId="ADAL" clId="{BA0FE42E-EF0E-4DA3-82AF-3BF9A5FBF940}" dt="2024-02-26T10:06:58.208" v="1415" actId="207"/>
          <ac:spMkLst>
            <pc:docMk/>
            <pc:sldMk cId="2720205215" sldId="278"/>
            <ac:spMk id="7" creationId="{22B5AFAC-01A4-4F1E-1CF7-C6FBBB2EADB2}"/>
          </ac:spMkLst>
        </pc:spChg>
        <pc:graphicFrameChg chg="modGraphic">
          <ac:chgData name="Lupp , Daniel" userId="8f01f7ce-a07c-4e62-a170-377821cc7cd6" providerId="ADAL" clId="{BA0FE42E-EF0E-4DA3-82AF-3BF9A5FBF940}" dt="2024-02-26T10:00:57.241" v="1092" actId="207"/>
          <ac:graphicFrameMkLst>
            <pc:docMk/>
            <pc:sldMk cId="2720205215" sldId="278"/>
            <ac:graphicFrameMk id="6" creationId="{910BFCD3-2E25-5A3F-B54D-BD575C153F89}"/>
          </ac:graphicFrameMkLst>
        </pc:graphicFrameChg>
      </pc:sldChg>
      <pc:sldChg chg="modSp add del mod">
        <pc:chgData name="Lupp , Daniel" userId="8f01f7ce-a07c-4e62-a170-377821cc7cd6" providerId="ADAL" clId="{BA0FE42E-EF0E-4DA3-82AF-3BF9A5FBF940}" dt="2024-02-26T10:27:04.501" v="2316" actId="47"/>
        <pc:sldMkLst>
          <pc:docMk/>
          <pc:sldMk cId="4046571075" sldId="279"/>
        </pc:sldMkLst>
        <pc:spChg chg="mod">
          <ac:chgData name="Lupp , Daniel" userId="8f01f7ce-a07c-4e62-a170-377821cc7cd6" providerId="ADAL" clId="{BA0FE42E-EF0E-4DA3-82AF-3BF9A5FBF940}" dt="2024-02-26T10:07:42.099" v="1554" actId="207"/>
          <ac:spMkLst>
            <pc:docMk/>
            <pc:sldMk cId="4046571075" sldId="279"/>
            <ac:spMk id="7" creationId="{D25DBAAA-6460-AF77-1970-D04947E7C1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F217-5714-4D4B-B2E2-1FA5D70D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CB40109-3904-E2E7-5330-D4BF555C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1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9222B8-5F46-1FBB-0A7B-BBFC8C2C0B6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50221420"/>
              </p:ext>
            </p:extLst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370BC-61B0-F8BE-6DF6-21BDCC6D9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06468"/>
              </p:ext>
            </p:extLst>
          </p:nvPr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C9BE7C-B040-9993-A22A-AACBC09A17DF}"/>
              </a:ext>
            </a:extLst>
          </p:cNvPr>
          <p:cNvSpPr txBox="1"/>
          <p:nvPr/>
        </p:nvSpPr>
        <p:spPr>
          <a:xfrm>
            <a:off x="698643" y="1483915"/>
            <a:ext cx="5732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How precisely can the company with id 2 disclose the turnover of company with id 1?</a:t>
            </a:r>
          </a:p>
          <a:p>
            <a:endParaRPr lang="en-US" sz="1600" dirty="0"/>
          </a:p>
          <a:p>
            <a:r>
              <a:rPr lang="en-US" sz="1600" dirty="0"/>
              <a:t>How precisely can the company with id 2 disclose the turnover of company with id 3?</a:t>
            </a:r>
          </a:p>
          <a:p>
            <a:endParaRPr lang="en-US" sz="1600" dirty="0"/>
          </a:p>
          <a:p>
            <a:r>
              <a:rPr lang="en-US" sz="1600" dirty="0"/>
              <a:t>How precisely can the company with id 2 disclose the turnover of company with id 4?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E4036-6CF2-2B85-023A-6034476A1005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993B0-7860-EA1D-0034-525BCA86A6DD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136101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C5417-7003-B064-E734-ECC5280B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1A7EEC8-5209-1C99-8B38-3260491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2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71BC729-762E-D7F7-A81D-85FE72A7BF8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49478325"/>
              </p:ext>
            </p:extLst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BEDA51-09AD-32C6-2B6C-FCC5132B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18756"/>
              </p:ext>
            </p:extLst>
          </p:nvPr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132A18-ABCB-9819-14EE-DE119B5CF6DF}"/>
              </a:ext>
            </a:extLst>
          </p:cNvPr>
          <p:cNvSpPr txBox="1"/>
          <p:nvPr/>
        </p:nvSpPr>
        <p:spPr>
          <a:xfrm>
            <a:off x="698643" y="1483915"/>
            <a:ext cx="57329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How precisely can the company with id 5 disclose the turnover of company with id 4?</a:t>
            </a:r>
          </a:p>
          <a:p>
            <a:endParaRPr lang="en-US" sz="1600" dirty="0"/>
          </a:p>
          <a:p>
            <a:r>
              <a:rPr lang="en-US" sz="1600" dirty="0"/>
              <a:t>How precisely can the company with id 7 disclose the turnover of company with id 9?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536C9-F405-7B55-1791-10E68C9B45D2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A02A3-6A55-7FCC-2A92-29DD063A7F57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13633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8227F-C840-2666-9738-F8AAFDEE9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C68A783-BF4D-15E0-2138-33F6B57E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3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95D61AA-4F2B-9911-D52B-B6BF7E6B95F3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06A72D-E7FF-DF3C-0B51-06E32C27C8F0}"/>
              </a:ext>
            </a:extLst>
          </p:cNvPr>
          <p:cNvGraphicFramePr>
            <a:graphicFrameLocks noGrp="1"/>
          </p:cNvGraphicFramePr>
          <p:nvPr/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9DC4DB-E40B-0F5C-B28C-64F28A848AF3}"/>
              </a:ext>
            </a:extLst>
          </p:cNvPr>
          <p:cNvSpPr txBox="1"/>
          <p:nvPr/>
        </p:nvSpPr>
        <p:spPr>
          <a:xfrm>
            <a:off x="698643" y="1483915"/>
            <a:ext cx="5732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Which cells are primary unsafe if one chooses to suppress all cells with &lt; 2 contributors?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C0708-F47B-B0F3-2D36-5A81F9F5F421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53E79-913F-AF29-0C30-A9B7BBBD31D2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76944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A9E5E-A04E-F959-E735-A104DA10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CB9E530D-443B-C4BA-3D85-C65407AD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4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50FBC6B-DAC7-3031-A5D9-67CBE11B5BC5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5F712D-D615-0054-9EE6-F184860DF17D}"/>
              </a:ext>
            </a:extLst>
          </p:cNvPr>
          <p:cNvGraphicFramePr>
            <a:graphicFrameLocks noGrp="1"/>
          </p:cNvGraphicFramePr>
          <p:nvPr/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20DE26-DABE-69C8-9212-DCF51B6399AB}"/>
              </a:ext>
            </a:extLst>
          </p:cNvPr>
          <p:cNvSpPr txBox="1"/>
          <p:nvPr/>
        </p:nvSpPr>
        <p:spPr>
          <a:xfrm>
            <a:off x="698643" y="1483915"/>
            <a:ext cx="5732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Which cells are primary unsafe if one chooses to suppress all cells with &lt; 3 contributors?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1D46D-39BA-C437-317D-36A37789A978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750D4-EBEA-4C12-F6C3-6A35BF9DF3C4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130395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BB6F-DF06-B00C-CACB-AFBC6921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ABDEC8B-6447-9E6C-9D99-18A0D23E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5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5CFE572-38CC-25DF-79D7-836EFCCFA7A9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A6501E-7921-49DF-827E-A0F24BBAF14C}"/>
              </a:ext>
            </a:extLst>
          </p:cNvPr>
          <p:cNvGraphicFramePr>
            <a:graphicFrameLocks noGrp="1"/>
          </p:cNvGraphicFramePr>
          <p:nvPr/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48F6BB-41A3-BA2B-D044-85BDE3AD7BC7}"/>
              </a:ext>
            </a:extLst>
          </p:cNvPr>
          <p:cNvSpPr txBox="1"/>
          <p:nvPr/>
        </p:nvSpPr>
        <p:spPr>
          <a:xfrm>
            <a:off x="698643" y="1483915"/>
            <a:ext cx="5732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Which cells are primary unsafe if one chooses to suppress all cells according to the (2,75) dominance rule?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C36A4-AC98-A6C7-BFEC-5780D4E2F5DC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3FD2D-AD5C-76B8-5BC7-729452CD2DC0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10809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CB90-4153-CEC6-9E49-ACE0E678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F7B8B62-7C1C-7FFD-CA6F-7EFF09A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6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FD6FC9D-AB57-0E3C-13E1-60D62CCC14C5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16F0F4-2B78-4357-9FF5-F3E9F3AF050A}"/>
              </a:ext>
            </a:extLst>
          </p:cNvPr>
          <p:cNvGraphicFramePr>
            <a:graphicFrameLocks noGrp="1"/>
          </p:cNvGraphicFramePr>
          <p:nvPr/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B6F3A4-0BFE-F5D8-0662-5DF928CAEECC}"/>
              </a:ext>
            </a:extLst>
          </p:cNvPr>
          <p:cNvSpPr txBox="1"/>
          <p:nvPr/>
        </p:nvSpPr>
        <p:spPr>
          <a:xfrm>
            <a:off x="698643" y="1483915"/>
            <a:ext cx="573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Which cells are primary unsafe if one chooses to suppress all cells according to a combination of the (1,80) and (2,90) dominance rules?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6A068-EE99-DFFD-9BA4-1C40E43A2A9B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0AD56-D03D-7DC6-7D66-0FE12AC9C5A9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115760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537C3-3AAE-413C-B20B-46117A0A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05E05D-E129-F752-957E-CBBA02AA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7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5027EDB-9A43-4EFF-4D24-62A0634315DD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0773F8-2B59-4F64-A918-AE32FF392104}"/>
              </a:ext>
            </a:extLst>
          </p:cNvPr>
          <p:cNvGraphicFramePr>
            <a:graphicFrameLocks noGrp="1"/>
          </p:cNvGraphicFramePr>
          <p:nvPr/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0FD35D-3E3E-F49D-ECA7-429E77DEF20F}"/>
              </a:ext>
            </a:extLst>
          </p:cNvPr>
          <p:cNvSpPr txBox="1"/>
          <p:nvPr/>
        </p:nvSpPr>
        <p:spPr>
          <a:xfrm>
            <a:off x="698643" y="1483915"/>
            <a:ext cx="5732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Which cells are primary unsafe if one chooses to suppress all cells according to the p% rule for p = 10%?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320FB-CD28-ACDA-4E8E-F8C50C26622A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609D4-663F-E8D8-E1B1-DD3302A385DE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346989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Exercise</a:t>
            </a:r>
            <a:r>
              <a:rPr lang="nb-NO" dirty="0"/>
              <a:t> 8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352FAAB-5B27-65BB-7B90-24545A6E1F3C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5142678"/>
              </p:ext>
            </p:extLst>
          </p:nvPr>
        </p:nvGraphicFramePr>
        <p:xfrm>
          <a:off x="7042512" y="1013687"/>
          <a:ext cx="45758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2">
                  <a:extLst>
                    <a:ext uri="{9D8B030D-6E8A-4147-A177-3AD203B41FA5}">
                      <a16:colId xmlns:a16="http://schemas.microsoft.com/office/drawing/2014/main" val="136910378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83913602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085436996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1360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3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9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5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6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49678-CF82-477F-9D78-C3D5D0A0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23506"/>
              </p:ext>
            </p:extLst>
          </p:nvPr>
        </p:nvGraphicFramePr>
        <p:xfrm>
          <a:off x="573606" y="4823592"/>
          <a:ext cx="5471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8">
                  <a:extLst>
                    <a:ext uri="{9D8B030D-6E8A-4147-A177-3AD203B41FA5}">
                      <a16:colId xmlns:a16="http://schemas.microsoft.com/office/drawing/2014/main" val="1055535103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40052944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47738088"/>
                    </a:ext>
                  </a:extLst>
                </a:gridCol>
                <a:gridCol w="1006868">
                  <a:extLst>
                    <a:ext uri="{9D8B030D-6E8A-4147-A177-3AD203B41FA5}">
                      <a16:colId xmlns:a16="http://schemas.microsoft.com/office/drawing/2014/main" val="35211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NACE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18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E77B4-FAD1-9486-E396-B3B331215BD5}"/>
              </a:ext>
            </a:extLst>
          </p:cNvPr>
          <p:cNvSpPr txBox="1"/>
          <p:nvPr/>
        </p:nvSpPr>
        <p:spPr>
          <a:xfrm>
            <a:off x="729465" y="1952090"/>
            <a:ext cx="573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that turnover is a sensitive value that must be protected. In the following table:</a:t>
            </a:r>
          </a:p>
          <a:p>
            <a:endParaRPr lang="en-US" sz="1600" dirty="0"/>
          </a:p>
          <a:p>
            <a:r>
              <a:rPr lang="en-US" sz="1600" dirty="0"/>
              <a:t>Are there any cells that must always be protected, independent of which sensitivity measure (few contributors, dominance, p%) chosen? If yes, 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A1CE1-B7FE-D575-78EA-0EE5DA910366}"/>
              </a:ext>
            </a:extLst>
          </p:cNvPr>
          <p:cNvSpPr txBox="1"/>
          <p:nvPr/>
        </p:nvSpPr>
        <p:spPr>
          <a:xfrm>
            <a:off x="573606" y="4346237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0BC41-0B70-415D-0955-8E9ECDE6D44F}"/>
              </a:ext>
            </a:extLst>
          </p:cNvPr>
          <p:cNvSpPr txBox="1"/>
          <p:nvPr/>
        </p:nvSpPr>
        <p:spPr>
          <a:xfrm>
            <a:off x="7042512" y="551048"/>
            <a:ext cx="19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13393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aine_day1_2_exercises.potx" id="{8548C1F4-091A-4FAB-811E-E11A596B82A6}" vid="{B1E32F83-002A-4868-9990-3887AF06932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C60F9C-C20B-4526-AA17-F705D3E3B420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f712c1aa-8c16-4b02-b1f2-f7889ce7c2b4"/>
    <ds:schemaRef ds:uri="http://schemas.microsoft.com/office/infopath/2007/PartnerControls"/>
    <ds:schemaRef ds:uri="a7ea6e10-947a-4ba0-9b65-eec85fb9392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2CEF7DC-E68A-40AA-8A9B-19ADCC704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973</Words>
  <Application>Microsoft Office PowerPoint</Application>
  <PresentationFormat>Widescreen</PresentationFormat>
  <Paragraphs>502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Roboto Condensed</vt:lpstr>
      <vt:lpstr>Arial</vt:lpstr>
      <vt:lpstr>Office-tema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Bjørnskau, Thomas</dc:creator>
  <cp:lastModifiedBy>Lupp , Daniel</cp:lastModifiedBy>
  <cp:revision>8</cp:revision>
  <dcterms:created xsi:type="dcterms:W3CDTF">2019-01-10T09:01:14Z</dcterms:created>
  <dcterms:modified xsi:type="dcterms:W3CDTF">2024-02-26T10:27:08Z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