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8"/>
  </p:notesMasterIdLst>
  <p:sldIdLst>
    <p:sldId id="256" r:id="rId5"/>
    <p:sldId id="263" r:id="rId6"/>
    <p:sldId id="262" r:id="rId7"/>
    <p:sldId id="5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565" r:id="rId17"/>
    <p:sldId id="275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261" r:id="rId26"/>
    <p:sldId id="566" r:id="rId27"/>
  </p:sldIdLst>
  <p:sldSz cx="12192000" cy="6858000"/>
  <p:notesSz cx="6858000" cy="9144000"/>
  <p:embeddedFontLst>
    <p:embeddedFont>
      <p:font typeface="Cascadia Code" panose="020B0609020000020004" pitchFamily="49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D49"/>
    <a:srgbClr val="274247"/>
    <a:srgbClr val="8904F3"/>
    <a:srgbClr val="8B09F3"/>
    <a:srgbClr val="F40000"/>
    <a:srgbClr val="E2C1FB"/>
    <a:srgbClr val="5B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C5768-83B1-4467-B842-6EC11A2C194C}" v="225" dt="2024-02-26T11:47:5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12" autoAdjust="0"/>
  </p:normalViewPr>
  <p:slideViewPr>
    <p:cSldViewPr snapToGrid="0">
      <p:cViewPr varScale="1">
        <p:scale>
          <a:sx n="62" d="100"/>
          <a:sy n="62" d="100"/>
        </p:scale>
        <p:origin x="48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27BC5768-83B1-4467-B842-6EC11A2C194C}"/>
    <pc:docChg chg="undo custSel addSld delSld modSld sldOrd">
      <pc:chgData name="Lupp , Daniel" userId="8f01f7ce-a07c-4e62-a170-377821cc7cd6" providerId="ADAL" clId="{27BC5768-83B1-4467-B842-6EC11A2C194C}" dt="2024-02-26T11:48:46.567" v="1693" actId="208"/>
      <pc:docMkLst>
        <pc:docMk/>
      </pc:docMkLst>
      <pc:sldChg chg="modSp mod">
        <pc:chgData name="Lupp , Daniel" userId="8f01f7ce-a07c-4e62-a170-377821cc7cd6" providerId="ADAL" clId="{27BC5768-83B1-4467-B842-6EC11A2C194C}" dt="2024-02-26T09:13:02.152" v="1648" actId="20577"/>
        <pc:sldMkLst>
          <pc:docMk/>
          <pc:sldMk cId="3480541493" sldId="261"/>
        </pc:sldMkLst>
        <pc:spChg chg="mod">
          <ac:chgData name="Lupp , Daniel" userId="8f01f7ce-a07c-4e62-a170-377821cc7cd6" providerId="ADAL" clId="{27BC5768-83B1-4467-B842-6EC11A2C194C}" dt="2024-02-26T09:13:02.152" v="1648" actId="20577"/>
          <ac:spMkLst>
            <pc:docMk/>
            <pc:sldMk cId="3480541493" sldId="261"/>
            <ac:spMk id="4" creationId="{00000000-0000-0000-0000-000000000000}"/>
          </ac:spMkLst>
        </pc:spChg>
      </pc:sldChg>
      <pc:sldChg chg="addSp modSp mod modAnim">
        <pc:chgData name="Lupp , Daniel" userId="8f01f7ce-a07c-4e62-a170-377821cc7cd6" providerId="ADAL" clId="{27BC5768-83B1-4467-B842-6EC11A2C194C}" dt="2024-02-26T08:10:57.927" v="326"/>
        <pc:sldMkLst>
          <pc:docMk/>
          <pc:sldMk cId="1339375299" sldId="262"/>
        </pc:sldMkLst>
        <pc:spChg chg="mod">
          <ac:chgData name="Lupp , Daniel" userId="8f01f7ce-a07c-4e62-a170-377821cc7cd6" providerId="ADAL" clId="{27BC5768-83B1-4467-B842-6EC11A2C194C}" dt="2024-02-26T08:07:47.230" v="231" actId="20577"/>
          <ac:spMkLst>
            <pc:docMk/>
            <pc:sldMk cId="1339375299" sldId="262"/>
            <ac:spMk id="5" creationId="{EE970C6A-ADB2-4F64-934B-FDB02A6E63D7}"/>
          </ac:spMkLst>
        </pc:spChg>
        <pc:spChg chg="add mod">
          <ac:chgData name="Lupp , Daniel" userId="8f01f7ce-a07c-4e62-a170-377821cc7cd6" providerId="ADAL" clId="{27BC5768-83B1-4467-B842-6EC11A2C194C}" dt="2024-02-26T08:03:27.860" v="163" actId="164"/>
          <ac:spMkLst>
            <pc:docMk/>
            <pc:sldMk cId="1339375299" sldId="262"/>
            <ac:spMk id="10" creationId="{F2973AEC-3132-339F-794C-A396595441AC}"/>
          </ac:spMkLst>
        </pc:spChg>
        <pc:spChg chg="add mod">
          <ac:chgData name="Lupp , Daniel" userId="8f01f7ce-a07c-4e62-a170-377821cc7cd6" providerId="ADAL" clId="{27BC5768-83B1-4467-B842-6EC11A2C194C}" dt="2024-02-26T08:03:29.916" v="164" actId="164"/>
          <ac:spMkLst>
            <pc:docMk/>
            <pc:sldMk cId="1339375299" sldId="262"/>
            <ac:spMk id="11" creationId="{B1FDF49B-5047-EC84-CACD-C8391B4B4460}"/>
          </ac:spMkLst>
        </pc:spChg>
        <pc:spChg chg="add mod">
          <ac:chgData name="Lupp , Daniel" userId="8f01f7ce-a07c-4e62-a170-377821cc7cd6" providerId="ADAL" clId="{27BC5768-83B1-4467-B842-6EC11A2C194C}" dt="2024-02-26T08:03:31.112" v="165" actId="164"/>
          <ac:spMkLst>
            <pc:docMk/>
            <pc:sldMk cId="1339375299" sldId="262"/>
            <ac:spMk id="12" creationId="{BE38C6C5-5FDA-D8E6-96AD-609FBACB7EE9}"/>
          </ac:spMkLst>
        </pc:spChg>
        <pc:spChg chg="add mod">
          <ac:chgData name="Lupp , Daniel" userId="8f01f7ce-a07c-4e62-a170-377821cc7cd6" providerId="ADAL" clId="{27BC5768-83B1-4467-B842-6EC11A2C194C}" dt="2024-02-26T08:10:11.855" v="318" actId="164"/>
          <ac:spMkLst>
            <pc:docMk/>
            <pc:sldMk cId="1339375299" sldId="262"/>
            <ac:spMk id="16" creationId="{7464737C-155C-E7BF-C648-AC6293155AA0}"/>
          </ac:spMkLst>
        </pc:spChg>
        <pc:spChg chg="add mod">
          <ac:chgData name="Lupp , Daniel" userId="8f01f7ce-a07c-4e62-a170-377821cc7cd6" providerId="ADAL" clId="{27BC5768-83B1-4467-B842-6EC11A2C194C}" dt="2024-02-26T08:10:20.504" v="319" actId="164"/>
          <ac:spMkLst>
            <pc:docMk/>
            <pc:sldMk cId="1339375299" sldId="262"/>
            <ac:spMk id="17" creationId="{815D3B28-B967-B3B3-CCC3-B4D389A960EE}"/>
          </ac:spMkLst>
        </pc:spChg>
        <pc:spChg chg="add mod">
          <ac:chgData name="Lupp , Daniel" userId="8f01f7ce-a07c-4e62-a170-377821cc7cd6" providerId="ADAL" clId="{27BC5768-83B1-4467-B842-6EC11A2C194C}" dt="2024-02-26T08:10:29.415" v="320" actId="164"/>
          <ac:spMkLst>
            <pc:docMk/>
            <pc:sldMk cId="1339375299" sldId="262"/>
            <ac:spMk id="18" creationId="{C4F7D8E8-14BA-CC98-8ED6-AE7C2ECAD9EB}"/>
          </ac:spMkLst>
        </pc:spChg>
        <pc:spChg chg="add mod">
          <ac:chgData name="Lupp , Daniel" userId="8f01f7ce-a07c-4e62-a170-377821cc7cd6" providerId="ADAL" clId="{27BC5768-83B1-4467-B842-6EC11A2C194C}" dt="2024-02-26T08:10:01.452" v="316" actId="164"/>
          <ac:spMkLst>
            <pc:docMk/>
            <pc:sldMk cId="1339375299" sldId="262"/>
            <ac:spMk id="19" creationId="{DD12F3A9-9683-B3D9-E46E-717C91A9CD81}"/>
          </ac:spMkLst>
        </pc:spChg>
        <pc:spChg chg="add mod">
          <ac:chgData name="Lupp , Daniel" userId="8f01f7ce-a07c-4e62-a170-377821cc7cd6" providerId="ADAL" clId="{27BC5768-83B1-4467-B842-6EC11A2C194C}" dt="2024-02-26T08:10:01.452" v="316" actId="164"/>
          <ac:spMkLst>
            <pc:docMk/>
            <pc:sldMk cId="1339375299" sldId="262"/>
            <ac:spMk id="20" creationId="{294C10A8-77F8-FAAB-C40C-F24FD0E68FA5}"/>
          </ac:spMkLst>
        </pc:spChg>
        <pc:grpChg chg="add mod">
          <ac:chgData name="Lupp , Daniel" userId="8f01f7ce-a07c-4e62-a170-377821cc7cd6" providerId="ADAL" clId="{27BC5768-83B1-4467-B842-6EC11A2C194C}" dt="2024-02-26T08:10:20.504" v="319" actId="164"/>
          <ac:grpSpMkLst>
            <pc:docMk/>
            <pc:sldMk cId="1339375299" sldId="262"/>
            <ac:grpSpMk id="13" creationId="{27BD97D3-9CCC-7F12-020B-77FF573C7168}"/>
          </ac:grpSpMkLst>
        </pc:grpChg>
        <pc:grpChg chg="add mod">
          <ac:chgData name="Lupp , Daniel" userId="8f01f7ce-a07c-4e62-a170-377821cc7cd6" providerId="ADAL" clId="{27BC5768-83B1-4467-B842-6EC11A2C194C}" dt="2024-02-26T08:10:29.415" v="320" actId="164"/>
          <ac:grpSpMkLst>
            <pc:docMk/>
            <pc:sldMk cId="1339375299" sldId="262"/>
            <ac:grpSpMk id="14" creationId="{4EF053CA-D0FC-B3F0-C635-9286F7E8DC6D}"/>
          </ac:grpSpMkLst>
        </pc:grpChg>
        <pc:grpChg chg="add mod">
          <ac:chgData name="Lupp , Daniel" userId="8f01f7ce-a07c-4e62-a170-377821cc7cd6" providerId="ADAL" clId="{27BC5768-83B1-4467-B842-6EC11A2C194C}" dt="2024-02-26T08:10:11.855" v="318" actId="164"/>
          <ac:grpSpMkLst>
            <pc:docMk/>
            <pc:sldMk cId="1339375299" sldId="262"/>
            <ac:grpSpMk id="15" creationId="{5D43065E-51A2-8B42-EB23-FD24AF2F08C3}"/>
          </ac:grpSpMkLst>
        </pc:grpChg>
        <pc:grpChg chg="add mod">
          <ac:chgData name="Lupp , Daniel" userId="8f01f7ce-a07c-4e62-a170-377821cc7cd6" providerId="ADAL" clId="{27BC5768-83B1-4467-B842-6EC11A2C194C}" dt="2024-02-26T08:10:01.452" v="316" actId="164"/>
          <ac:grpSpMkLst>
            <pc:docMk/>
            <pc:sldMk cId="1339375299" sldId="262"/>
            <ac:grpSpMk id="21" creationId="{F977A36D-3E9E-EC24-8B99-8F68BE899205}"/>
          </ac:grpSpMkLst>
        </pc:grpChg>
        <pc:grpChg chg="add mod">
          <ac:chgData name="Lupp , Daniel" userId="8f01f7ce-a07c-4e62-a170-377821cc7cd6" providerId="ADAL" clId="{27BC5768-83B1-4467-B842-6EC11A2C194C}" dt="2024-02-26T08:10:11.855" v="318" actId="164"/>
          <ac:grpSpMkLst>
            <pc:docMk/>
            <pc:sldMk cId="1339375299" sldId="262"/>
            <ac:grpSpMk id="22" creationId="{60B2BFFA-AC3D-4545-A327-E9C3D0D92BB5}"/>
          </ac:grpSpMkLst>
        </pc:grpChg>
        <pc:grpChg chg="add mod">
          <ac:chgData name="Lupp , Daniel" userId="8f01f7ce-a07c-4e62-a170-377821cc7cd6" providerId="ADAL" clId="{27BC5768-83B1-4467-B842-6EC11A2C194C}" dt="2024-02-26T08:10:20.504" v="319" actId="164"/>
          <ac:grpSpMkLst>
            <pc:docMk/>
            <pc:sldMk cId="1339375299" sldId="262"/>
            <ac:grpSpMk id="23" creationId="{275A893F-0880-C5C8-AD93-67B3925B183C}"/>
          </ac:grpSpMkLst>
        </pc:grpChg>
        <pc:grpChg chg="add mod">
          <ac:chgData name="Lupp , Daniel" userId="8f01f7ce-a07c-4e62-a170-377821cc7cd6" providerId="ADAL" clId="{27BC5768-83B1-4467-B842-6EC11A2C194C}" dt="2024-02-26T08:10:29.415" v="320" actId="164"/>
          <ac:grpSpMkLst>
            <pc:docMk/>
            <pc:sldMk cId="1339375299" sldId="262"/>
            <ac:grpSpMk id="24" creationId="{C362DCA6-0EBB-B5B9-6BBA-9C285B7EE780}"/>
          </ac:grpSpMkLst>
        </pc:grpChg>
        <pc:picChg chg="add mod">
          <ac:chgData name="Lupp , Daniel" userId="8f01f7ce-a07c-4e62-a170-377821cc7cd6" providerId="ADAL" clId="{27BC5768-83B1-4467-B842-6EC11A2C194C}" dt="2024-02-26T08:06:37.618" v="222" actId="1076"/>
          <ac:picMkLst>
            <pc:docMk/>
            <pc:sldMk cId="1339375299" sldId="262"/>
            <ac:picMk id="3" creationId="{2D68CB23-C80C-B700-D619-4154769FB03A}"/>
          </ac:picMkLst>
        </pc:picChg>
        <pc:picChg chg="add mod">
          <ac:chgData name="Lupp , Daniel" userId="8f01f7ce-a07c-4e62-a170-377821cc7cd6" providerId="ADAL" clId="{27BC5768-83B1-4467-B842-6EC11A2C194C}" dt="2024-02-26T08:06:33.484" v="221" actId="1076"/>
          <ac:picMkLst>
            <pc:docMk/>
            <pc:sldMk cId="1339375299" sldId="262"/>
            <ac:picMk id="7" creationId="{34FE6146-E6E7-B922-282C-1C344596AC52}"/>
          </ac:picMkLst>
        </pc:picChg>
        <pc:picChg chg="add mod">
          <ac:chgData name="Lupp , Daniel" userId="8f01f7ce-a07c-4e62-a170-377821cc7cd6" providerId="ADAL" clId="{27BC5768-83B1-4467-B842-6EC11A2C194C}" dt="2024-02-26T08:06:46.745" v="224" actId="1076"/>
          <ac:picMkLst>
            <pc:docMk/>
            <pc:sldMk cId="1339375299" sldId="262"/>
            <ac:picMk id="9" creationId="{87C096DE-E267-4B0A-BE8F-65AE624B305B}"/>
          </ac:picMkLst>
        </pc:picChg>
      </pc:sldChg>
      <pc:sldChg chg="modSp del mod">
        <pc:chgData name="Lupp , Daniel" userId="8f01f7ce-a07c-4e62-a170-377821cc7cd6" providerId="ADAL" clId="{27BC5768-83B1-4467-B842-6EC11A2C194C}" dt="2024-02-26T08:11:03.881" v="327" actId="47"/>
        <pc:sldMkLst>
          <pc:docMk/>
          <pc:sldMk cId="302898054" sldId="265"/>
        </pc:sldMkLst>
        <pc:spChg chg="mod">
          <ac:chgData name="Lupp , Daniel" userId="8f01f7ce-a07c-4e62-a170-377821cc7cd6" providerId="ADAL" clId="{27BC5768-83B1-4467-B842-6EC11A2C194C}" dt="2024-02-26T08:04:44.550" v="170" actId="21"/>
          <ac:spMkLst>
            <pc:docMk/>
            <pc:sldMk cId="302898054" sldId="265"/>
            <ac:spMk id="5" creationId="{53C052F4-D7F9-C9C5-CE84-FB3A1565C63E}"/>
          </ac:spMkLst>
        </pc:spChg>
      </pc:sldChg>
      <pc:sldChg chg="del">
        <pc:chgData name="Lupp , Daniel" userId="8f01f7ce-a07c-4e62-a170-377821cc7cd6" providerId="ADAL" clId="{27BC5768-83B1-4467-B842-6EC11A2C194C}" dt="2024-02-26T08:22:12.613" v="695" actId="47"/>
        <pc:sldMkLst>
          <pc:docMk/>
          <pc:sldMk cId="523462703" sldId="266"/>
        </pc:sldMkLst>
      </pc:sldChg>
      <pc:sldChg chg="addSp modSp mod modAnim">
        <pc:chgData name="Lupp , Daniel" userId="8f01f7ce-a07c-4e62-a170-377821cc7cd6" providerId="ADAL" clId="{27BC5768-83B1-4467-B842-6EC11A2C194C}" dt="2024-02-26T11:34:51.177" v="1650" actId="20577"/>
        <pc:sldMkLst>
          <pc:docMk/>
          <pc:sldMk cId="3848588391" sldId="267"/>
        </pc:sldMkLst>
        <pc:spChg chg="add mod">
          <ac:chgData name="Lupp , Daniel" userId="8f01f7ce-a07c-4e62-a170-377821cc7cd6" providerId="ADAL" clId="{27BC5768-83B1-4467-B842-6EC11A2C194C}" dt="2024-02-26T11:34:51.177" v="1650" actId="20577"/>
          <ac:spMkLst>
            <pc:docMk/>
            <pc:sldMk cId="3848588391" sldId="267"/>
            <ac:spMk id="3" creationId="{97E1C239-F4A4-7810-DF56-F8B3EE37FB68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6" creationId="{918402A0-0115-07DD-9BC4-3519906097BC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7" creationId="{67B8B6CB-B6B5-BD14-6D64-8E8DF9D55408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8" creationId="{B0F53BF5-DBE7-56A5-4DD4-507668DDD965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9" creationId="{576DF0F6-BB08-8E73-4466-BCDB0D6EBBCA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14" creationId="{8F40305A-4E94-24B9-CA21-7E9A188751C4}"/>
          </ac:spMkLst>
        </pc:spChg>
        <pc:spChg chg="add mod">
          <ac:chgData name="Lupp , Daniel" userId="8f01f7ce-a07c-4e62-a170-377821cc7cd6" providerId="ADAL" clId="{27BC5768-83B1-4467-B842-6EC11A2C194C}" dt="2024-02-26T08:33:58.632" v="1086" actId="207"/>
          <ac:spMkLst>
            <pc:docMk/>
            <pc:sldMk cId="3848588391" sldId="267"/>
            <ac:spMk id="15" creationId="{985D1218-4C8C-69E2-A2B7-8851DF8F0C62}"/>
          </ac:spMkLst>
        </pc:spChg>
        <pc:grpChg chg="add mod">
          <ac:chgData name="Lupp , Daniel" userId="8f01f7ce-a07c-4e62-a170-377821cc7cd6" providerId="ADAL" clId="{27BC5768-83B1-4467-B842-6EC11A2C194C}" dt="2024-02-26T08:33:58.632" v="1086" actId="207"/>
          <ac:grpSpMkLst>
            <pc:docMk/>
            <pc:sldMk cId="3848588391" sldId="267"/>
            <ac:grpSpMk id="16" creationId="{50552285-5F7E-CB5C-DD51-4B70458EDD7D}"/>
          </ac:grpSpMkLst>
        </pc:grpChg>
        <pc:cxnChg chg="add mod">
          <ac:chgData name="Lupp , Daniel" userId="8f01f7ce-a07c-4e62-a170-377821cc7cd6" providerId="ADAL" clId="{27BC5768-83B1-4467-B842-6EC11A2C194C}" dt="2024-02-26T08:33:58.632" v="1086" actId="207"/>
          <ac:cxnSpMkLst>
            <pc:docMk/>
            <pc:sldMk cId="3848588391" sldId="267"/>
            <ac:cxnSpMk id="10" creationId="{C1EE7781-1355-0BBE-CBB4-3C2E51EA9C60}"/>
          </ac:cxnSpMkLst>
        </pc:cxnChg>
        <pc:cxnChg chg="add mod">
          <ac:chgData name="Lupp , Daniel" userId="8f01f7ce-a07c-4e62-a170-377821cc7cd6" providerId="ADAL" clId="{27BC5768-83B1-4467-B842-6EC11A2C194C}" dt="2024-02-26T08:33:58.632" v="1086" actId="207"/>
          <ac:cxnSpMkLst>
            <pc:docMk/>
            <pc:sldMk cId="3848588391" sldId="267"/>
            <ac:cxnSpMk id="11" creationId="{97C94D24-825E-595A-6D11-B73CCC7C8417}"/>
          </ac:cxnSpMkLst>
        </pc:cxnChg>
        <pc:cxnChg chg="add mod">
          <ac:chgData name="Lupp , Daniel" userId="8f01f7ce-a07c-4e62-a170-377821cc7cd6" providerId="ADAL" clId="{27BC5768-83B1-4467-B842-6EC11A2C194C}" dt="2024-02-26T08:33:58.632" v="1086" actId="207"/>
          <ac:cxnSpMkLst>
            <pc:docMk/>
            <pc:sldMk cId="3848588391" sldId="267"/>
            <ac:cxnSpMk id="12" creationId="{5F3B89AB-916B-B474-C299-B5E357D90659}"/>
          </ac:cxnSpMkLst>
        </pc:cxnChg>
        <pc:cxnChg chg="add mod">
          <ac:chgData name="Lupp , Daniel" userId="8f01f7ce-a07c-4e62-a170-377821cc7cd6" providerId="ADAL" clId="{27BC5768-83B1-4467-B842-6EC11A2C194C}" dt="2024-02-26T08:33:58.632" v="1086" actId="207"/>
          <ac:cxnSpMkLst>
            <pc:docMk/>
            <pc:sldMk cId="3848588391" sldId="267"/>
            <ac:cxnSpMk id="13" creationId="{E75EAD15-C31D-B813-8CA8-339E06E3D233}"/>
          </ac:cxnSpMkLst>
        </pc:cxnChg>
      </pc:sldChg>
      <pc:sldChg chg="addSp modSp mod modAnim">
        <pc:chgData name="Lupp , Daniel" userId="8f01f7ce-a07c-4e62-a170-377821cc7cd6" providerId="ADAL" clId="{27BC5768-83B1-4467-B842-6EC11A2C194C}" dt="2024-02-26T11:34:57.602" v="1651" actId="20577"/>
        <pc:sldMkLst>
          <pc:docMk/>
          <pc:sldMk cId="2956271183" sldId="268"/>
        </pc:sldMkLst>
        <pc:spChg chg="mod">
          <ac:chgData name="Lupp , Daniel" userId="8f01f7ce-a07c-4e62-a170-377821cc7cd6" providerId="ADAL" clId="{27BC5768-83B1-4467-B842-6EC11A2C194C}" dt="2024-02-26T11:34:57.602" v="1651" actId="20577"/>
          <ac:spMkLst>
            <pc:docMk/>
            <pc:sldMk cId="2956271183" sldId="268"/>
            <ac:spMk id="3" creationId="{C8A8DD3D-FA22-D5D9-4D23-5F5A77C9160A}"/>
          </ac:spMkLst>
        </pc:spChg>
        <pc:spChg chg="mod">
          <ac:chgData name="Lupp , Daniel" userId="8f01f7ce-a07c-4e62-a170-377821cc7cd6" providerId="ADAL" clId="{27BC5768-83B1-4467-B842-6EC11A2C194C}" dt="2024-02-26T08:35:57.120" v="1125" actId="20577"/>
          <ac:spMkLst>
            <pc:docMk/>
            <pc:sldMk cId="2956271183" sldId="268"/>
            <ac:spMk id="5" creationId="{46F18090-F075-09D3-E5D0-26A09AB8E38C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6" creationId="{BF363B30-2E96-EA6B-F015-7A8A15EC2F6D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7" creationId="{C7F36E0B-F793-9871-EFFB-EE4862430C3E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8" creationId="{956B4C20-2AB1-81AB-2F36-A58F347E7686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9" creationId="{551A1FE4-2D5C-E9EB-4A7F-2C111630A2B3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14" creationId="{918B4A9F-B934-87D1-7C47-514A22DBEB64}"/>
          </ac:spMkLst>
        </pc:spChg>
        <pc:spChg chg="mod">
          <ac:chgData name="Lupp , Daniel" userId="8f01f7ce-a07c-4e62-a170-377821cc7cd6" providerId="ADAL" clId="{27BC5768-83B1-4467-B842-6EC11A2C194C}" dt="2024-02-26T08:33:02.402" v="1070"/>
          <ac:spMkLst>
            <pc:docMk/>
            <pc:sldMk cId="2956271183" sldId="268"/>
            <ac:spMk id="15" creationId="{7FCB02AA-5B91-6C95-515E-6B7F37EC9ABC}"/>
          </ac:spMkLst>
        </pc:spChg>
        <pc:grpChg chg="add mod">
          <ac:chgData name="Lupp , Daniel" userId="8f01f7ce-a07c-4e62-a170-377821cc7cd6" providerId="ADAL" clId="{27BC5768-83B1-4467-B842-6EC11A2C194C}" dt="2024-02-26T08:33:02.402" v="1070"/>
          <ac:grpSpMkLst>
            <pc:docMk/>
            <pc:sldMk cId="2956271183" sldId="268"/>
            <ac:grpSpMk id="2" creationId="{9061B1F2-3C4C-0D2D-0ABE-6B71615BB024}"/>
          </ac:grpSpMkLst>
        </pc:grpChg>
        <pc:cxnChg chg="mod">
          <ac:chgData name="Lupp , Daniel" userId="8f01f7ce-a07c-4e62-a170-377821cc7cd6" providerId="ADAL" clId="{27BC5768-83B1-4467-B842-6EC11A2C194C}" dt="2024-02-26T08:33:02.402" v="1070"/>
          <ac:cxnSpMkLst>
            <pc:docMk/>
            <pc:sldMk cId="2956271183" sldId="268"/>
            <ac:cxnSpMk id="10" creationId="{07643804-1F49-D89A-5A81-9D51880DD9F7}"/>
          </ac:cxnSpMkLst>
        </pc:cxnChg>
        <pc:cxnChg chg="mod">
          <ac:chgData name="Lupp , Daniel" userId="8f01f7ce-a07c-4e62-a170-377821cc7cd6" providerId="ADAL" clId="{27BC5768-83B1-4467-B842-6EC11A2C194C}" dt="2024-02-26T08:33:02.402" v="1070"/>
          <ac:cxnSpMkLst>
            <pc:docMk/>
            <pc:sldMk cId="2956271183" sldId="268"/>
            <ac:cxnSpMk id="11" creationId="{752D8A07-9413-44CF-CA63-FBAB8286A97A}"/>
          </ac:cxnSpMkLst>
        </pc:cxnChg>
        <pc:cxnChg chg="mod">
          <ac:chgData name="Lupp , Daniel" userId="8f01f7ce-a07c-4e62-a170-377821cc7cd6" providerId="ADAL" clId="{27BC5768-83B1-4467-B842-6EC11A2C194C}" dt="2024-02-26T08:33:02.402" v="1070"/>
          <ac:cxnSpMkLst>
            <pc:docMk/>
            <pc:sldMk cId="2956271183" sldId="268"/>
            <ac:cxnSpMk id="12" creationId="{3735B378-344B-907C-1A0B-D656706F7F40}"/>
          </ac:cxnSpMkLst>
        </pc:cxnChg>
        <pc:cxnChg chg="mod">
          <ac:chgData name="Lupp , Daniel" userId="8f01f7ce-a07c-4e62-a170-377821cc7cd6" providerId="ADAL" clId="{27BC5768-83B1-4467-B842-6EC11A2C194C}" dt="2024-02-26T08:33:02.402" v="1070"/>
          <ac:cxnSpMkLst>
            <pc:docMk/>
            <pc:sldMk cId="2956271183" sldId="268"/>
            <ac:cxnSpMk id="13" creationId="{A1E425F9-A92F-FFD3-0F8A-0C42F9BEEAF1}"/>
          </ac:cxnSpMkLst>
        </pc:cxnChg>
      </pc:sldChg>
      <pc:sldChg chg="addSp modSp mod modAnim">
        <pc:chgData name="Lupp , Daniel" userId="8f01f7ce-a07c-4e62-a170-377821cc7cd6" providerId="ADAL" clId="{27BC5768-83B1-4467-B842-6EC11A2C194C}" dt="2024-02-26T11:35:03.802" v="1652" actId="20577"/>
        <pc:sldMkLst>
          <pc:docMk/>
          <pc:sldMk cId="1657538659" sldId="269"/>
        </pc:sldMkLst>
        <pc:spChg chg="mod">
          <ac:chgData name="Lupp , Daniel" userId="8f01f7ce-a07c-4e62-a170-377821cc7cd6" providerId="ADAL" clId="{27BC5768-83B1-4467-B842-6EC11A2C194C}" dt="2024-02-26T11:35:03.802" v="1652" actId="20577"/>
          <ac:spMkLst>
            <pc:docMk/>
            <pc:sldMk cId="1657538659" sldId="269"/>
            <ac:spMk id="3" creationId="{FFCC24E3-6C11-5866-311B-4215A38B1539}"/>
          </ac:spMkLst>
        </pc:spChg>
        <pc:spChg chg="mod">
          <ac:chgData name="Lupp , Daniel" userId="8f01f7ce-a07c-4e62-a170-377821cc7cd6" providerId="ADAL" clId="{27BC5768-83B1-4467-B842-6EC11A2C194C}" dt="2024-02-26T09:08:10.089" v="1566" actId="20577"/>
          <ac:spMkLst>
            <pc:docMk/>
            <pc:sldMk cId="1657538659" sldId="269"/>
            <ac:spMk id="5" creationId="{7D6008C5-5678-2A37-F163-2B34BBA51B01}"/>
          </ac:spMkLst>
        </pc:spChg>
        <pc:spChg chg="mod">
          <ac:chgData name="Lupp , Daniel" userId="8f01f7ce-a07c-4e62-a170-377821cc7cd6" providerId="ADAL" clId="{27BC5768-83B1-4467-B842-6EC11A2C194C}" dt="2024-02-26T08:34:20.198" v="1093" actId="207"/>
          <ac:spMkLst>
            <pc:docMk/>
            <pc:sldMk cId="1657538659" sldId="269"/>
            <ac:spMk id="6" creationId="{5DA0010E-7035-C1A7-CAF9-7DC92191E29D}"/>
          </ac:spMkLst>
        </pc:spChg>
        <pc:spChg chg="mod">
          <ac:chgData name="Lupp , Daniel" userId="8f01f7ce-a07c-4e62-a170-377821cc7cd6" providerId="ADAL" clId="{27BC5768-83B1-4467-B842-6EC11A2C194C}" dt="2024-02-26T08:33:03.610" v="1071"/>
          <ac:spMkLst>
            <pc:docMk/>
            <pc:sldMk cId="1657538659" sldId="269"/>
            <ac:spMk id="7" creationId="{96B9B69C-055C-DA31-7722-9BD06E1CEDB1}"/>
          </ac:spMkLst>
        </pc:spChg>
        <pc:spChg chg="mod">
          <ac:chgData name="Lupp , Daniel" userId="8f01f7ce-a07c-4e62-a170-377821cc7cd6" providerId="ADAL" clId="{27BC5768-83B1-4467-B842-6EC11A2C194C}" dt="2024-02-26T08:33:03.610" v="1071"/>
          <ac:spMkLst>
            <pc:docMk/>
            <pc:sldMk cId="1657538659" sldId="269"/>
            <ac:spMk id="8" creationId="{8C3DA9B3-404A-207B-A43D-92113A5263E8}"/>
          </ac:spMkLst>
        </pc:spChg>
        <pc:spChg chg="mod">
          <ac:chgData name="Lupp , Daniel" userId="8f01f7ce-a07c-4e62-a170-377821cc7cd6" providerId="ADAL" clId="{27BC5768-83B1-4467-B842-6EC11A2C194C}" dt="2024-02-26T08:33:03.610" v="1071"/>
          <ac:spMkLst>
            <pc:docMk/>
            <pc:sldMk cId="1657538659" sldId="269"/>
            <ac:spMk id="9" creationId="{298B1BD5-9700-570B-21EE-9A8A7EF2AF21}"/>
          </ac:spMkLst>
        </pc:spChg>
        <pc:spChg chg="mod">
          <ac:chgData name="Lupp , Daniel" userId="8f01f7ce-a07c-4e62-a170-377821cc7cd6" providerId="ADAL" clId="{27BC5768-83B1-4467-B842-6EC11A2C194C}" dt="2024-02-26T08:33:03.610" v="1071"/>
          <ac:spMkLst>
            <pc:docMk/>
            <pc:sldMk cId="1657538659" sldId="269"/>
            <ac:spMk id="14" creationId="{B770463B-0A77-02F1-3883-77367C4BAA65}"/>
          </ac:spMkLst>
        </pc:spChg>
        <pc:spChg chg="mod">
          <ac:chgData name="Lupp , Daniel" userId="8f01f7ce-a07c-4e62-a170-377821cc7cd6" providerId="ADAL" clId="{27BC5768-83B1-4467-B842-6EC11A2C194C}" dt="2024-02-26T08:33:03.610" v="1071"/>
          <ac:spMkLst>
            <pc:docMk/>
            <pc:sldMk cId="1657538659" sldId="269"/>
            <ac:spMk id="15" creationId="{05CB846F-EC01-A876-17BD-81E4FF922667}"/>
          </ac:spMkLst>
        </pc:spChg>
        <pc:grpChg chg="add mod">
          <ac:chgData name="Lupp , Daniel" userId="8f01f7ce-a07c-4e62-a170-377821cc7cd6" providerId="ADAL" clId="{27BC5768-83B1-4467-B842-6EC11A2C194C}" dt="2024-02-26T08:33:03.610" v="1071"/>
          <ac:grpSpMkLst>
            <pc:docMk/>
            <pc:sldMk cId="1657538659" sldId="269"/>
            <ac:grpSpMk id="2" creationId="{69F5CE75-F9A2-D081-70EB-06C66F8B5BAD}"/>
          </ac:grpSpMkLst>
        </pc:grpChg>
        <pc:cxnChg chg="mod">
          <ac:chgData name="Lupp , Daniel" userId="8f01f7ce-a07c-4e62-a170-377821cc7cd6" providerId="ADAL" clId="{27BC5768-83B1-4467-B842-6EC11A2C194C}" dt="2024-02-26T08:33:03.610" v="1071"/>
          <ac:cxnSpMkLst>
            <pc:docMk/>
            <pc:sldMk cId="1657538659" sldId="269"/>
            <ac:cxnSpMk id="10" creationId="{997DAD34-3774-2482-D4FF-F0A4892E2977}"/>
          </ac:cxnSpMkLst>
        </pc:cxnChg>
        <pc:cxnChg chg="mod">
          <ac:chgData name="Lupp , Daniel" userId="8f01f7ce-a07c-4e62-a170-377821cc7cd6" providerId="ADAL" clId="{27BC5768-83B1-4467-B842-6EC11A2C194C}" dt="2024-02-26T08:33:03.610" v="1071"/>
          <ac:cxnSpMkLst>
            <pc:docMk/>
            <pc:sldMk cId="1657538659" sldId="269"/>
            <ac:cxnSpMk id="11" creationId="{B1A13A55-1500-B3A7-DA6E-40C8C098E3B8}"/>
          </ac:cxnSpMkLst>
        </pc:cxnChg>
        <pc:cxnChg chg="mod">
          <ac:chgData name="Lupp , Daniel" userId="8f01f7ce-a07c-4e62-a170-377821cc7cd6" providerId="ADAL" clId="{27BC5768-83B1-4467-B842-6EC11A2C194C}" dt="2024-02-26T08:33:03.610" v="1071"/>
          <ac:cxnSpMkLst>
            <pc:docMk/>
            <pc:sldMk cId="1657538659" sldId="269"/>
            <ac:cxnSpMk id="12" creationId="{412182A6-5156-153E-B200-403087A8D56E}"/>
          </ac:cxnSpMkLst>
        </pc:cxnChg>
        <pc:cxnChg chg="mod">
          <ac:chgData name="Lupp , Daniel" userId="8f01f7ce-a07c-4e62-a170-377821cc7cd6" providerId="ADAL" clId="{27BC5768-83B1-4467-B842-6EC11A2C194C}" dt="2024-02-26T08:33:03.610" v="1071"/>
          <ac:cxnSpMkLst>
            <pc:docMk/>
            <pc:sldMk cId="1657538659" sldId="269"/>
            <ac:cxnSpMk id="13" creationId="{B88A4A37-F81B-3EEE-3F24-6DD40AAD9DF9}"/>
          </ac:cxnSpMkLst>
        </pc:cxnChg>
      </pc:sldChg>
      <pc:sldChg chg="addSp modSp mod modAnim">
        <pc:chgData name="Lupp , Daniel" userId="8f01f7ce-a07c-4e62-a170-377821cc7cd6" providerId="ADAL" clId="{27BC5768-83B1-4467-B842-6EC11A2C194C}" dt="2024-02-26T11:35:08.466" v="1653" actId="20577"/>
        <pc:sldMkLst>
          <pc:docMk/>
          <pc:sldMk cId="2903837217" sldId="270"/>
        </pc:sldMkLst>
        <pc:spChg chg="mod">
          <ac:chgData name="Lupp , Daniel" userId="8f01f7ce-a07c-4e62-a170-377821cc7cd6" providerId="ADAL" clId="{27BC5768-83B1-4467-B842-6EC11A2C194C}" dt="2024-02-26T11:35:08.466" v="1653" actId="20577"/>
          <ac:spMkLst>
            <pc:docMk/>
            <pc:sldMk cId="2903837217" sldId="270"/>
            <ac:spMk id="3" creationId="{F1D5A141-093B-1C9E-DB9D-9E54F4481076}"/>
          </ac:spMkLst>
        </pc:spChg>
        <pc:spChg chg="mod">
          <ac:chgData name="Lupp , Daniel" userId="8f01f7ce-a07c-4e62-a170-377821cc7cd6" providerId="ADAL" clId="{27BC5768-83B1-4467-B842-6EC11A2C194C}" dt="2024-02-26T08:33:12.764" v="1075" actId="6549"/>
          <ac:spMkLst>
            <pc:docMk/>
            <pc:sldMk cId="2903837217" sldId="270"/>
            <ac:spMk id="4" creationId="{7CA203CC-FAAE-228F-4C61-6BB18F6BC9F4}"/>
          </ac:spMkLst>
        </pc:spChg>
        <pc:spChg chg="mod">
          <ac:chgData name="Lupp , Daniel" userId="8f01f7ce-a07c-4e62-a170-377821cc7cd6" providerId="ADAL" clId="{27BC5768-83B1-4467-B842-6EC11A2C194C}" dt="2024-02-26T08:36:54.127" v="1210" actId="20577"/>
          <ac:spMkLst>
            <pc:docMk/>
            <pc:sldMk cId="2903837217" sldId="270"/>
            <ac:spMk id="5" creationId="{64C5D3DD-EE47-A443-DA8F-F475956A0F37}"/>
          </ac:spMkLst>
        </pc:spChg>
        <pc:spChg chg="mod">
          <ac:chgData name="Lupp , Daniel" userId="8f01f7ce-a07c-4e62-a170-377821cc7cd6" providerId="ADAL" clId="{27BC5768-83B1-4467-B842-6EC11A2C194C}" dt="2024-02-26T08:33:05.058" v="1072"/>
          <ac:spMkLst>
            <pc:docMk/>
            <pc:sldMk cId="2903837217" sldId="270"/>
            <ac:spMk id="6" creationId="{72BE2195-4394-C935-4AA0-1A640BBA1590}"/>
          </ac:spMkLst>
        </pc:spChg>
        <pc:spChg chg="mod">
          <ac:chgData name="Lupp , Daniel" userId="8f01f7ce-a07c-4e62-a170-377821cc7cd6" providerId="ADAL" clId="{27BC5768-83B1-4467-B842-6EC11A2C194C}" dt="2024-02-26T08:34:27.050" v="1095" actId="207"/>
          <ac:spMkLst>
            <pc:docMk/>
            <pc:sldMk cId="2903837217" sldId="270"/>
            <ac:spMk id="7" creationId="{FD56DA2D-9CA0-4717-1E24-D084F40DF853}"/>
          </ac:spMkLst>
        </pc:spChg>
        <pc:spChg chg="mod">
          <ac:chgData name="Lupp , Daniel" userId="8f01f7ce-a07c-4e62-a170-377821cc7cd6" providerId="ADAL" clId="{27BC5768-83B1-4467-B842-6EC11A2C194C}" dt="2024-02-26T08:33:05.058" v="1072"/>
          <ac:spMkLst>
            <pc:docMk/>
            <pc:sldMk cId="2903837217" sldId="270"/>
            <ac:spMk id="8" creationId="{89E41689-9650-A762-9F78-0CCB648175B1}"/>
          </ac:spMkLst>
        </pc:spChg>
        <pc:spChg chg="mod">
          <ac:chgData name="Lupp , Daniel" userId="8f01f7ce-a07c-4e62-a170-377821cc7cd6" providerId="ADAL" clId="{27BC5768-83B1-4467-B842-6EC11A2C194C}" dt="2024-02-26T08:33:05.058" v="1072"/>
          <ac:spMkLst>
            <pc:docMk/>
            <pc:sldMk cId="2903837217" sldId="270"/>
            <ac:spMk id="9" creationId="{67D060DA-6312-DE94-2B48-2E15A4FB53D6}"/>
          </ac:spMkLst>
        </pc:spChg>
        <pc:spChg chg="mod">
          <ac:chgData name="Lupp , Daniel" userId="8f01f7ce-a07c-4e62-a170-377821cc7cd6" providerId="ADAL" clId="{27BC5768-83B1-4467-B842-6EC11A2C194C}" dt="2024-02-26T08:33:05.058" v="1072"/>
          <ac:spMkLst>
            <pc:docMk/>
            <pc:sldMk cId="2903837217" sldId="270"/>
            <ac:spMk id="14" creationId="{A9FE37DD-5C55-0CEA-EA9D-90BAF3C0529E}"/>
          </ac:spMkLst>
        </pc:spChg>
        <pc:spChg chg="mod">
          <ac:chgData name="Lupp , Daniel" userId="8f01f7ce-a07c-4e62-a170-377821cc7cd6" providerId="ADAL" clId="{27BC5768-83B1-4467-B842-6EC11A2C194C}" dt="2024-02-26T08:33:05.058" v="1072"/>
          <ac:spMkLst>
            <pc:docMk/>
            <pc:sldMk cId="2903837217" sldId="270"/>
            <ac:spMk id="15" creationId="{694DF5BA-2E11-4728-6AE6-BC89A736A171}"/>
          </ac:spMkLst>
        </pc:spChg>
        <pc:grpChg chg="add mod">
          <ac:chgData name="Lupp , Daniel" userId="8f01f7ce-a07c-4e62-a170-377821cc7cd6" providerId="ADAL" clId="{27BC5768-83B1-4467-B842-6EC11A2C194C}" dt="2024-02-26T08:33:05.058" v="1072"/>
          <ac:grpSpMkLst>
            <pc:docMk/>
            <pc:sldMk cId="2903837217" sldId="270"/>
            <ac:grpSpMk id="2" creationId="{8A24602A-E884-F6A0-27B3-FFF88978E74B}"/>
          </ac:grpSpMkLst>
        </pc:grpChg>
        <pc:cxnChg chg="mod">
          <ac:chgData name="Lupp , Daniel" userId="8f01f7ce-a07c-4e62-a170-377821cc7cd6" providerId="ADAL" clId="{27BC5768-83B1-4467-B842-6EC11A2C194C}" dt="2024-02-26T08:33:05.058" v="1072"/>
          <ac:cxnSpMkLst>
            <pc:docMk/>
            <pc:sldMk cId="2903837217" sldId="270"/>
            <ac:cxnSpMk id="10" creationId="{144DCCCB-A692-DD47-3EE0-1BEA8FC69E6B}"/>
          </ac:cxnSpMkLst>
        </pc:cxnChg>
        <pc:cxnChg chg="mod">
          <ac:chgData name="Lupp , Daniel" userId="8f01f7ce-a07c-4e62-a170-377821cc7cd6" providerId="ADAL" clId="{27BC5768-83B1-4467-B842-6EC11A2C194C}" dt="2024-02-26T08:33:05.058" v="1072"/>
          <ac:cxnSpMkLst>
            <pc:docMk/>
            <pc:sldMk cId="2903837217" sldId="270"/>
            <ac:cxnSpMk id="11" creationId="{FE83498F-5EB1-4017-27F0-B94CF469089F}"/>
          </ac:cxnSpMkLst>
        </pc:cxnChg>
        <pc:cxnChg chg="mod">
          <ac:chgData name="Lupp , Daniel" userId="8f01f7ce-a07c-4e62-a170-377821cc7cd6" providerId="ADAL" clId="{27BC5768-83B1-4467-B842-6EC11A2C194C}" dt="2024-02-26T08:33:05.058" v="1072"/>
          <ac:cxnSpMkLst>
            <pc:docMk/>
            <pc:sldMk cId="2903837217" sldId="270"/>
            <ac:cxnSpMk id="12" creationId="{B2CF85A0-3C41-02AC-4644-F6BB19DDFFFB}"/>
          </ac:cxnSpMkLst>
        </pc:cxnChg>
        <pc:cxnChg chg="mod">
          <ac:chgData name="Lupp , Daniel" userId="8f01f7ce-a07c-4e62-a170-377821cc7cd6" providerId="ADAL" clId="{27BC5768-83B1-4467-B842-6EC11A2C194C}" dt="2024-02-26T08:33:05.058" v="1072"/>
          <ac:cxnSpMkLst>
            <pc:docMk/>
            <pc:sldMk cId="2903837217" sldId="270"/>
            <ac:cxnSpMk id="13" creationId="{426D82A6-4846-F619-ED6E-068EF1D5AB43}"/>
          </ac:cxnSpMkLst>
        </pc:cxnChg>
      </pc:sldChg>
      <pc:sldChg chg="addSp modSp mod">
        <pc:chgData name="Lupp , Daniel" userId="8f01f7ce-a07c-4e62-a170-377821cc7cd6" providerId="ADAL" clId="{27BC5768-83B1-4467-B842-6EC11A2C194C}" dt="2024-02-26T11:35:16.252" v="1654" actId="20577"/>
        <pc:sldMkLst>
          <pc:docMk/>
          <pc:sldMk cId="3045906325" sldId="271"/>
        </pc:sldMkLst>
        <pc:spChg chg="mod">
          <ac:chgData name="Lupp , Daniel" userId="8f01f7ce-a07c-4e62-a170-377821cc7cd6" providerId="ADAL" clId="{27BC5768-83B1-4467-B842-6EC11A2C194C}" dt="2024-02-26T11:35:16.252" v="1654" actId="20577"/>
          <ac:spMkLst>
            <pc:docMk/>
            <pc:sldMk cId="3045906325" sldId="271"/>
            <ac:spMk id="3" creationId="{F8943006-2E53-E9F1-6B84-C15FB34A5EA4}"/>
          </ac:spMkLst>
        </pc:spChg>
        <pc:spChg chg="mod">
          <ac:chgData name="Lupp , Daniel" userId="8f01f7ce-a07c-4e62-a170-377821cc7cd6" providerId="ADAL" clId="{27BC5768-83B1-4467-B842-6EC11A2C194C}" dt="2024-02-26T08:33:16.692" v="1078" actId="20577"/>
          <ac:spMkLst>
            <pc:docMk/>
            <pc:sldMk cId="3045906325" sldId="271"/>
            <ac:spMk id="4" creationId="{25884747-4A7E-FC4F-846E-0B1523E070BA}"/>
          </ac:spMkLst>
        </pc:spChg>
        <pc:spChg chg="mod">
          <ac:chgData name="Lupp , Daniel" userId="8f01f7ce-a07c-4e62-a170-377821cc7cd6" providerId="ADAL" clId="{27BC5768-83B1-4467-B842-6EC11A2C194C}" dt="2024-02-26T08:33:17.422" v="1079"/>
          <ac:spMkLst>
            <pc:docMk/>
            <pc:sldMk cId="3045906325" sldId="271"/>
            <ac:spMk id="6" creationId="{4E7F36AD-861C-6789-3594-78CDDF3197B7}"/>
          </ac:spMkLst>
        </pc:spChg>
        <pc:spChg chg="mod">
          <ac:chgData name="Lupp , Daniel" userId="8f01f7ce-a07c-4e62-a170-377821cc7cd6" providerId="ADAL" clId="{27BC5768-83B1-4467-B842-6EC11A2C194C}" dt="2024-02-26T08:34:33.241" v="1097" actId="207"/>
          <ac:spMkLst>
            <pc:docMk/>
            <pc:sldMk cId="3045906325" sldId="271"/>
            <ac:spMk id="7" creationId="{F7F5C784-873B-CD41-A6EA-996EDC46CB79}"/>
          </ac:spMkLst>
        </pc:spChg>
        <pc:spChg chg="mod">
          <ac:chgData name="Lupp , Daniel" userId="8f01f7ce-a07c-4e62-a170-377821cc7cd6" providerId="ADAL" clId="{27BC5768-83B1-4467-B842-6EC11A2C194C}" dt="2024-02-26T08:33:17.422" v="1079"/>
          <ac:spMkLst>
            <pc:docMk/>
            <pc:sldMk cId="3045906325" sldId="271"/>
            <ac:spMk id="8" creationId="{F9ECFEF8-4128-0B48-A376-75ECA946ABA1}"/>
          </ac:spMkLst>
        </pc:spChg>
        <pc:spChg chg="mod">
          <ac:chgData name="Lupp , Daniel" userId="8f01f7ce-a07c-4e62-a170-377821cc7cd6" providerId="ADAL" clId="{27BC5768-83B1-4467-B842-6EC11A2C194C}" dt="2024-02-26T08:33:17.422" v="1079"/>
          <ac:spMkLst>
            <pc:docMk/>
            <pc:sldMk cId="3045906325" sldId="271"/>
            <ac:spMk id="9" creationId="{90FAF086-9F1C-B0D2-FE26-09A53A85ABB2}"/>
          </ac:spMkLst>
        </pc:spChg>
        <pc:spChg chg="mod">
          <ac:chgData name="Lupp , Daniel" userId="8f01f7ce-a07c-4e62-a170-377821cc7cd6" providerId="ADAL" clId="{27BC5768-83B1-4467-B842-6EC11A2C194C}" dt="2024-02-26T08:33:17.422" v="1079"/>
          <ac:spMkLst>
            <pc:docMk/>
            <pc:sldMk cId="3045906325" sldId="271"/>
            <ac:spMk id="14" creationId="{09D9FD50-87C6-84A5-C280-DAF659BB8256}"/>
          </ac:spMkLst>
        </pc:spChg>
        <pc:spChg chg="mod">
          <ac:chgData name="Lupp , Daniel" userId="8f01f7ce-a07c-4e62-a170-377821cc7cd6" providerId="ADAL" clId="{27BC5768-83B1-4467-B842-6EC11A2C194C}" dt="2024-02-26T08:33:17.422" v="1079"/>
          <ac:spMkLst>
            <pc:docMk/>
            <pc:sldMk cId="3045906325" sldId="271"/>
            <ac:spMk id="15" creationId="{DA46EBD0-5638-F056-5227-CBA03D0DF1B5}"/>
          </ac:spMkLst>
        </pc:spChg>
        <pc:grpChg chg="add mod">
          <ac:chgData name="Lupp , Daniel" userId="8f01f7ce-a07c-4e62-a170-377821cc7cd6" providerId="ADAL" clId="{27BC5768-83B1-4467-B842-6EC11A2C194C}" dt="2024-02-26T08:33:17.422" v="1079"/>
          <ac:grpSpMkLst>
            <pc:docMk/>
            <pc:sldMk cId="3045906325" sldId="271"/>
            <ac:grpSpMk id="2" creationId="{EE2417A1-4363-2C9B-CBF3-C18BA51A2AB4}"/>
          </ac:grpSpMkLst>
        </pc:grpChg>
        <pc:cxnChg chg="mod">
          <ac:chgData name="Lupp , Daniel" userId="8f01f7ce-a07c-4e62-a170-377821cc7cd6" providerId="ADAL" clId="{27BC5768-83B1-4467-B842-6EC11A2C194C}" dt="2024-02-26T08:33:17.422" v="1079"/>
          <ac:cxnSpMkLst>
            <pc:docMk/>
            <pc:sldMk cId="3045906325" sldId="271"/>
            <ac:cxnSpMk id="10" creationId="{E2AD9945-39F8-312B-8867-5DDCEDC280B5}"/>
          </ac:cxnSpMkLst>
        </pc:cxnChg>
        <pc:cxnChg chg="mod">
          <ac:chgData name="Lupp , Daniel" userId="8f01f7ce-a07c-4e62-a170-377821cc7cd6" providerId="ADAL" clId="{27BC5768-83B1-4467-B842-6EC11A2C194C}" dt="2024-02-26T08:33:17.422" v="1079"/>
          <ac:cxnSpMkLst>
            <pc:docMk/>
            <pc:sldMk cId="3045906325" sldId="271"/>
            <ac:cxnSpMk id="11" creationId="{5A6B4FE8-ADF5-A9E5-2780-68FE3E9B0E96}"/>
          </ac:cxnSpMkLst>
        </pc:cxnChg>
        <pc:cxnChg chg="mod">
          <ac:chgData name="Lupp , Daniel" userId="8f01f7ce-a07c-4e62-a170-377821cc7cd6" providerId="ADAL" clId="{27BC5768-83B1-4467-B842-6EC11A2C194C}" dt="2024-02-26T08:33:17.422" v="1079"/>
          <ac:cxnSpMkLst>
            <pc:docMk/>
            <pc:sldMk cId="3045906325" sldId="271"/>
            <ac:cxnSpMk id="12" creationId="{3E8DC72C-640F-8EAB-1460-6571CAE69334}"/>
          </ac:cxnSpMkLst>
        </pc:cxnChg>
        <pc:cxnChg chg="mod">
          <ac:chgData name="Lupp , Daniel" userId="8f01f7ce-a07c-4e62-a170-377821cc7cd6" providerId="ADAL" clId="{27BC5768-83B1-4467-B842-6EC11A2C194C}" dt="2024-02-26T08:33:17.422" v="1079"/>
          <ac:cxnSpMkLst>
            <pc:docMk/>
            <pc:sldMk cId="3045906325" sldId="271"/>
            <ac:cxnSpMk id="13" creationId="{954BB56F-2DA4-D9C9-35EE-31D4B2B6C8E3}"/>
          </ac:cxnSpMkLst>
        </pc:cxnChg>
      </pc:sldChg>
      <pc:sldChg chg="addSp delSp modSp mod delAnim modAnim">
        <pc:chgData name="Lupp , Daniel" userId="8f01f7ce-a07c-4e62-a170-377821cc7cd6" providerId="ADAL" clId="{27BC5768-83B1-4467-B842-6EC11A2C194C}" dt="2024-02-26T11:35:22.786" v="1655" actId="20577"/>
        <pc:sldMkLst>
          <pc:docMk/>
          <pc:sldMk cId="2609326485" sldId="272"/>
        </pc:sldMkLst>
        <pc:spChg chg="mod">
          <ac:chgData name="Lupp , Daniel" userId="8f01f7ce-a07c-4e62-a170-377821cc7cd6" providerId="ADAL" clId="{27BC5768-83B1-4467-B842-6EC11A2C194C}" dt="2024-02-26T11:35:22.786" v="1655" actId="20577"/>
          <ac:spMkLst>
            <pc:docMk/>
            <pc:sldMk cId="2609326485" sldId="272"/>
            <ac:spMk id="3" creationId="{13086E6B-6AFA-496D-E199-6CE155EBFDB7}"/>
          </ac:spMkLst>
        </pc:spChg>
        <pc:spChg chg="mod">
          <ac:chgData name="Lupp , Daniel" userId="8f01f7ce-a07c-4e62-a170-377821cc7cd6" providerId="ADAL" clId="{27BC5768-83B1-4467-B842-6EC11A2C194C}" dt="2024-02-26T08:33:24.548" v="1082" actId="20577"/>
          <ac:spMkLst>
            <pc:docMk/>
            <pc:sldMk cId="2609326485" sldId="272"/>
            <ac:spMk id="4" creationId="{F63940D7-FBFA-0B45-2D43-238F31466503}"/>
          </ac:spMkLst>
        </pc:spChg>
        <pc:spChg chg="mod">
          <ac:chgData name="Lupp , Daniel" userId="8f01f7ce-a07c-4e62-a170-377821cc7cd6" providerId="ADAL" clId="{27BC5768-83B1-4467-B842-6EC11A2C194C}" dt="2024-02-26T09:00:58.139" v="1483"/>
          <ac:spMkLst>
            <pc:docMk/>
            <pc:sldMk cId="2609326485" sldId="272"/>
            <ac:spMk id="5" creationId="{72A5D353-04C0-765D-9EC4-7CABDABCC87C}"/>
          </ac:spMkLst>
        </pc:spChg>
        <pc:spChg chg="mod">
          <ac:chgData name="Lupp , Daniel" userId="8f01f7ce-a07c-4e62-a170-377821cc7cd6" providerId="ADAL" clId="{27BC5768-83B1-4467-B842-6EC11A2C194C}" dt="2024-02-26T08:33:21.252" v="1080"/>
          <ac:spMkLst>
            <pc:docMk/>
            <pc:sldMk cId="2609326485" sldId="272"/>
            <ac:spMk id="6" creationId="{7A1BFE90-8310-B2FE-22CD-1F1009F513AE}"/>
          </ac:spMkLst>
        </pc:spChg>
        <pc:spChg chg="mod">
          <ac:chgData name="Lupp , Daniel" userId="8f01f7ce-a07c-4e62-a170-377821cc7cd6" providerId="ADAL" clId="{27BC5768-83B1-4467-B842-6EC11A2C194C}" dt="2024-02-26T08:33:21.252" v="1080"/>
          <ac:spMkLst>
            <pc:docMk/>
            <pc:sldMk cId="2609326485" sldId="272"/>
            <ac:spMk id="7" creationId="{9B73E05C-882A-0A72-21B3-FC77EE550BA9}"/>
          </ac:spMkLst>
        </pc:spChg>
        <pc:spChg chg="mod">
          <ac:chgData name="Lupp , Daniel" userId="8f01f7ce-a07c-4e62-a170-377821cc7cd6" providerId="ADAL" clId="{27BC5768-83B1-4467-B842-6EC11A2C194C}" dt="2024-02-26T08:34:41.521" v="1099" actId="207"/>
          <ac:spMkLst>
            <pc:docMk/>
            <pc:sldMk cId="2609326485" sldId="272"/>
            <ac:spMk id="8" creationId="{AA3A4791-3571-B59F-F111-EE03C6EBD5FB}"/>
          </ac:spMkLst>
        </pc:spChg>
        <pc:spChg chg="mod">
          <ac:chgData name="Lupp , Daniel" userId="8f01f7ce-a07c-4e62-a170-377821cc7cd6" providerId="ADAL" clId="{27BC5768-83B1-4467-B842-6EC11A2C194C}" dt="2024-02-26T08:33:21.252" v="1080"/>
          <ac:spMkLst>
            <pc:docMk/>
            <pc:sldMk cId="2609326485" sldId="272"/>
            <ac:spMk id="9" creationId="{E70FDD01-0490-CEA4-91CF-C1EFCE3BC82A}"/>
          </ac:spMkLst>
        </pc:spChg>
        <pc:spChg chg="mod">
          <ac:chgData name="Lupp , Daniel" userId="8f01f7ce-a07c-4e62-a170-377821cc7cd6" providerId="ADAL" clId="{27BC5768-83B1-4467-B842-6EC11A2C194C}" dt="2024-02-26T08:33:21.252" v="1080"/>
          <ac:spMkLst>
            <pc:docMk/>
            <pc:sldMk cId="2609326485" sldId="272"/>
            <ac:spMk id="14" creationId="{AF7F2BCE-A4C3-8AAF-31D9-4A151A62406B}"/>
          </ac:spMkLst>
        </pc:spChg>
        <pc:spChg chg="mod">
          <ac:chgData name="Lupp , Daniel" userId="8f01f7ce-a07c-4e62-a170-377821cc7cd6" providerId="ADAL" clId="{27BC5768-83B1-4467-B842-6EC11A2C194C}" dt="2024-02-26T08:33:21.252" v="1080"/>
          <ac:spMkLst>
            <pc:docMk/>
            <pc:sldMk cId="2609326485" sldId="272"/>
            <ac:spMk id="15" creationId="{A65DFDBC-867B-3011-7CB6-4A3939433C0D}"/>
          </ac:spMkLst>
        </pc:spChg>
        <pc:spChg chg="add del mod">
          <ac:chgData name="Lupp , Daniel" userId="8f01f7ce-a07c-4e62-a170-377821cc7cd6" providerId="ADAL" clId="{27BC5768-83B1-4467-B842-6EC11A2C194C}" dt="2024-02-26T08:54:41.339" v="1413" actId="478"/>
          <ac:spMkLst>
            <pc:docMk/>
            <pc:sldMk cId="2609326485" sldId="272"/>
            <ac:spMk id="17" creationId="{F5203F15-B09F-F22D-73D9-E05090A166B5}"/>
          </ac:spMkLst>
        </pc:spChg>
        <pc:spChg chg="add mod">
          <ac:chgData name="Lupp , Daniel" userId="8f01f7ce-a07c-4e62-a170-377821cc7cd6" providerId="ADAL" clId="{27BC5768-83B1-4467-B842-6EC11A2C194C}" dt="2024-02-26T08:54:57.739" v="1417"/>
          <ac:spMkLst>
            <pc:docMk/>
            <pc:sldMk cId="2609326485" sldId="272"/>
            <ac:spMk id="20" creationId="{B8491D81-CABC-DB8B-D7CF-ACD5A03DD7DB}"/>
          </ac:spMkLst>
        </pc:spChg>
        <pc:spChg chg="add mod">
          <ac:chgData name="Lupp , Daniel" userId="8f01f7ce-a07c-4e62-a170-377821cc7cd6" providerId="ADAL" clId="{27BC5768-83B1-4467-B842-6EC11A2C194C}" dt="2024-02-26T08:55:01.521" v="1419"/>
          <ac:spMkLst>
            <pc:docMk/>
            <pc:sldMk cId="2609326485" sldId="272"/>
            <ac:spMk id="23" creationId="{16E7DA25-B04E-2A80-3FD0-FEF9151D32CA}"/>
          </ac:spMkLst>
        </pc:spChg>
        <pc:spChg chg="add mod">
          <ac:chgData name="Lupp , Daniel" userId="8f01f7ce-a07c-4e62-a170-377821cc7cd6" providerId="ADAL" clId="{27BC5768-83B1-4467-B842-6EC11A2C194C}" dt="2024-02-26T08:55:04.649" v="1421"/>
          <ac:spMkLst>
            <pc:docMk/>
            <pc:sldMk cId="2609326485" sldId="272"/>
            <ac:spMk id="26" creationId="{D5B1D011-F516-BA37-9943-8E9F226B81B0}"/>
          </ac:spMkLst>
        </pc:spChg>
        <pc:spChg chg="add mod">
          <ac:chgData name="Lupp , Daniel" userId="8f01f7ce-a07c-4e62-a170-377821cc7cd6" providerId="ADAL" clId="{27BC5768-83B1-4467-B842-6EC11A2C194C}" dt="2024-02-26T08:58:29.775" v="1470" actId="1076"/>
          <ac:spMkLst>
            <pc:docMk/>
            <pc:sldMk cId="2609326485" sldId="272"/>
            <ac:spMk id="29" creationId="{B4822D07-1C3B-9B95-9F40-29C2C92EA4DD}"/>
          </ac:spMkLst>
        </pc:spChg>
        <pc:spChg chg="add mod">
          <ac:chgData name="Lupp , Daniel" userId="8f01f7ce-a07c-4e62-a170-377821cc7cd6" providerId="ADAL" clId="{27BC5768-83B1-4467-B842-6EC11A2C194C}" dt="2024-02-26T08:58:35.073" v="1471" actId="1076"/>
          <ac:spMkLst>
            <pc:docMk/>
            <pc:sldMk cId="2609326485" sldId="272"/>
            <ac:spMk id="32" creationId="{BAF3275A-CF29-E343-0E19-1A471E7C7457}"/>
          </ac:spMkLst>
        </pc:spChg>
        <pc:spChg chg="add mod">
          <ac:chgData name="Lupp , Daniel" userId="8f01f7ce-a07c-4e62-a170-377821cc7cd6" providerId="ADAL" clId="{27BC5768-83B1-4467-B842-6EC11A2C194C}" dt="2024-02-26T09:01:51.801" v="1509" actId="1076"/>
          <ac:spMkLst>
            <pc:docMk/>
            <pc:sldMk cId="2609326485" sldId="272"/>
            <ac:spMk id="34" creationId="{EC50BAB0-87BA-3104-AF73-16CACBE2BFC2}"/>
          </ac:spMkLst>
        </pc:spChg>
        <pc:grpChg chg="add mod">
          <ac:chgData name="Lupp , Daniel" userId="8f01f7ce-a07c-4e62-a170-377821cc7cd6" providerId="ADAL" clId="{27BC5768-83B1-4467-B842-6EC11A2C194C}" dt="2024-02-26T08:33:21.252" v="1080"/>
          <ac:grpSpMkLst>
            <pc:docMk/>
            <pc:sldMk cId="2609326485" sldId="272"/>
            <ac:grpSpMk id="2" creationId="{0D6788A8-D3F5-A49B-A1A9-FDC453CBB64B}"/>
          </ac:grpSpMkLst>
        </pc:grpChg>
        <pc:graphicFrameChg chg="add mod modGraphic">
          <ac:chgData name="Lupp , Daniel" userId="8f01f7ce-a07c-4e62-a170-377821cc7cd6" providerId="ADAL" clId="{27BC5768-83B1-4467-B842-6EC11A2C194C}" dt="2024-02-26T08:55:32.852" v="1437" actId="1076"/>
          <ac:graphicFrameMkLst>
            <pc:docMk/>
            <pc:sldMk cId="2609326485" sldId="272"/>
            <ac:graphicFrameMk id="16" creationId="{F4117B03-47F2-54BF-B2A9-17ABBBD220AB}"/>
          </ac:graphicFrameMkLst>
        </pc:graphicFrameChg>
        <pc:graphicFrameChg chg="add mod modGraphic">
          <ac:chgData name="Lupp , Daniel" userId="8f01f7ce-a07c-4e62-a170-377821cc7cd6" providerId="ADAL" clId="{27BC5768-83B1-4467-B842-6EC11A2C194C}" dt="2024-02-26T08:54:44.691" v="1414" actId="1076"/>
          <ac:graphicFrameMkLst>
            <pc:docMk/>
            <pc:sldMk cId="2609326485" sldId="272"/>
            <ac:graphicFrameMk id="18" creationId="{F4ECA750-091C-FD77-E853-F5ED20CF7A78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4:57.739" v="1417"/>
          <ac:graphicFrameMkLst>
            <pc:docMk/>
            <pc:sldMk cId="2609326485" sldId="272"/>
            <ac:graphicFrameMk id="19" creationId="{E1A6CA4B-EF86-67BB-603C-38AA9B3F1B1B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4:57.739" v="1417"/>
          <ac:graphicFrameMkLst>
            <pc:docMk/>
            <pc:sldMk cId="2609326485" sldId="272"/>
            <ac:graphicFrameMk id="21" creationId="{1C2F6D49-F755-9501-10F7-EE0FCE3CEE2E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5:01.521" v="1419"/>
          <ac:graphicFrameMkLst>
            <pc:docMk/>
            <pc:sldMk cId="2609326485" sldId="272"/>
            <ac:graphicFrameMk id="22" creationId="{34F3762A-CDA0-E142-08F6-A0E01A1BFD97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5:01.521" v="1419"/>
          <ac:graphicFrameMkLst>
            <pc:docMk/>
            <pc:sldMk cId="2609326485" sldId="272"/>
            <ac:graphicFrameMk id="24" creationId="{EEAC5036-8E30-DD83-2FEB-FFE0B575DB3C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5:04.649" v="1421"/>
          <ac:graphicFrameMkLst>
            <pc:docMk/>
            <pc:sldMk cId="2609326485" sldId="272"/>
            <ac:graphicFrameMk id="25" creationId="{DA7948E4-B73B-8F81-9486-FA654CA67B1E}"/>
          </ac:graphicFrameMkLst>
        </pc:graphicFrameChg>
        <pc:graphicFrameChg chg="add mod">
          <ac:chgData name="Lupp , Daniel" userId="8f01f7ce-a07c-4e62-a170-377821cc7cd6" providerId="ADAL" clId="{27BC5768-83B1-4467-B842-6EC11A2C194C}" dt="2024-02-26T08:55:04.649" v="1421"/>
          <ac:graphicFrameMkLst>
            <pc:docMk/>
            <pc:sldMk cId="2609326485" sldId="272"/>
            <ac:graphicFrameMk id="27" creationId="{4A88EFCC-3496-2319-7C5F-FF30B63853C2}"/>
          </ac:graphicFrameMkLst>
        </pc:graphicFrameChg>
        <pc:graphicFrameChg chg="add del mod">
          <ac:chgData name="Lupp , Daniel" userId="8f01f7ce-a07c-4e62-a170-377821cc7cd6" providerId="ADAL" clId="{27BC5768-83B1-4467-B842-6EC11A2C194C}" dt="2024-02-26T08:55:09.688" v="1425" actId="478"/>
          <ac:graphicFrameMkLst>
            <pc:docMk/>
            <pc:sldMk cId="2609326485" sldId="272"/>
            <ac:graphicFrameMk id="28" creationId="{E61EE25F-F80D-820B-BCF9-AD4FE12D83C8}"/>
          </ac:graphicFrameMkLst>
        </pc:graphicFrameChg>
        <pc:graphicFrameChg chg="add del mod">
          <ac:chgData name="Lupp , Daniel" userId="8f01f7ce-a07c-4e62-a170-377821cc7cd6" providerId="ADAL" clId="{27BC5768-83B1-4467-B842-6EC11A2C194C}" dt="2024-02-26T08:55:08.601" v="1424" actId="478"/>
          <ac:graphicFrameMkLst>
            <pc:docMk/>
            <pc:sldMk cId="2609326485" sldId="272"/>
            <ac:graphicFrameMk id="30" creationId="{EAFF8C90-0C78-48C3-CCE7-DEDDFBD575CF}"/>
          </ac:graphicFrameMkLst>
        </pc:graphicFrameChg>
        <pc:graphicFrameChg chg="add mod modGraphic">
          <ac:chgData name="Lupp , Daniel" userId="8f01f7ce-a07c-4e62-a170-377821cc7cd6" providerId="ADAL" clId="{27BC5768-83B1-4467-B842-6EC11A2C194C}" dt="2024-02-26T08:58:13.843" v="1459" actId="20577"/>
          <ac:graphicFrameMkLst>
            <pc:docMk/>
            <pc:sldMk cId="2609326485" sldId="272"/>
            <ac:graphicFrameMk id="31" creationId="{5071105C-5321-C702-586F-B0206E702B6E}"/>
          </ac:graphicFrameMkLst>
        </pc:graphicFrameChg>
        <pc:graphicFrameChg chg="add mod modGraphic">
          <ac:chgData name="Lupp , Daniel" userId="8f01f7ce-a07c-4e62-a170-377821cc7cd6" providerId="ADAL" clId="{27BC5768-83B1-4467-B842-6EC11A2C194C}" dt="2024-02-26T09:01:58.693" v="1510" actId="1076"/>
          <ac:graphicFrameMkLst>
            <pc:docMk/>
            <pc:sldMk cId="2609326485" sldId="272"/>
            <ac:graphicFrameMk id="33" creationId="{5D5CFD7B-14F0-F218-F992-F3BEC40D40DA}"/>
          </ac:graphicFrameMkLst>
        </pc:graphicFrameChg>
        <pc:cxnChg chg="mod">
          <ac:chgData name="Lupp , Daniel" userId="8f01f7ce-a07c-4e62-a170-377821cc7cd6" providerId="ADAL" clId="{27BC5768-83B1-4467-B842-6EC11A2C194C}" dt="2024-02-26T08:33:21.252" v="1080"/>
          <ac:cxnSpMkLst>
            <pc:docMk/>
            <pc:sldMk cId="2609326485" sldId="272"/>
            <ac:cxnSpMk id="10" creationId="{69F2F6FB-FA8A-B7BA-4DC8-B0EDF10CC52A}"/>
          </ac:cxnSpMkLst>
        </pc:cxnChg>
        <pc:cxnChg chg="mod">
          <ac:chgData name="Lupp , Daniel" userId="8f01f7ce-a07c-4e62-a170-377821cc7cd6" providerId="ADAL" clId="{27BC5768-83B1-4467-B842-6EC11A2C194C}" dt="2024-02-26T08:33:21.252" v="1080"/>
          <ac:cxnSpMkLst>
            <pc:docMk/>
            <pc:sldMk cId="2609326485" sldId="272"/>
            <ac:cxnSpMk id="11" creationId="{50447C3F-5259-326D-3A45-E82581F5963E}"/>
          </ac:cxnSpMkLst>
        </pc:cxnChg>
        <pc:cxnChg chg="mod">
          <ac:chgData name="Lupp , Daniel" userId="8f01f7ce-a07c-4e62-a170-377821cc7cd6" providerId="ADAL" clId="{27BC5768-83B1-4467-B842-6EC11A2C194C}" dt="2024-02-26T08:33:21.252" v="1080"/>
          <ac:cxnSpMkLst>
            <pc:docMk/>
            <pc:sldMk cId="2609326485" sldId="272"/>
            <ac:cxnSpMk id="12" creationId="{B4B09277-0D23-EECA-52C2-68E5E34B4FE2}"/>
          </ac:cxnSpMkLst>
        </pc:cxnChg>
        <pc:cxnChg chg="mod">
          <ac:chgData name="Lupp , Daniel" userId="8f01f7ce-a07c-4e62-a170-377821cc7cd6" providerId="ADAL" clId="{27BC5768-83B1-4467-B842-6EC11A2C194C}" dt="2024-02-26T08:33:21.252" v="1080"/>
          <ac:cxnSpMkLst>
            <pc:docMk/>
            <pc:sldMk cId="2609326485" sldId="272"/>
            <ac:cxnSpMk id="13" creationId="{C52284DA-1D0F-3AE7-52AE-2169EF734AF0}"/>
          </ac:cxnSpMkLst>
        </pc:cxnChg>
      </pc:sldChg>
      <pc:sldChg chg="addSp modSp mod">
        <pc:chgData name="Lupp , Daniel" userId="8f01f7ce-a07c-4e62-a170-377821cc7cd6" providerId="ADAL" clId="{27BC5768-83B1-4467-B842-6EC11A2C194C}" dt="2024-02-26T11:35:26.851" v="1656" actId="20577"/>
        <pc:sldMkLst>
          <pc:docMk/>
          <pc:sldMk cId="1516120160" sldId="273"/>
        </pc:sldMkLst>
        <pc:spChg chg="mod">
          <ac:chgData name="Lupp , Daniel" userId="8f01f7ce-a07c-4e62-a170-377821cc7cd6" providerId="ADAL" clId="{27BC5768-83B1-4467-B842-6EC11A2C194C}" dt="2024-02-26T11:35:26.851" v="1656" actId="20577"/>
          <ac:spMkLst>
            <pc:docMk/>
            <pc:sldMk cId="1516120160" sldId="273"/>
            <ac:spMk id="3" creationId="{59AA034F-B51F-FC10-2655-63A3BFB2627F}"/>
          </ac:spMkLst>
        </pc:spChg>
        <pc:spChg chg="mod">
          <ac:chgData name="Lupp , Daniel" userId="8f01f7ce-a07c-4e62-a170-377821cc7cd6" providerId="ADAL" clId="{27BC5768-83B1-4467-B842-6EC11A2C194C}" dt="2024-02-26T09:10:22.496" v="1623" actId="255"/>
          <ac:spMkLst>
            <pc:docMk/>
            <pc:sldMk cId="1516120160" sldId="273"/>
            <ac:spMk id="5" creationId="{5BA10633-C654-1422-6603-9A8E4EEC7D12}"/>
          </ac:spMkLst>
        </pc:spChg>
        <pc:spChg chg="mod">
          <ac:chgData name="Lupp , Daniel" userId="8f01f7ce-a07c-4e62-a170-377821cc7cd6" providerId="ADAL" clId="{27BC5768-83B1-4467-B842-6EC11A2C194C}" dt="2024-02-26T08:33:27.155" v="1083"/>
          <ac:spMkLst>
            <pc:docMk/>
            <pc:sldMk cId="1516120160" sldId="273"/>
            <ac:spMk id="6" creationId="{14CF2C02-E348-1AE4-840F-A451E92662D3}"/>
          </ac:spMkLst>
        </pc:spChg>
        <pc:spChg chg="mod">
          <ac:chgData name="Lupp , Daniel" userId="8f01f7ce-a07c-4e62-a170-377821cc7cd6" providerId="ADAL" clId="{27BC5768-83B1-4467-B842-6EC11A2C194C}" dt="2024-02-26T08:33:27.155" v="1083"/>
          <ac:spMkLst>
            <pc:docMk/>
            <pc:sldMk cId="1516120160" sldId="273"/>
            <ac:spMk id="7" creationId="{5E30FA09-7C9F-9875-CD05-056C20DC6673}"/>
          </ac:spMkLst>
        </pc:spChg>
        <pc:spChg chg="mod">
          <ac:chgData name="Lupp , Daniel" userId="8f01f7ce-a07c-4e62-a170-377821cc7cd6" providerId="ADAL" clId="{27BC5768-83B1-4467-B842-6EC11A2C194C}" dt="2024-02-26T08:33:27.155" v="1083"/>
          <ac:spMkLst>
            <pc:docMk/>
            <pc:sldMk cId="1516120160" sldId="273"/>
            <ac:spMk id="8" creationId="{C6D9D111-8E4B-8DC0-CBE9-95D6031094A2}"/>
          </ac:spMkLst>
        </pc:spChg>
        <pc:spChg chg="mod">
          <ac:chgData name="Lupp , Daniel" userId="8f01f7ce-a07c-4e62-a170-377821cc7cd6" providerId="ADAL" clId="{27BC5768-83B1-4467-B842-6EC11A2C194C}" dt="2024-02-26T08:34:47.481" v="1101" actId="207"/>
          <ac:spMkLst>
            <pc:docMk/>
            <pc:sldMk cId="1516120160" sldId="273"/>
            <ac:spMk id="9" creationId="{84309150-01CB-073E-0FAF-83C039354461}"/>
          </ac:spMkLst>
        </pc:spChg>
        <pc:spChg chg="mod">
          <ac:chgData name="Lupp , Daniel" userId="8f01f7ce-a07c-4e62-a170-377821cc7cd6" providerId="ADAL" clId="{27BC5768-83B1-4467-B842-6EC11A2C194C}" dt="2024-02-26T08:33:27.155" v="1083"/>
          <ac:spMkLst>
            <pc:docMk/>
            <pc:sldMk cId="1516120160" sldId="273"/>
            <ac:spMk id="14" creationId="{21822D22-349D-CB19-649F-FE8BDB434FF2}"/>
          </ac:spMkLst>
        </pc:spChg>
        <pc:spChg chg="mod">
          <ac:chgData name="Lupp , Daniel" userId="8f01f7ce-a07c-4e62-a170-377821cc7cd6" providerId="ADAL" clId="{27BC5768-83B1-4467-B842-6EC11A2C194C}" dt="2024-02-26T08:33:27.155" v="1083"/>
          <ac:spMkLst>
            <pc:docMk/>
            <pc:sldMk cId="1516120160" sldId="273"/>
            <ac:spMk id="15" creationId="{6C1E42F1-7C5F-3202-80E9-0783231CEB16}"/>
          </ac:spMkLst>
        </pc:spChg>
        <pc:grpChg chg="add mod">
          <ac:chgData name="Lupp , Daniel" userId="8f01f7ce-a07c-4e62-a170-377821cc7cd6" providerId="ADAL" clId="{27BC5768-83B1-4467-B842-6EC11A2C194C}" dt="2024-02-26T08:33:27.155" v="1083"/>
          <ac:grpSpMkLst>
            <pc:docMk/>
            <pc:sldMk cId="1516120160" sldId="273"/>
            <ac:grpSpMk id="2" creationId="{9D6D40E3-E3BF-F149-1CCC-D173B0DAED39}"/>
          </ac:grpSpMkLst>
        </pc:grpChg>
        <pc:cxnChg chg="mod">
          <ac:chgData name="Lupp , Daniel" userId="8f01f7ce-a07c-4e62-a170-377821cc7cd6" providerId="ADAL" clId="{27BC5768-83B1-4467-B842-6EC11A2C194C}" dt="2024-02-26T08:33:27.155" v="1083"/>
          <ac:cxnSpMkLst>
            <pc:docMk/>
            <pc:sldMk cId="1516120160" sldId="273"/>
            <ac:cxnSpMk id="10" creationId="{AB7C87F9-89BB-384B-CA02-9728D83935C9}"/>
          </ac:cxnSpMkLst>
        </pc:cxnChg>
        <pc:cxnChg chg="mod">
          <ac:chgData name="Lupp , Daniel" userId="8f01f7ce-a07c-4e62-a170-377821cc7cd6" providerId="ADAL" clId="{27BC5768-83B1-4467-B842-6EC11A2C194C}" dt="2024-02-26T08:33:27.155" v="1083"/>
          <ac:cxnSpMkLst>
            <pc:docMk/>
            <pc:sldMk cId="1516120160" sldId="273"/>
            <ac:cxnSpMk id="11" creationId="{385734DD-3EAE-1485-31EC-B1D55D26C810}"/>
          </ac:cxnSpMkLst>
        </pc:cxnChg>
        <pc:cxnChg chg="mod">
          <ac:chgData name="Lupp , Daniel" userId="8f01f7ce-a07c-4e62-a170-377821cc7cd6" providerId="ADAL" clId="{27BC5768-83B1-4467-B842-6EC11A2C194C}" dt="2024-02-26T08:33:27.155" v="1083"/>
          <ac:cxnSpMkLst>
            <pc:docMk/>
            <pc:sldMk cId="1516120160" sldId="273"/>
            <ac:cxnSpMk id="12" creationId="{09777663-AED3-3BBD-306D-6DE395ACAD97}"/>
          </ac:cxnSpMkLst>
        </pc:cxnChg>
        <pc:cxnChg chg="mod">
          <ac:chgData name="Lupp , Daniel" userId="8f01f7ce-a07c-4e62-a170-377821cc7cd6" providerId="ADAL" clId="{27BC5768-83B1-4467-B842-6EC11A2C194C}" dt="2024-02-26T08:33:27.155" v="1083"/>
          <ac:cxnSpMkLst>
            <pc:docMk/>
            <pc:sldMk cId="1516120160" sldId="273"/>
            <ac:cxnSpMk id="13" creationId="{39B17648-7AB2-2780-E703-77AC55D7F1E5}"/>
          </ac:cxnSpMkLst>
        </pc:cxnChg>
      </pc:sldChg>
      <pc:sldChg chg="modSp mod">
        <pc:chgData name="Lupp , Daniel" userId="8f01f7ce-a07c-4e62-a170-377821cc7cd6" providerId="ADAL" clId="{27BC5768-83B1-4467-B842-6EC11A2C194C}" dt="2024-02-26T09:10:18.518" v="1622" actId="255"/>
        <pc:sldMkLst>
          <pc:docMk/>
          <pc:sldMk cId="4289936838" sldId="274"/>
        </pc:sldMkLst>
        <pc:spChg chg="mod">
          <ac:chgData name="Lupp , Daniel" userId="8f01f7ce-a07c-4e62-a170-377821cc7cd6" providerId="ADAL" clId="{27BC5768-83B1-4467-B842-6EC11A2C194C}" dt="2024-02-26T09:10:18.518" v="1622" actId="255"/>
          <ac:spMkLst>
            <pc:docMk/>
            <pc:sldMk cId="4289936838" sldId="274"/>
            <ac:spMk id="5" creationId="{159E02CF-6C97-DEE0-9A99-83A0863F1B6C}"/>
          </ac:spMkLst>
        </pc:spChg>
      </pc:sldChg>
      <pc:sldChg chg="addSp delSp modSp mod delAnim modAnim">
        <pc:chgData name="Lupp , Daniel" userId="8f01f7ce-a07c-4e62-a170-377821cc7cd6" providerId="ADAL" clId="{27BC5768-83B1-4467-B842-6EC11A2C194C}" dt="2024-02-26T09:12:04.927" v="1630" actId="21"/>
        <pc:sldMkLst>
          <pc:docMk/>
          <pc:sldMk cId="1010022015" sldId="561"/>
        </pc:sldMkLst>
        <pc:spChg chg="add del">
          <ac:chgData name="Lupp , Daniel" userId="8f01f7ce-a07c-4e62-a170-377821cc7cd6" providerId="ADAL" clId="{27BC5768-83B1-4467-B842-6EC11A2C194C}" dt="2024-02-26T09:11:28.468" v="1625" actId="478"/>
          <ac:spMkLst>
            <pc:docMk/>
            <pc:sldMk cId="1010022015" sldId="561"/>
            <ac:spMk id="3" creationId="{098AC6D4-91C2-D6BD-B133-C14B39D2501E}"/>
          </ac:spMkLst>
        </pc:spChg>
        <pc:picChg chg="add del mod">
          <ac:chgData name="Lupp , Daniel" userId="8f01f7ce-a07c-4e62-a170-377821cc7cd6" providerId="ADAL" clId="{27BC5768-83B1-4467-B842-6EC11A2C194C}" dt="2024-02-26T09:12:04.927" v="1630" actId="21"/>
          <ac:picMkLst>
            <pc:docMk/>
            <pc:sldMk cId="1010022015" sldId="561"/>
            <ac:picMk id="8" creationId="{53338531-4BC1-0FE2-1101-A717C9A54280}"/>
          </ac:picMkLst>
        </pc:picChg>
      </pc:sldChg>
      <pc:sldChg chg="addSp modSp mod modAnim">
        <pc:chgData name="Lupp , Daniel" userId="8f01f7ce-a07c-4e62-a170-377821cc7cd6" providerId="ADAL" clId="{27BC5768-83B1-4467-B842-6EC11A2C194C}" dt="2024-02-26T09:12:37.851" v="1637"/>
        <pc:sldMkLst>
          <pc:docMk/>
          <pc:sldMk cId="557840028" sldId="562"/>
        </pc:sldMkLst>
        <pc:picChg chg="add mod">
          <ac:chgData name="Lupp , Daniel" userId="8f01f7ce-a07c-4e62-a170-377821cc7cd6" providerId="ADAL" clId="{27BC5768-83B1-4467-B842-6EC11A2C194C}" dt="2024-02-26T09:12:06.006" v="1631"/>
          <ac:picMkLst>
            <pc:docMk/>
            <pc:sldMk cId="557840028" sldId="562"/>
            <ac:picMk id="6" creationId="{53338531-4BC1-0FE2-1101-A717C9A54280}"/>
          </ac:picMkLst>
        </pc:picChg>
        <pc:picChg chg="add mod">
          <ac:chgData name="Lupp , Daniel" userId="8f01f7ce-a07c-4e62-a170-377821cc7cd6" providerId="ADAL" clId="{27BC5768-83B1-4467-B842-6EC11A2C194C}" dt="2024-02-26T09:12:24.380" v="1634" actId="1076"/>
          <ac:picMkLst>
            <pc:docMk/>
            <pc:sldMk cId="557840028" sldId="562"/>
            <ac:picMk id="10" creationId="{7D51F0EF-5AD7-115A-A1D8-ED00796EABB8}"/>
          </ac:picMkLst>
        </pc:picChg>
        <pc:picChg chg="add mod">
          <ac:chgData name="Lupp , Daniel" userId="8f01f7ce-a07c-4e62-a170-377821cc7cd6" providerId="ADAL" clId="{27BC5768-83B1-4467-B842-6EC11A2C194C}" dt="2024-02-26T09:12:27.948" v="1636" actId="1076"/>
          <ac:picMkLst>
            <pc:docMk/>
            <pc:sldMk cId="557840028" sldId="562"/>
            <ac:picMk id="11" creationId="{4B91258E-1EA5-F3EA-973E-F515ACCAB2E0}"/>
          </ac:picMkLst>
        </pc:picChg>
      </pc:sldChg>
      <pc:sldChg chg="modSp add del mod">
        <pc:chgData name="Lupp , Daniel" userId="8f01f7ce-a07c-4e62-a170-377821cc7cd6" providerId="ADAL" clId="{27BC5768-83B1-4467-B842-6EC11A2C194C}" dt="2024-02-26T09:05:55.988" v="1532" actId="20577"/>
        <pc:sldMkLst>
          <pc:docMk/>
          <pc:sldMk cId="263595705" sldId="563"/>
        </pc:sldMkLst>
        <pc:spChg chg="mod">
          <ac:chgData name="Lupp , Daniel" userId="8f01f7ce-a07c-4e62-a170-377821cc7cd6" providerId="ADAL" clId="{27BC5768-83B1-4467-B842-6EC11A2C194C}" dt="2024-02-26T09:05:55.988" v="1532" actId="20577"/>
          <ac:spMkLst>
            <pc:docMk/>
            <pc:sldMk cId="263595705" sldId="563"/>
            <ac:spMk id="5" creationId="{1EA0AE22-8D78-C640-D41D-22AC1C98F802}"/>
          </ac:spMkLst>
        </pc:spChg>
      </pc:sldChg>
      <pc:sldChg chg="addSp delSp modSp add mod modAnim">
        <pc:chgData name="Lupp , Daniel" userId="8f01f7ce-a07c-4e62-a170-377821cc7cd6" providerId="ADAL" clId="{27BC5768-83B1-4467-B842-6EC11A2C194C}" dt="2024-02-26T11:34:46.020" v="1649" actId="20577"/>
        <pc:sldMkLst>
          <pc:docMk/>
          <pc:sldMk cId="3634379690" sldId="564"/>
        </pc:sldMkLst>
        <pc:spChg chg="add mod">
          <ac:chgData name="Lupp , Daniel" userId="8f01f7ce-a07c-4e62-a170-377821cc7cd6" providerId="ADAL" clId="{27BC5768-83B1-4467-B842-6EC11A2C194C}" dt="2024-02-26T11:34:46.020" v="1649" actId="20577"/>
          <ac:spMkLst>
            <pc:docMk/>
            <pc:sldMk cId="3634379690" sldId="564"/>
            <ac:spMk id="2" creationId="{F1289F95-F138-992E-0685-67FF87A54282}"/>
          </ac:spMkLst>
        </pc:spChg>
        <pc:spChg chg="add mod">
          <ac:chgData name="Lupp , Daniel" userId="8f01f7ce-a07c-4e62-a170-377821cc7cd6" providerId="ADAL" clId="{27BC5768-83B1-4467-B842-6EC11A2C194C}" dt="2024-02-26T08:16:21.817" v="628" actId="1076"/>
          <ac:spMkLst>
            <pc:docMk/>
            <pc:sldMk cId="3634379690" sldId="564"/>
            <ac:spMk id="3" creationId="{861436F4-F562-1126-8B12-FBB1235FAF79}"/>
          </ac:spMkLst>
        </pc:spChg>
        <pc:spChg chg="del mod">
          <ac:chgData name="Lupp , Daniel" userId="8f01f7ce-a07c-4e62-a170-377821cc7cd6" providerId="ADAL" clId="{27BC5768-83B1-4467-B842-6EC11A2C194C}" dt="2024-02-26T08:16:06.333" v="627" actId="478"/>
          <ac:spMkLst>
            <pc:docMk/>
            <pc:sldMk cId="3634379690" sldId="564"/>
            <ac:spMk id="5" creationId="{D6EA5CED-5443-6F92-A8D5-120DD94B726C}"/>
          </ac:spMkLst>
        </pc:spChg>
        <pc:spChg chg="add mod">
          <ac:chgData name="Lupp , Daniel" userId="8f01f7ce-a07c-4e62-a170-377821cc7cd6" providerId="ADAL" clId="{27BC5768-83B1-4467-B842-6EC11A2C194C}" dt="2024-02-26T08:23:18.039" v="714" actId="20577"/>
          <ac:spMkLst>
            <pc:docMk/>
            <pc:sldMk cId="3634379690" sldId="564"/>
            <ac:spMk id="6" creationId="{37C04529-B7B0-6FCB-49DC-3A415CD04912}"/>
          </ac:spMkLst>
        </pc:spChg>
        <pc:spChg chg="add mod">
          <ac:chgData name="Lupp , Daniel" userId="8f01f7ce-a07c-4e62-a170-377821cc7cd6" providerId="ADAL" clId="{27BC5768-83B1-4467-B842-6EC11A2C194C}" dt="2024-02-26T08:23:11.726" v="711" actId="20577"/>
          <ac:spMkLst>
            <pc:docMk/>
            <pc:sldMk cId="3634379690" sldId="564"/>
            <ac:spMk id="7" creationId="{15F4C109-38D3-4662-04A1-A5F3463FEA90}"/>
          </ac:spMkLst>
        </pc:spChg>
        <pc:spChg chg="add mod">
          <ac:chgData name="Lupp , Daniel" userId="8f01f7ce-a07c-4e62-a170-377821cc7cd6" providerId="ADAL" clId="{27BC5768-83B1-4467-B842-6EC11A2C194C}" dt="2024-02-26T08:16:21.817" v="628" actId="1076"/>
          <ac:spMkLst>
            <pc:docMk/>
            <pc:sldMk cId="3634379690" sldId="564"/>
            <ac:spMk id="8" creationId="{AE0904BB-A7FE-9631-348F-7E519CFD2AEA}"/>
          </ac:spMkLst>
        </pc:spChg>
        <pc:spChg chg="add del mod">
          <ac:chgData name="Lupp , Daniel" userId="8f01f7ce-a07c-4e62-a170-377821cc7cd6" providerId="ADAL" clId="{27BC5768-83B1-4467-B842-6EC11A2C194C}" dt="2024-02-26T08:15:46.030" v="604" actId="478"/>
          <ac:spMkLst>
            <pc:docMk/>
            <pc:sldMk cId="3634379690" sldId="564"/>
            <ac:spMk id="9" creationId="{86ACA382-035C-7BCA-3BB2-5033CC3BD7ED}"/>
          </ac:spMkLst>
        </pc:spChg>
        <pc:spChg chg="add del">
          <ac:chgData name="Lupp , Daniel" userId="8f01f7ce-a07c-4e62-a170-377821cc7cd6" providerId="ADAL" clId="{27BC5768-83B1-4467-B842-6EC11A2C194C}" dt="2024-02-26T08:19:47.141" v="666" actId="478"/>
          <ac:spMkLst>
            <pc:docMk/>
            <pc:sldMk cId="3634379690" sldId="564"/>
            <ac:spMk id="36" creationId="{7EDE502A-D038-0434-28E5-E380BB1C8D9E}"/>
          </ac:spMkLst>
        </pc:spChg>
        <pc:spChg chg="add mod">
          <ac:chgData name="Lupp , Daniel" userId="8f01f7ce-a07c-4e62-a170-377821cc7cd6" providerId="ADAL" clId="{27BC5768-83B1-4467-B842-6EC11A2C194C}" dt="2024-02-26T08:21:36.590" v="688" actId="14100"/>
          <ac:spMkLst>
            <pc:docMk/>
            <pc:sldMk cId="3634379690" sldId="564"/>
            <ac:spMk id="37" creationId="{F667A581-2498-ACD8-6550-CD1930759301}"/>
          </ac:spMkLst>
        </pc:spChg>
        <pc:spChg chg="add del mod">
          <ac:chgData name="Lupp , Daniel" userId="8f01f7ce-a07c-4e62-a170-377821cc7cd6" providerId="ADAL" clId="{27BC5768-83B1-4467-B842-6EC11A2C194C}" dt="2024-02-26T08:21:53.311" v="691" actId="478"/>
          <ac:spMkLst>
            <pc:docMk/>
            <pc:sldMk cId="3634379690" sldId="564"/>
            <ac:spMk id="38" creationId="{DB7FFDFB-94B7-E814-6304-3672B6C39619}"/>
          </ac:spMkLst>
        </pc:spChg>
        <pc:spChg chg="add mod">
          <ac:chgData name="Lupp , Daniel" userId="8f01f7ce-a07c-4e62-a170-377821cc7cd6" providerId="ADAL" clId="{27BC5768-83B1-4467-B842-6EC11A2C194C}" dt="2024-02-26T08:22:02.819" v="694" actId="14100"/>
          <ac:spMkLst>
            <pc:docMk/>
            <pc:sldMk cId="3634379690" sldId="564"/>
            <ac:spMk id="39" creationId="{5717035A-F4C2-C5DA-E474-4D1A2ECD783E}"/>
          </ac:spMkLst>
        </pc:spChg>
        <pc:cxnChg chg="add mod">
          <ac:chgData name="Lupp , Daniel" userId="8f01f7ce-a07c-4e62-a170-377821cc7cd6" providerId="ADAL" clId="{27BC5768-83B1-4467-B842-6EC11A2C194C}" dt="2024-02-26T08:21:10.977" v="684" actId="208"/>
          <ac:cxnSpMkLst>
            <pc:docMk/>
            <pc:sldMk cId="3634379690" sldId="564"/>
            <ac:cxnSpMk id="11" creationId="{DD1C7CA5-8DB3-9B7A-8553-2823B22346FD}"/>
          </ac:cxnSpMkLst>
        </pc:cxnChg>
        <pc:cxnChg chg="add mod">
          <ac:chgData name="Lupp , Daniel" userId="8f01f7ce-a07c-4e62-a170-377821cc7cd6" providerId="ADAL" clId="{27BC5768-83B1-4467-B842-6EC11A2C194C}" dt="2024-02-26T08:21:10.977" v="684" actId="208"/>
          <ac:cxnSpMkLst>
            <pc:docMk/>
            <pc:sldMk cId="3634379690" sldId="564"/>
            <ac:cxnSpMk id="13" creationId="{5B2E16C5-A143-67E8-5993-E39840ACA9AB}"/>
          </ac:cxnSpMkLst>
        </pc:cxnChg>
        <pc:cxnChg chg="add mod">
          <ac:chgData name="Lupp , Daniel" userId="8f01f7ce-a07c-4e62-a170-377821cc7cd6" providerId="ADAL" clId="{27BC5768-83B1-4467-B842-6EC11A2C194C}" dt="2024-02-26T08:21:10.977" v="684" actId="208"/>
          <ac:cxnSpMkLst>
            <pc:docMk/>
            <pc:sldMk cId="3634379690" sldId="564"/>
            <ac:cxnSpMk id="14" creationId="{A540AF6E-FD1C-476C-F50F-A0D30AD7A72B}"/>
          </ac:cxnSpMkLst>
        </pc:cxnChg>
        <pc:cxnChg chg="add mod">
          <ac:chgData name="Lupp , Daniel" userId="8f01f7ce-a07c-4e62-a170-377821cc7cd6" providerId="ADAL" clId="{27BC5768-83B1-4467-B842-6EC11A2C194C}" dt="2024-02-26T08:21:10.977" v="684" actId="208"/>
          <ac:cxnSpMkLst>
            <pc:docMk/>
            <pc:sldMk cId="3634379690" sldId="564"/>
            <ac:cxnSpMk id="15" creationId="{C9F1966F-D210-B44E-96EB-FF29524CE4A3}"/>
          </ac:cxnSpMkLst>
        </pc:cxnChg>
        <pc:cxnChg chg="add del mod">
          <ac:chgData name="Lupp , Daniel" userId="8f01f7ce-a07c-4e62-a170-377821cc7cd6" providerId="ADAL" clId="{27BC5768-83B1-4467-B842-6EC11A2C194C}" dt="2024-02-26T08:20:14.148" v="672" actId="478"/>
          <ac:cxnSpMkLst>
            <pc:docMk/>
            <pc:sldMk cId="3634379690" sldId="564"/>
            <ac:cxnSpMk id="17" creationId="{FAADB2BD-97E4-58B5-D8ED-75C2EDC828FF}"/>
          </ac:cxnSpMkLst>
        </pc:cxnChg>
        <pc:cxnChg chg="add del mod">
          <ac:chgData name="Lupp , Daniel" userId="8f01f7ce-a07c-4e62-a170-377821cc7cd6" providerId="ADAL" clId="{27BC5768-83B1-4467-B842-6EC11A2C194C}" dt="2024-02-26T08:18:12.049" v="644" actId="478"/>
          <ac:cxnSpMkLst>
            <pc:docMk/>
            <pc:sldMk cId="3634379690" sldId="564"/>
            <ac:cxnSpMk id="18" creationId="{1E342B6D-5769-181A-A0AC-930863BA4F04}"/>
          </ac:cxnSpMkLst>
        </pc:cxnChg>
        <pc:cxnChg chg="add del mod">
          <ac:chgData name="Lupp , Daniel" userId="8f01f7ce-a07c-4e62-a170-377821cc7cd6" providerId="ADAL" clId="{27BC5768-83B1-4467-B842-6EC11A2C194C}" dt="2024-02-26T08:18:24.892" v="646" actId="11529"/>
          <ac:cxnSpMkLst>
            <pc:docMk/>
            <pc:sldMk cId="3634379690" sldId="564"/>
            <ac:cxnSpMk id="21" creationId="{F43762B0-B63E-2299-B8AB-88A7B6B669D0}"/>
          </ac:cxnSpMkLst>
        </pc:cxnChg>
        <pc:cxnChg chg="add del mod">
          <ac:chgData name="Lupp , Daniel" userId="8f01f7ce-a07c-4e62-a170-377821cc7cd6" providerId="ADAL" clId="{27BC5768-83B1-4467-B842-6EC11A2C194C}" dt="2024-02-26T08:18:58.018" v="660" actId="478"/>
          <ac:cxnSpMkLst>
            <pc:docMk/>
            <pc:sldMk cId="3634379690" sldId="564"/>
            <ac:cxnSpMk id="22" creationId="{40A65CC0-547C-45C5-3DF4-E9569CFFE871}"/>
          </ac:cxnSpMkLst>
        </pc:cxnChg>
        <pc:cxnChg chg="add del mod">
          <ac:chgData name="Lupp , Daniel" userId="8f01f7ce-a07c-4e62-a170-377821cc7cd6" providerId="ADAL" clId="{27BC5768-83B1-4467-B842-6EC11A2C194C}" dt="2024-02-26T08:19:30.707" v="664" actId="478"/>
          <ac:cxnSpMkLst>
            <pc:docMk/>
            <pc:sldMk cId="3634379690" sldId="564"/>
            <ac:cxnSpMk id="33" creationId="{AF59AA64-2B32-8670-EBDB-9763AFAD7757}"/>
          </ac:cxnSpMkLst>
        </pc:cxnChg>
      </pc:sldChg>
      <pc:sldChg chg="modSp add mod">
        <pc:chgData name="Lupp , Daniel" userId="8f01f7ce-a07c-4e62-a170-377821cc7cd6" providerId="ADAL" clId="{27BC5768-83B1-4467-B842-6EC11A2C194C}" dt="2024-02-26T11:38:55.849" v="1673" actId="20577"/>
        <pc:sldMkLst>
          <pc:docMk/>
          <pc:sldMk cId="1296403372" sldId="565"/>
        </pc:sldMkLst>
        <pc:spChg chg="mod">
          <ac:chgData name="Lupp , Daniel" userId="8f01f7ce-a07c-4e62-a170-377821cc7cd6" providerId="ADAL" clId="{27BC5768-83B1-4467-B842-6EC11A2C194C}" dt="2024-02-26T11:38:55.849" v="1673" actId="20577"/>
          <ac:spMkLst>
            <pc:docMk/>
            <pc:sldMk cId="1296403372" sldId="565"/>
            <ac:spMk id="4" creationId="{7B458F78-0364-75A7-6FF3-62F3C47B80FB}"/>
          </ac:spMkLst>
        </pc:spChg>
      </pc:sldChg>
      <pc:sldChg chg="addSp modSp add mod ord">
        <pc:chgData name="Lupp , Daniel" userId="8f01f7ce-a07c-4e62-a170-377821cc7cd6" providerId="ADAL" clId="{27BC5768-83B1-4467-B842-6EC11A2C194C}" dt="2024-02-26T11:48:46.567" v="1693" actId="208"/>
        <pc:sldMkLst>
          <pc:docMk/>
          <pc:sldMk cId="3544835552" sldId="566"/>
        </pc:sldMkLst>
        <pc:spChg chg="mod">
          <ac:chgData name="Lupp , Daniel" userId="8f01f7ce-a07c-4e62-a170-377821cc7cd6" providerId="ADAL" clId="{27BC5768-83B1-4467-B842-6EC11A2C194C}" dt="2024-02-26T11:48:00.128" v="1686" actId="20577"/>
          <ac:spMkLst>
            <pc:docMk/>
            <pc:sldMk cId="3544835552" sldId="566"/>
            <ac:spMk id="4" creationId="{CDD339EF-F62D-2F9E-75DF-C5EB49C1D07F}"/>
          </ac:spMkLst>
        </pc:spChg>
        <pc:spChg chg="mod">
          <ac:chgData name="Lupp , Daniel" userId="8f01f7ce-a07c-4e62-a170-377821cc7cd6" providerId="ADAL" clId="{27BC5768-83B1-4467-B842-6EC11A2C194C}" dt="2024-02-26T11:47:56.938" v="1677" actId="6549"/>
          <ac:spMkLst>
            <pc:docMk/>
            <pc:sldMk cId="3544835552" sldId="566"/>
            <ac:spMk id="5" creationId="{1EE1DF59-D802-0CA5-5726-47F0CDB8A843}"/>
          </ac:spMkLst>
        </pc:spChg>
        <pc:spChg chg="add mod">
          <ac:chgData name="Lupp , Daniel" userId="8f01f7ce-a07c-4e62-a170-377821cc7cd6" providerId="ADAL" clId="{27BC5768-83B1-4467-B842-6EC11A2C194C}" dt="2024-02-26T11:48:46.567" v="1693" actId="208"/>
          <ac:spMkLst>
            <pc:docMk/>
            <pc:sldMk cId="3544835552" sldId="566"/>
            <ac:spMk id="6" creationId="{09B06A05-FABF-32DD-EAAC-D545457AC70F}"/>
          </ac:spMkLst>
        </pc:spChg>
        <pc:picChg chg="add">
          <ac:chgData name="Lupp , Daniel" userId="8f01f7ce-a07c-4e62-a170-377821cc7cd6" providerId="ADAL" clId="{27BC5768-83B1-4467-B842-6EC11A2C194C}" dt="2024-02-26T11:48:05.504" v="1687" actId="22"/>
          <ac:picMkLst>
            <pc:docMk/>
            <pc:sldMk cId="3544835552" sldId="566"/>
            <ac:picMk id="3" creationId="{386E37F0-39AA-A715-FEAC-4E19AD0C0E17}"/>
          </ac:picMkLst>
        </pc:picChg>
      </pc:sldChg>
    </pc:docChg>
  </pc:docChgLst>
  <pc:docChgLst>
    <pc:chgData name="Lupp , Daniel" userId="8f01f7ce-a07c-4e62-a170-377821cc7cd6" providerId="ADAL" clId="{5EE76C98-138E-4BEE-97C5-0B932DC92CDF}"/>
    <pc:docChg chg="undo custSel addSld delSld modSld">
      <pc:chgData name="Lupp , Daniel" userId="8f01f7ce-a07c-4e62-a170-377821cc7cd6" providerId="ADAL" clId="{5EE76C98-138E-4BEE-97C5-0B932DC92CDF}" dt="2024-02-21T12:23:39.007" v="1018" actId="20577"/>
      <pc:docMkLst>
        <pc:docMk/>
      </pc:docMkLst>
      <pc:sldChg chg="modSp mod">
        <pc:chgData name="Lupp , Daniel" userId="8f01f7ce-a07c-4e62-a170-377821cc7cd6" providerId="ADAL" clId="{5EE76C98-138E-4BEE-97C5-0B932DC92CDF}" dt="2024-02-21T11:46:17.756" v="9" actId="20577"/>
        <pc:sldMkLst>
          <pc:docMk/>
          <pc:sldMk cId="1568492138" sldId="275"/>
        </pc:sldMkLst>
        <pc:spChg chg="mod">
          <ac:chgData name="Lupp , Daniel" userId="8f01f7ce-a07c-4e62-a170-377821cc7cd6" providerId="ADAL" clId="{5EE76C98-138E-4BEE-97C5-0B932DC92CDF}" dt="2024-02-21T11:46:17.756" v="9" actId="20577"/>
          <ac:spMkLst>
            <pc:docMk/>
            <pc:sldMk cId="1568492138" sldId="275"/>
            <ac:spMk id="5" creationId="{9A4FBC43-1CEB-AF42-C1F9-7DB567AE48E3}"/>
          </ac:spMkLst>
        </pc:spChg>
      </pc:sldChg>
      <pc:sldChg chg="addSp delSp modSp add del mod addAnim delAnim">
        <pc:chgData name="Lupp , Daniel" userId="8f01f7ce-a07c-4e62-a170-377821cc7cd6" providerId="ADAL" clId="{5EE76C98-138E-4BEE-97C5-0B932DC92CDF}" dt="2024-02-21T11:57:59.262" v="131" actId="47"/>
        <pc:sldMkLst>
          <pc:docMk/>
          <pc:sldMk cId="548463105" sldId="531"/>
        </pc:sldMkLst>
        <pc:spChg chg="mod">
          <ac:chgData name="Lupp , Daniel" userId="8f01f7ce-a07c-4e62-a170-377821cc7cd6" providerId="ADAL" clId="{5EE76C98-138E-4BEE-97C5-0B932DC92CDF}" dt="2024-02-21T11:50:18.530" v="32" actId="20577"/>
          <ac:spMkLst>
            <pc:docMk/>
            <pc:sldMk cId="548463105" sldId="531"/>
            <ac:spMk id="6" creationId="{64E40D43-F5A4-FF92-957C-C1129661E4C5}"/>
          </ac:spMkLst>
        </pc:spChg>
        <pc:spChg chg="mod">
          <ac:chgData name="Lupp , Daniel" userId="8f01f7ce-a07c-4e62-a170-377821cc7cd6" providerId="ADAL" clId="{5EE76C98-138E-4BEE-97C5-0B932DC92CDF}" dt="2024-02-21T11:50:12.024" v="21" actId="20577"/>
          <ac:spMkLst>
            <pc:docMk/>
            <pc:sldMk cId="548463105" sldId="531"/>
            <ac:spMk id="7" creationId="{182BD151-C8B0-D579-D154-811957D2CE3C}"/>
          </ac:spMkLst>
        </pc:spChg>
        <pc:spChg chg="mod">
          <ac:chgData name="Lupp , Daniel" userId="8f01f7ce-a07c-4e62-a170-377821cc7cd6" providerId="ADAL" clId="{5EE76C98-138E-4BEE-97C5-0B932DC92CDF}" dt="2024-02-21T11:50:22.410" v="38" actId="20577"/>
          <ac:spMkLst>
            <pc:docMk/>
            <pc:sldMk cId="548463105" sldId="531"/>
            <ac:spMk id="8" creationId="{1BBE3207-6495-04DA-5498-022E16797B41}"/>
          </ac:spMkLst>
        </pc:spChg>
        <pc:spChg chg="add mod">
          <ac:chgData name="Lupp , Daniel" userId="8f01f7ce-a07c-4e62-a170-377821cc7cd6" providerId="ADAL" clId="{5EE76C98-138E-4BEE-97C5-0B932DC92CDF}" dt="2024-02-21T11:52:22.106" v="92" actId="115"/>
          <ac:spMkLst>
            <pc:docMk/>
            <pc:sldMk cId="548463105" sldId="531"/>
            <ac:spMk id="9" creationId="{6F7396FC-2CD6-9DB5-AAE4-6C0EB258563A}"/>
          </ac:spMkLst>
        </pc:spChg>
        <pc:spChg chg="add mod">
          <ac:chgData name="Lupp , Daniel" userId="8f01f7ce-a07c-4e62-a170-377821cc7cd6" providerId="ADAL" clId="{5EE76C98-138E-4BEE-97C5-0B932DC92CDF}" dt="2024-02-21T11:52:27.481" v="93" actId="115"/>
          <ac:spMkLst>
            <pc:docMk/>
            <pc:sldMk cId="548463105" sldId="531"/>
            <ac:spMk id="11" creationId="{58ADF48F-2019-5976-1FB8-A370879868E8}"/>
          </ac:spMkLst>
        </pc:spChg>
        <pc:picChg chg="mod">
          <ac:chgData name="Lupp , Daniel" userId="8f01f7ce-a07c-4e62-a170-377821cc7cd6" providerId="ADAL" clId="{5EE76C98-138E-4BEE-97C5-0B932DC92CDF}" dt="2024-02-21T11:53:42.875" v="97" actId="1076"/>
          <ac:picMkLst>
            <pc:docMk/>
            <pc:sldMk cId="548463105" sldId="531"/>
            <ac:picMk id="2" creationId="{74A2F44F-0B30-B6ED-9D44-5F3A79717875}"/>
          </ac:picMkLst>
        </pc:picChg>
        <pc:picChg chg="add del">
          <ac:chgData name="Lupp , Daniel" userId="8f01f7ce-a07c-4e62-a170-377821cc7cd6" providerId="ADAL" clId="{5EE76C98-138E-4BEE-97C5-0B932DC92CDF}" dt="2024-02-21T11:50:38.625" v="41" actId="478"/>
          <ac:picMkLst>
            <pc:docMk/>
            <pc:sldMk cId="548463105" sldId="531"/>
            <ac:picMk id="4" creationId="{FA96E59A-917B-9BFA-395F-2DAAD28370E7}"/>
          </ac:picMkLst>
        </pc:picChg>
        <pc:picChg chg="del">
          <ac:chgData name="Lupp , Daniel" userId="8f01f7ce-a07c-4e62-a170-377821cc7cd6" providerId="ADAL" clId="{5EE76C98-138E-4BEE-97C5-0B932DC92CDF}" dt="2024-02-21T11:50:39.782" v="42" actId="478"/>
          <ac:picMkLst>
            <pc:docMk/>
            <pc:sldMk cId="548463105" sldId="531"/>
            <ac:picMk id="5" creationId="{7A1D3960-7386-175E-D6C3-4B694740B27F}"/>
          </ac:picMkLst>
        </pc:picChg>
        <pc:picChg chg="mod">
          <ac:chgData name="Lupp , Daniel" userId="8f01f7ce-a07c-4e62-a170-377821cc7cd6" providerId="ADAL" clId="{5EE76C98-138E-4BEE-97C5-0B932DC92CDF}" dt="2024-02-21T11:54:31.602" v="105" actId="1076"/>
          <ac:picMkLst>
            <pc:docMk/>
            <pc:sldMk cId="548463105" sldId="531"/>
            <ac:picMk id="10" creationId="{DC9A2822-4862-31C1-D551-0254C32AB8BA}"/>
          </ac:picMkLst>
        </pc:picChg>
      </pc:sldChg>
      <pc:sldChg chg="addSp delSp modSp add del mod delAnim">
        <pc:chgData name="Lupp , Daniel" userId="8f01f7ce-a07c-4e62-a170-377821cc7cd6" providerId="ADAL" clId="{5EE76C98-138E-4BEE-97C5-0B932DC92CDF}" dt="2024-02-21T12:13:08.485" v="538" actId="47"/>
        <pc:sldMkLst>
          <pc:docMk/>
          <pc:sldMk cId="3617028510" sldId="556"/>
        </pc:sldMkLst>
        <pc:picChg chg="mod">
          <ac:chgData name="Lupp , Daniel" userId="8f01f7ce-a07c-4e62-a170-377821cc7cd6" providerId="ADAL" clId="{5EE76C98-138E-4BEE-97C5-0B932DC92CDF}" dt="2024-02-21T11:55:18.823" v="110" actId="1076"/>
          <ac:picMkLst>
            <pc:docMk/>
            <pc:sldMk cId="3617028510" sldId="556"/>
            <ac:picMk id="2" creationId="{A21D17A1-DA26-D7E2-EF0E-6FE7EA8A5DCF}"/>
          </ac:picMkLst>
        </pc:picChg>
        <pc:picChg chg="del mod">
          <ac:chgData name="Lupp , Daniel" userId="8f01f7ce-a07c-4e62-a170-377821cc7cd6" providerId="ADAL" clId="{5EE76C98-138E-4BEE-97C5-0B932DC92CDF}" dt="2024-02-21T12:07:21.385" v="377" actId="478"/>
          <ac:picMkLst>
            <pc:docMk/>
            <pc:sldMk cId="3617028510" sldId="556"/>
            <ac:picMk id="10" creationId="{0323D297-FA08-F3DD-100F-3911CBC9B43B}"/>
          </ac:picMkLst>
        </pc:picChg>
        <pc:picChg chg="add del mod">
          <ac:chgData name="Lupp , Daniel" userId="8f01f7ce-a07c-4e62-a170-377821cc7cd6" providerId="ADAL" clId="{5EE76C98-138E-4BEE-97C5-0B932DC92CDF}" dt="2024-02-21T11:57:08.199" v="121" actId="22"/>
          <ac:picMkLst>
            <pc:docMk/>
            <pc:sldMk cId="3617028510" sldId="556"/>
            <ac:picMk id="11" creationId="{97C05F91-2375-8B0A-A002-CC17C3837D12}"/>
          </ac:picMkLst>
        </pc:picChg>
        <pc:picChg chg="del mod">
          <ac:chgData name="Lupp , Daniel" userId="8f01f7ce-a07c-4e62-a170-377821cc7cd6" providerId="ADAL" clId="{5EE76C98-138E-4BEE-97C5-0B932DC92CDF}" dt="2024-02-21T12:07:22.568" v="378" actId="478"/>
          <ac:picMkLst>
            <pc:docMk/>
            <pc:sldMk cId="3617028510" sldId="556"/>
            <ac:picMk id="12" creationId="{2585DA05-8833-4AD1-504E-EA98E71E6098}"/>
          </ac:picMkLst>
        </pc:picChg>
      </pc:sldChg>
      <pc:sldChg chg="addSp delSp modSp add mod delAnim modAnim">
        <pc:chgData name="Lupp , Daniel" userId="8f01f7ce-a07c-4e62-a170-377821cc7cd6" providerId="ADAL" clId="{5EE76C98-138E-4BEE-97C5-0B932DC92CDF}" dt="2024-02-21T12:13:25.616" v="540"/>
        <pc:sldMkLst>
          <pc:docMk/>
          <pc:sldMk cId="1896509400" sldId="557"/>
        </pc:sldMkLst>
        <pc:spChg chg="mod">
          <ac:chgData name="Lupp , Daniel" userId="8f01f7ce-a07c-4e62-a170-377821cc7cd6" providerId="ADAL" clId="{5EE76C98-138E-4BEE-97C5-0B932DC92CDF}" dt="2024-02-21T12:12:08.503" v="517" actId="1076"/>
          <ac:spMkLst>
            <pc:docMk/>
            <pc:sldMk cId="1896509400" sldId="557"/>
            <ac:spMk id="6" creationId="{B57C4ED0-7686-10B1-D20D-99EF4E43127F}"/>
          </ac:spMkLst>
        </pc:spChg>
        <pc:spChg chg="del mod">
          <ac:chgData name="Lupp , Daniel" userId="8f01f7ce-a07c-4e62-a170-377821cc7cd6" providerId="ADAL" clId="{5EE76C98-138E-4BEE-97C5-0B932DC92CDF}" dt="2024-02-21T12:07:38.705" v="380" actId="478"/>
          <ac:spMkLst>
            <pc:docMk/>
            <pc:sldMk cId="1896509400" sldId="557"/>
            <ac:spMk id="8" creationId="{4CDEF6AB-A205-0CFA-0700-8A3EA949B3B6}"/>
          </ac:spMkLst>
        </pc:spChg>
        <pc:graphicFrameChg chg="add mod modGraphic">
          <ac:chgData name="Lupp , Daniel" userId="8f01f7ce-a07c-4e62-a170-377821cc7cd6" providerId="ADAL" clId="{5EE76C98-138E-4BEE-97C5-0B932DC92CDF}" dt="2024-02-21T12:11:16.024" v="423" actId="113"/>
          <ac:graphicFrameMkLst>
            <pc:docMk/>
            <pc:sldMk cId="1896509400" sldId="557"/>
            <ac:graphicFrameMk id="9" creationId="{C35E83FF-4488-7D23-D571-CCE4E827019F}"/>
          </ac:graphicFrameMkLst>
        </pc:graphicFrameChg>
        <pc:graphicFrameChg chg="add del mod">
          <ac:chgData name="Lupp , Daniel" userId="8f01f7ce-a07c-4e62-a170-377821cc7cd6" providerId="ADAL" clId="{5EE76C98-138E-4BEE-97C5-0B932DC92CDF}" dt="2024-02-21T12:06:59.118" v="373" actId="478"/>
          <ac:graphicFrameMkLst>
            <pc:docMk/>
            <pc:sldMk cId="1896509400" sldId="557"/>
            <ac:graphicFrameMk id="11" creationId="{A61CEFC8-F084-9212-C97C-B4426A99A71F}"/>
          </ac:graphicFrameMkLst>
        </pc:graphicFrameChg>
        <pc:graphicFrameChg chg="add del mod">
          <ac:chgData name="Lupp , Daniel" userId="8f01f7ce-a07c-4e62-a170-377821cc7cd6" providerId="ADAL" clId="{5EE76C98-138E-4BEE-97C5-0B932DC92CDF}" dt="2024-02-21T12:07:37.377" v="379" actId="478"/>
          <ac:graphicFrameMkLst>
            <pc:docMk/>
            <pc:sldMk cId="1896509400" sldId="557"/>
            <ac:graphicFrameMk id="13" creationId="{E0658F72-6A0D-BE74-0C97-34FA06F225D8}"/>
          </ac:graphicFrameMkLst>
        </pc:graphicFrameChg>
        <pc:picChg chg="del">
          <ac:chgData name="Lupp , Daniel" userId="8f01f7ce-a07c-4e62-a170-377821cc7cd6" providerId="ADAL" clId="{5EE76C98-138E-4BEE-97C5-0B932DC92CDF}" dt="2024-02-21T12:01:41.771" v="134" actId="478"/>
          <ac:picMkLst>
            <pc:docMk/>
            <pc:sldMk cId="1896509400" sldId="557"/>
            <ac:picMk id="2" creationId="{B7E41692-A931-D96F-3E8C-45D5C7049A59}"/>
          </ac:picMkLst>
        </pc:picChg>
        <pc:picChg chg="del">
          <ac:chgData name="Lupp , Daniel" userId="8f01f7ce-a07c-4e62-a170-377821cc7cd6" providerId="ADAL" clId="{5EE76C98-138E-4BEE-97C5-0B932DC92CDF}" dt="2024-02-21T12:01:42.495" v="135" actId="478"/>
          <ac:picMkLst>
            <pc:docMk/>
            <pc:sldMk cId="1896509400" sldId="557"/>
            <ac:picMk id="3" creationId="{D8FB7924-4124-D83D-5D3E-4AE3C119609A}"/>
          </ac:picMkLst>
        </pc:picChg>
        <pc:picChg chg="del">
          <ac:chgData name="Lupp , Daniel" userId="8f01f7ce-a07c-4e62-a170-377821cc7cd6" providerId="ADAL" clId="{5EE76C98-138E-4BEE-97C5-0B932DC92CDF}" dt="2024-02-21T12:01:41.432" v="133" actId="478"/>
          <ac:picMkLst>
            <pc:docMk/>
            <pc:sldMk cId="1896509400" sldId="557"/>
            <ac:picMk id="10" creationId="{04029FA1-8EC6-0F36-8808-A045A0A13AC4}"/>
          </ac:picMkLst>
        </pc:picChg>
        <pc:picChg chg="del">
          <ac:chgData name="Lupp , Daniel" userId="8f01f7ce-a07c-4e62-a170-377821cc7cd6" providerId="ADAL" clId="{5EE76C98-138E-4BEE-97C5-0B932DC92CDF}" dt="2024-02-21T12:01:43.319" v="136" actId="478"/>
          <ac:picMkLst>
            <pc:docMk/>
            <pc:sldMk cId="1896509400" sldId="557"/>
            <ac:picMk id="12" creationId="{2803DB00-8853-7FE3-A37B-BE15FD4F4EF7}"/>
          </ac:picMkLst>
        </pc:picChg>
      </pc:sldChg>
      <pc:sldChg chg="addSp delSp modSp add mod delAnim modAnim">
        <pc:chgData name="Lupp , Daniel" userId="8f01f7ce-a07c-4e62-a170-377821cc7cd6" providerId="ADAL" clId="{5EE76C98-138E-4BEE-97C5-0B932DC92CDF}" dt="2024-02-21T12:13:03.714" v="537"/>
        <pc:sldMkLst>
          <pc:docMk/>
          <pc:sldMk cId="2265719348" sldId="558"/>
        </pc:sldMkLst>
        <pc:spChg chg="add mod">
          <ac:chgData name="Lupp , Daniel" userId="8f01f7ce-a07c-4e62-a170-377821cc7cd6" providerId="ADAL" clId="{5EE76C98-138E-4BEE-97C5-0B932DC92CDF}" dt="2024-02-21T12:12:26.957" v="520"/>
          <ac:spMkLst>
            <pc:docMk/>
            <pc:sldMk cId="2265719348" sldId="558"/>
            <ac:spMk id="2" creationId="{A7584324-3918-EA3D-20CD-242A64B70A5D}"/>
          </ac:spMkLst>
        </pc:spChg>
        <pc:spChg chg="del">
          <ac:chgData name="Lupp , Daniel" userId="8f01f7ce-a07c-4e62-a170-377821cc7cd6" providerId="ADAL" clId="{5EE76C98-138E-4BEE-97C5-0B932DC92CDF}" dt="2024-02-21T12:12:26.693" v="519" actId="478"/>
          <ac:spMkLst>
            <pc:docMk/>
            <pc:sldMk cId="2265719348" sldId="558"/>
            <ac:spMk id="6" creationId="{6A91609D-87EE-0F8D-A2D0-3EAE990F5594}"/>
          </ac:spMkLst>
        </pc:spChg>
        <pc:graphicFrameChg chg="modGraphic">
          <ac:chgData name="Lupp , Daniel" userId="8f01f7ce-a07c-4e62-a170-377821cc7cd6" providerId="ADAL" clId="{5EE76C98-138E-4BEE-97C5-0B932DC92CDF}" dt="2024-02-21T12:11:07.272" v="419" actId="113"/>
          <ac:graphicFrameMkLst>
            <pc:docMk/>
            <pc:sldMk cId="2265719348" sldId="558"/>
            <ac:graphicFrameMk id="9" creationId="{87A91CE4-C81C-202E-E1B1-2394C51E41CB}"/>
          </ac:graphicFrameMkLst>
        </pc:graphicFrameChg>
      </pc:sldChg>
      <pc:sldChg chg="addSp delSp modSp add mod delAnim modAnim">
        <pc:chgData name="Lupp , Daniel" userId="8f01f7ce-a07c-4e62-a170-377821cc7cd6" providerId="ADAL" clId="{5EE76C98-138E-4BEE-97C5-0B932DC92CDF}" dt="2024-02-21T12:13:01.506" v="535"/>
        <pc:sldMkLst>
          <pc:docMk/>
          <pc:sldMk cId="3592604975" sldId="559"/>
        </pc:sldMkLst>
        <pc:spChg chg="add mod">
          <ac:chgData name="Lupp , Daniel" userId="8f01f7ce-a07c-4e62-a170-377821cc7cd6" providerId="ADAL" clId="{5EE76C98-138E-4BEE-97C5-0B932DC92CDF}" dt="2024-02-21T12:12:30.772" v="522"/>
          <ac:spMkLst>
            <pc:docMk/>
            <pc:sldMk cId="3592604975" sldId="559"/>
            <ac:spMk id="2" creationId="{9BDFBC7F-E5AB-FD05-9BF7-E715560C052A}"/>
          </ac:spMkLst>
        </pc:spChg>
        <pc:spChg chg="del">
          <ac:chgData name="Lupp , Daniel" userId="8f01f7ce-a07c-4e62-a170-377821cc7cd6" providerId="ADAL" clId="{5EE76C98-138E-4BEE-97C5-0B932DC92CDF}" dt="2024-02-21T12:12:30.476" v="521" actId="478"/>
          <ac:spMkLst>
            <pc:docMk/>
            <pc:sldMk cId="3592604975" sldId="559"/>
            <ac:spMk id="6" creationId="{103DF211-E64B-50C7-D409-E961FFC4CB07}"/>
          </ac:spMkLst>
        </pc:spChg>
        <pc:graphicFrameChg chg="modGraphic">
          <ac:chgData name="Lupp , Daniel" userId="8f01f7ce-a07c-4e62-a170-377821cc7cd6" providerId="ADAL" clId="{5EE76C98-138E-4BEE-97C5-0B932DC92CDF}" dt="2024-02-21T12:10:58.393" v="412" actId="113"/>
          <ac:graphicFrameMkLst>
            <pc:docMk/>
            <pc:sldMk cId="3592604975" sldId="559"/>
            <ac:graphicFrameMk id="9" creationId="{1227A430-02A4-7F4D-1C62-6E0F35BB85F0}"/>
          </ac:graphicFrameMkLst>
        </pc:graphicFrameChg>
      </pc:sldChg>
      <pc:sldChg chg="addSp delSp modSp add mod delAnim modAnim">
        <pc:chgData name="Lupp , Daniel" userId="8f01f7ce-a07c-4e62-a170-377821cc7cd6" providerId="ADAL" clId="{5EE76C98-138E-4BEE-97C5-0B932DC92CDF}" dt="2024-02-21T12:12:59.234" v="533"/>
        <pc:sldMkLst>
          <pc:docMk/>
          <pc:sldMk cId="1473686699" sldId="560"/>
        </pc:sldMkLst>
        <pc:spChg chg="add mod">
          <ac:chgData name="Lupp , Daniel" userId="8f01f7ce-a07c-4e62-a170-377821cc7cd6" providerId="ADAL" clId="{5EE76C98-138E-4BEE-97C5-0B932DC92CDF}" dt="2024-02-21T12:12:33.771" v="524"/>
          <ac:spMkLst>
            <pc:docMk/>
            <pc:sldMk cId="1473686699" sldId="560"/>
            <ac:spMk id="2" creationId="{5AA7C622-B08F-A988-EABB-3688434979EF}"/>
          </ac:spMkLst>
        </pc:spChg>
        <pc:spChg chg="del">
          <ac:chgData name="Lupp , Daniel" userId="8f01f7ce-a07c-4e62-a170-377821cc7cd6" providerId="ADAL" clId="{5EE76C98-138E-4BEE-97C5-0B932DC92CDF}" dt="2024-02-21T12:12:33.614" v="523" actId="478"/>
          <ac:spMkLst>
            <pc:docMk/>
            <pc:sldMk cId="1473686699" sldId="560"/>
            <ac:spMk id="6" creationId="{D7E39058-802B-A2D3-5B1F-E1162C109A77}"/>
          </ac:spMkLst>
        </pc:spChg>
        <pc:graphicFrameChg chg="modGraphic">
          <ac:chgData name="Lupp , Daniel" userId="8f01f7ce-a07c-4e62-a170-377821cc7cd6" providerId="ADAL" clId="{5EE76C98-138E-4BEE-97C5-0B932DC92CDF}" dt="2024-02-21T12:10:52.609" v="410" actId="113"/>
          <ac:graphicFrameMkLst>
            <pc:docMk/>
            <pc:sldMk cId="1473686699" sldId="560"/>
            <ac:graphicFrameMk id="9" creationId="{176491E2-094E-52DF-4B46-5BD094FE463E}"/>
          </ac:graphicFrameMkLst>
        </pc:graphicFrameChg>
      </pc:sldChg>
      <pc:sldChg chg="addSp delSp modSp add mod delAnim modAnim">
        <pc:chgData name="Lupp , Daniel" userId="8f01f7ce-a07c-4e62-a170-377821cc7cd6" providerId="ADAL" clId="{5EE76C98-138E-4BEE-97C5-0B932DC92CDF}" dt="2024-02-21T12:12:57.194" v="531"/>
        <pc:sldMkLst>
          <pc:docMk/>
          <pc:sldMk cId="1010022015" sldId="561"/>
        </pc:sldMkLst>
        <pc:spChg chg="add mod">
          <ac:chgData name="Lupp , Daniel" userId="8f01f7ce-a07c-4e62-a170-377821cc7cd6" providerId="ADAL" clId="{5EE76C98-138E-4BEE-97C5-0B932DC92CDF}" dt="2024-02-21T12:12:38.004" v="526"/>
          <ac:spMkLst>
            <pc:docMk/>
            <pc:sldMk cId="1010022015" sldId="561"/>
            <ac:spMk id="2" creationId="{90EB3750-C244-4FCB-1E4D-A91B214B8008}"/>
          </ac:spMkLst>
        </pc:spChg>
        <pc:spChg chg="del">
          <ac:chgData name="Lupp , Daniel" userId="8f01f7ce-a07c-4e62-a170-377821cc7cd6" providerId="ADAL" clId="{5EE76C98-138E-4BEE-97C5-0B932DC92CDF}" dt="2024-02-21T12:12:37.845" v="525" actId="478"/>
          <ac:spMkLst>
            <pc:docMk/>
            <pc:sldMk cId="1010022015" sldId="561"/>
            <ac:spMk id="6" creationId="{5433EC38-C8CC-46A5-7A19-C79EEAB56CB4}"/>
          </ac:spMkLst>
        </pc:spChg>
        <pc:graphicFrameChg chg="modGraphic">
          <ac:chgData name="Lupp , Daniel" userId="8f01f7ce-a07c-4e62-a170-377821cc7cd6" providerId="ADAL" clId="{5EE76C98-138E-4BEE-97C5-0B932DC92CDF}" dt="2024-02-21T12:10:28.936" v="403" actId="13926"/>
          <ac:graphicFrameMkLst>
            <pc:docMk/>
            <pc:sldMk cId="1010022015" sldId="561"/>
            <ac:graphicFrameMk id="9" creationId="{F20186AE-3F67-3342-AB75-7A47F024738D}"/>
          </ac:graphicFrameMkLst>
        </pc:graphicFrameChg>
      </pc:sldChg>
      <pc:sldChg chg="addSp delSp modSp add mod delAnim modAnim">
        <pc:chgData name="Lupp , Daniel" userId="8f01f7ce-a07c-4e62-a170-377821cc7cd6" providerId="ADAL" clId="{5EE76C98-138E-4BEE-97C5-0B932DC92CDF}" dt="2024-02-21T12:16:14.843" v="576"/>
        <pc:sldMkLst>
          <pc:docMk/>
          <pc:sldMk cId="557840028" sldId="562"/>
        </pc:sldMkLst>
        <pc:spChg chg="add mod">
          <ac:chgData name="Lupp , Daniel" userId="8f01f7ce-a07c-4e62-a170-377821cc7cd6" providerId="ADAL" clId="{5EE76C98-138E-4BEE-97C5-0B932DC92CDF}" dt="2024-02-21T12:12:41.251" v="528"/>
          <ac:spMkLst>
            <pc:docMk/>
            <pc:sldMk cId="557840028" sldId="562"/>
            <ac:spMk id="2" creationId="{58BC7659-A568-8721-B855-93318E35B319}"/>
          </ac:spMkLst>
        </pc:spChg>
        <pc:spChg chg="del">
          <ac:chgData name="Lupp , Daniel" userId="8f01f7ce-a07c-4e62-a170-377821cc7cd6" providerId="ADAL" clId="{5EE76C98-138E-4BEE-97C5-0B932DC92CDF}" dt="2024-02-21T12:12:41.148" v="527" actId="478"/>
          <ac:spMkLst>
            <pc:docMk/>
            <pc:sldMk cId="557840028" sldId="562"/>
            <ac:spMk id="6" creationId="{3EF4B22D-EC9F-37F1-D91E-8B9C9C406207}"/>
          </ac:spMkLst>
        </pc:spChg>
        <pc:spChg chg="add mod">
          <ac:chgData name="Lupp , Daniel" userId="8f01f7ce-a07c-4e62-a170-377821cc7cd6" providerId="ADAL" clId="{5EE76C98-138E-4BEE-97C5-0B932DC92CDF}" dt="2024-02-21T12:14:02.649" v="553" actId="20577"/>
          <ac:spMkLst>
            <pc:docMk/>
            <pc:sldMk cId="557840028" sldId="562"/>
            <ac:spMk id="8" creationId="{42671D7E-E0E8-6D5B-C94F-2922466011B0}"/>
          </ac:spMkLst>
        </pc:spChg>
        <pc:graphicFrameChg chg="add mod modGraphic">
          <ac:chgData name="Lupp , Daniel" userId="8f01f7ce-a07c-4e62-a170-377821cc7cd6" providerId="ADAL" clId="{5EE76C98-138E-4BEE-97C5-0B932DC92CDF}" dt="2024-02-21T12:15:19.314" v="575" actId="13926"/>
          <ac:graphicFrameMkLst>
            <pc:docMk/>
            <pc:sldMk cId="557840028" sldId="562"/>
            <ac:graphicFrameMk id="3" creationId="{1B9D9BF8-8992-5358-33A1-815AE140503E}"/>
          </ac:graphicFrameMkLst>
        </pc:graphicFrameChg>
        <pc:graphicFrameChg chg="modGraphic">
          <ac:chgData name="Lupp , Daniel" userId="8f01f7ce-a07c-4e62-a170-377821cc7cd6" providerId="ADAL" clId="{5EE76C98-138E-4BEE-97C5-0B932DC92CDF}" dt="2024-02-21T12:10:40.011" v="406" actId="13926"/>
          <ac:graphicFrameMkLst>
            <pc:docMk/>
            <pc:sldMk cId="557840028" sldId="562"/>
            <ac:graphicFrameMk id="9" creationId="{160CA1B0-EA40-A701-4716-1BFA31B42834}"/>
          </ac:graphicFrameMkLst>
        </pc:graphicFrameChg>
      </pc:sldChg>
      <pc:sldChg chg="modSp add mod">
        <pc:chgData name="Lupp , Daniel" userId="8f01f7ce-a07c-4e62-a170-377821cc7cd6" providerId="ADAL" clId="{5EE76C98-138E-4BEE-97C5-0B932DC92CDF}" dt="2024-02-21T12:23:39.007" v="1018" actId="20577"/>
        <pc:sldMkLst>
          <pc:docMk/>
          <pc:sldMk cId="263595705" sldId="563"/>
        </pc:sldMkLst>
        <pc:spChg chg="mod">
          <ac:chgData name="Lupp , Daniel" userId="8f01f7ce-a07c-4e62-a170-377821cc7cd6" providerId="ADAL" clId="{5EE76C98-138E-4BEE-97C5-0B932DC92CDF}" dt="2024-02-21T12:19:25.841" v="590" actId="20577"/>
          <ac:spMkLst>
            <pc:docMk/>
            <pc:sldMk cId="263595705" sldId="563"/>
            <ac:spMk id="4" creationId="{A4925067-7EAD-B1F1-F026-D94E1F90BD66}"/>
          </ac:spMkLst>
        </pc:spChg>
        <pc:spChg chg="mod">
          <ac:chgData name="Lupp , Daniel" userId="8f01f7ce-a07c-4e62-a170-377821cc7cd6" providerId="ADAL" clId="{5EE76C98-138E-4BEE-97C5-0B932DC92CDF}" dt="2024-02-21T12:23:39.007" v="1018" actId="20577"/>
          <ac:spMkLst>
            <pc:docMk/>
            <pc:sldMk cId="263595705" sldId="563"/>
            <ac:spMk id="5" creationId="{1EA0AE22-8D78-C640-D41D-22AC1C98F802}"/>
          </ac:spMkLst>
        </pc:spChg>
      </pc:sldChg>
      <pc:sldChg chg="add del">
        <pc:chgData name="Lupp , Daniel" userId="8f01f7ce-a07c-4e62-a170-377821cc7cd6" providerId="ADAL" clId="{5EE76C98-138E-4BEE-97C5-0B932DC92CDF}" dt="2024-02-21T12:13:49.861" v="542"/>
        <pc:sldMkLst>
          <pc:docMk/>
          <pc:sldMk cId="459153116" sldId="563"/>
        </pc:sldMkLst>
      </pc:sldChg>
      <pc:sldChg chg="add del">
        <pc:chgData name="Lupp , Daniel" userId="8f01f7ce-a07c-4e62-a170-377821cc7cd6" providerId="ADAL" clId="{5EE76C98-138E-4BEE-97C5-0B932DC92CDF}" dt="2024-02-21T12:19:18.135" v="578" actId="47"/>
        <pc:sldMkLst>
          <pc:docMk/>
          <pc:sldMk cId="2458008588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410C0-E7DD-4711-89C3-61E5EA710E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7F958-4268-4EA5-BD52-DFA44281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7F958-4268-4EA5-BD52-DFA44281F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Statistical </a:t>
            </a:r>
            <a:r>
              <a:rPr lang="nb-NO" dirty="0" err="1"/>
              <a:t>Disclosure</a:t>
            </a:r>
            <a:r>
              <a:rPr lang="nb-NO" dirty="0"/>
              <a:t> Control</a:t>
            </a:r>
            <a:br>
              <a:rPr lang="nb-NO" dirty="0"/>
            </a:br>
            <a:r>
              <a:rPr lang="nb-NO" dirty="0"/>
              <a:t>(SDC)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Introductory</a:t>
            </a:r>
            <a:r>
              <a:rPr lang="nb-NO" dirty="0"/>
              <a:t> Course, 26.02.2024</a:t>
            </a:r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9CE7-4F48-0B24-30E5-023348D81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63940D7-FBFA-0B45-2D43-238F3146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4. SDC </a:t>
            </a:r>
            <a:r>
              <a:rPr lang="nb-NO" dirty="0" err="1"/>
              <a:t>methods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2A5D353-04C0-765D-9EC4-7CABDABCC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Which</a:t>
            </a:r>
            <a:r>
              <a:rPr lang="nb-NO" dirty="0"/>
              <a:t> SDC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suitable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given </a:t>
            </a:r>
            <a:r>
              <a:rPr lang="nb-NO" dirty="0" err="1"/>
              <a:t>publication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software </a:t>
            </a:r>
            <a:r>
              <a:rPr lang="nb-NO" dirty="0" err="1"/>
              <a:t>can</a:t>
            </a:r>
            <a:r>
              <a:rPr lang="nb-NO" dirty="0"/>
              <a:t> be used?</a:t>
            </a:r>
          </a:p>
          <a:p>
            <a:pPr marL="0" indent="0">
              <a:buNone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be </a:t>
            </a:r>
            <a:r>
              <a:rPr lang="nb-NO" i="1" dirty="0" err="1"/>
              <a:t>changed</a:t>
            </a:r>
            <a:r>
              <a:rPr lang="nb-NO" dirty="0"/>
              <a:t>?</a:t>
            </a:r>
          </a:p>
          <a:p>
            <a:pPr marL="0" indent="0">
              <a:buNone/>
            </a:pPr>
            <a:r>
              <a:rPr lang="nb-NO" i="1" dirty="0" err="1"/>
              <a:t>Perturbative</a:t>
            </a:r>
            <a:r>
              <a:rPr lang="nb-NO" i="1" dirty="0"/>
              <a:t> </a:t>
            </a:r>
            <a:r>
              <a:rPr lang="nb-NO" i="1" dirty="0" err="1"/>
              <a:t>methods</a:t>
            </a:r>
            <a:r>
              <a:rPr lang="nb-NO" i="1" dirty="0"/>
              <a:t> (e.g., </a:t>
            </a:r>
            <a:r>
              <a:rPr lang="nb-NO" i="1" dirty="0" err="1"/>
              <a:t>rounding</a:t>
            </a:r>
            <a:r>
              <a:rPr lang="nb-NO" i="1" dirty="0"/>
              <a:t>, </a:t>
            </a:r>
            <a:r>
              <a:rPr lang="nb-NO" i="1" dirty="0" err="1"/>
              <a:t>adding</a:t>
            </a:r>
            <a:r>
              <a:rPr lang="nb-NO" i="1" dirty="0"/>
              <a:t> </a:t>
            </a:r>
            <a:r>
              <a:rPr lang="nb-NO" i="1" dirty="0" err="1"/>
              <a:t>noise</a:t>
            </a:r>
            <a:r>
              <a:rPr lang="nb-NO" i="1" dirty="0"/>
              <a:t>)</a:t>
            </a:r>
          </a:p>
          <a:p>
            <a:pPr marL="0" indent="0">
              <a:buNone/>
            </a:pP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i="1" dirty="0"/>
              <a:t>not</a:t>
            </a:r>
            <a:r>
              <a:rPr lang="nb-NO" dirty="0"/>
              <a:t> be </a:t>
            </a:r>
            <a:r>
              <a:rPr lang="nb-NO" dirty="0" err="1"/>
              <a:t>changed</a:t>
            </a:r>
            <a:r>
              <a:rPr lang="nb-NO" dirty="0"/>
              <a:t>?</a:t>
            </a:r>
          </a:p>
          <a:p>
            <a:pPr marL="0" indent="0">
              <a:buNone/>
            </a:pPr>
            <a:r>
              <a:rPr lang="nb-NO" i="1" dirty="0"/>
              <a:t>Non-</a:t>
            </a:r>
            <a:r>
              <a:rPr lang="nb-NO" i="1" dirty="0" err="1"/>
              <a:t>perturbative</a:t>
            </a:r>
            <a:r>
              <a:rPr lang="nb-NO" i="1" dirty="0"/>
              <a:t> </a:t>
            </a:r>
            <a:r>
              <a:rPr lang="nb-NO" i="1" dirty="0" err="1"/>
              <a:t>methods</a:t>
            </a:r>
            <a:r>
              <a:rPr lang="nb-NO" i="1" dirty="0"/>
              <a:t> (e.g., </a:t>
            </a:r>
            <a:r>
              <a:rPr lang="nb-NO" i="1" dirty="0" err="1"/>
              <a:t>aggregation</a:t>
            </a:r>
            <a:r>
              <a:rPr lang="nb-NO" i="1" dirty="0"/>
              <a:t>, </a:t>
            </a:r>
            <a:r>
              <a:rPr lang="nb-NO" i="1" dirty="0" err="1"/>
              <a:t>cell</a:t>
            </a:r>
            <a:r>
              <a:rPr lang="nb-NO" i="1" dirty="0"/>
              <a:t> </a:t>
            </a:r>
            <a:r>
              <a:rPr lang="nb-NO" i="1" dirty="0" err="1"/>
              <a:t>suppression</a:t>
            </a:r>
            <a:r>
              <a:rPr lang="nb-NO" i="1" dirty="0"/>
              <a:t>)</a:t>
            </a:r>
          </a:p>
          <a:p>
            <a:pPr marL="0" indent="0">
              <a:buNone/>
            </a:pPr>
            <a:endParaRPr lang="nb-NO" b="1" dirty="0"/>
          </a:p>
          <a:p>
            <a:pPr marL="0" indent="0">
              <a:buNone/>
            </a:pPr>
            <a:endParaRPr lang="nb-NO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788A8-D3F5-A49B-A1A9-FDC453CBB64B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086E6B-6AFA-496D-E199-6CE155EBFDB7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1BFE90-8310-B2FE-22CD-1F1009F513AE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73E05C-882A-0A72-21B3-FC77EE550BA9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3A4791-3571-B59F-F111-EE03C6EBD5FB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0FDD01-0490-CEA4-91CF-C1EFCE3BC82A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F2F6FB-FA8A-B7BA-4DC8-B0EDF10CC52A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447C3F-5259-326D-3A45-E82581F5963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B09277-0D23-EECA-52C2-68E5E34B4FE2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2284DA-1D0F-3AE7-52AE-2169EF734AF0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AF7F2BCE-A4C3-8AAF-31D9-4A151A62406B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A65DFDBC-867B-3011-7CB6-4A3939433C0D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117B03-47F2-54BF-B2A9-17ABBBD2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29919"/>
              </p:ext>
            </p:extLst>
          </p:nvPr>
        </p:nvGraphicFramePr>
        <p:xfrm>
          <a:off x="8739954" y="3429000"/>
          <a:ext cx="3238072" cy="182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679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539679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549054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530303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434903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44454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05783">
                <a:tc>
                  <a:txBody>
                    <a:bodyPr/>
                    <a:lstStyle/>
                    <a:p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/>
                        <a:t>Hthy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CoV2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Cold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Flu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4ECA750-091C-FD77-E853-F5ED20CF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99144"/>
              </p:ext>
            </p:extLst>
          </p:nvPr>
        </p:nvGraphicFramePr>
        <p:xfrm>
          <a:off x="8739955" y="421635"/>
          <a:ext cx="3238072" cy="182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125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523739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53049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540148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443280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21288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05783">
                <a:tc>
                  <a:txBody>
                    <a:bodyPr/>
                    <a:lstStyle/>
                    <a:p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/>
                        <a:t>Hthy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CoV2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Cold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Flu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29" name="Right Arrow 5">
            <a:extLst>
              <a:ext uri="{FF2B5EF4-FFF2-40B4-BE49-F238E27FC236}">
                <a16:creationId xmlns:a16="http://schemas.microsoft.com/office/drawing/2014/main" id="{B4822D07-1C3B-9B95-9F40-29C2C92EA4DD}"/>
              </a:ext>
            </a:extLst>
          </p:cNvPr>
          <p:cNvSpPr/>
          <p:nvPr/>
        </p:nvSpPr>
        <p:spPr>
          <a:xfrm rot="5400000">
            <a:off x="9824878" y="2584768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Rounding</a:t>
            </a:r>
            <a:endParaRPr lang="en-NO" dirty="0"/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71105C-5321-C702-586F-B0206E70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02525"/>
              </p:ext>
            </p:extLst>
          </p:nvPr>
        </p:nvGraphicFramePr>
        <p:xfrm>
          <a:off x="8739954" y="3430453"/>
          <a:ext cx="3238072" cy="182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125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523739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53049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540148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443280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21288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05783">
                <a:tc>
                  <a:txBody>
                    <a:bodyPr/>
                    <a:lstStyle/>
                    <a:p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/>
                        <a:t>Hthy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CoV2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Cold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Flu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-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32" name="Right Arrow 5">
            <a:extLst>
              <a:ext uri="{FF2B5EF4-FFF2-40B4-BE49-F238E27FC236}">
                <a16:creationId xmlns:a16="http://schemas.microsoft.com/office/drawing/2014/main" id="{BAF3275A-CF29-E343-0E19-1A471E7C7457}"/>
              </a:ext>
            </a:extLst>
          </p:cNvPr>
          <p:cNvSpPr/>
          <p:nvPr/>
        </p:nvSpPr>
        <p:spPr>
          <a:xfrm rot="5400000">
            <a:off x="9824877" y="2583315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Suppress</a:t>
            </a:r>
            <a:endParaRPr lang="en-NO" dirty="0"/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5D5CFD7B-14F0-F218-F992-F3BEC40D4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96390"/>
              </p:ext>
            </p:extLst>
          </p:nvPr>
        </p:nvGraphicFramePr>
        <p:xfrm>
          <a:off x="8856322" y="3399159"/>
          <a:ext cx="3005330" cy="139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333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59647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90619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51333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1345">
                <a:tc>
                  <a:txBody>
                    <a:bodyPr/>
                    <a:lstStyle/>
                    <a:p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/>
                        <a:t>Hthy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CoV2_Cold_Flu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r>
                        <a:rPr lang="en-US" sz="1100" dirty="0"/>
                        <a:t>K</a:t>
                      </a:r>
                      <a:r>
                        <a:rPr lang="en-NO" sz="1100" dirty="0"/>
                        <a:t>1</a:t>
                      </a:r>
                      <a:r>
                        <a:rPr lang="nb-NO" sz="1100" dirty="0"/>
                        <a:t>_2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8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29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37</a:t>
                      </a:r>
                      <a:endParaRPr lang="en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r>
                        <a:rPr lang="nb-NO" sz="1100" dirty="0"/>
                        <a:t>K3_4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22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25</a:t>
                      </a:r>
                      <a:endParaRPr lang="en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r>
                        <a:rPr lang="en-NO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/>
                        <a:t>51</a:t>
                      </a:r>
                      <a:endParaRPr lang="en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1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34" name="Right Arrow 5">
            <a:extLst>
              <a:ext uri="{FF2B5EF4-FFF2-40B4-BE49-F238E27FC236}">
                <a16:creationId xmlns:a16="http://schemas.microsoft.com/office/drawing/2014/main" id="{EC50BAB0-87BA-3104-AF73-16CACBE2BFC2}"/>
              </a:ext>
            </a:extLst>
          </p:cNvPr>
          <p:cNvSpPr/>
          <p:nvPr/>
        </p:nvSpPr>
        <p:spPr>
          <a:xfrm rot="5400000">
            <a:off x="9824875" y="2583316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aggregate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093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C328-F56C-6F1C-4C9A-4626FB81F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3039FF0-8936-50C4-41D2-6493247A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5. </a:t>
            </a:r>
            <a:r>
              <a:rPr lang="nb-NO" dirty="0" err="1"/>
              <a:t>Evaluate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5BA10633-C654-1422-6603-9A8E4EEC7D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Given all </a:t>
            </a:r>
            <a:r>
              <a:rPr lang="nb-NO" dirty="0" err="1"/>
              <a:t>considerations</a:t>
            </a:r>
            <a:r>
              <a:rPr lang="nb-NO" dirty="0"/>
              <a:t>,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resulting</a:t>
            </a:r>
            <a:r>
              <a:rPr lang="nb-NO" dirty="0"/>
              <a:t> </a:t>
            </a:r>
            <a:r>
              <a:rPr lang="nb-NO" dirty="0" err="1"/>
              <a:t>publication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sufficient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?</a:t>
            </a:r>
          </a:p>
          <a:p>
            <a:r>
              <a:rPr lang="nb-NO" dirty="0" err="1">
                <a:solidFill>
                  <a:schemeClr val="tx1"/>
                </a:solidFill>
              </a:rPr>
              <a:t>Low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enough</a:t>
            </a:r>
            <a:r>
              <a:rPr lang="nb-NO" dirty="0">
                <a:solidFill>
                  <a:schemeClr val="tx1"/>
                </a:solidFill>
              </a:rPr>
              <a:t> risk?</a:t>
            </a:r>
          </a:p>
          <a:p>
            <a:r>
              <a:rPr lang="nb-NO" dirty="0">
                <a:solidFill>
                  <a:schemeClr val="tx1"/>
                </a:solidFill>
              </a:rPr>
              <a:t>High </a:t>
            </a:r>
            <a:r>
              <a:rPr lang="nb-NO" dirty="0" err="1">
                <a:solidFill>
                  <a:schemeClr val="tx1"/>
                </a:solidFill>
              </a:rPr>
              <a:t>enough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utility</a:t>
            </a:r>
            <a:r>
              <a:rPr lang="nb-NO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tx1"/>
                </a:solidFill>
              </a:rPr>
              <a:t>Always</a:t>
            </a:r>
            <a:r>
              <a:rPr lang="nb-NO" dirty="0">
                <a:solidFill>
                  <a:schemeClr val="tx1"/>
                </a:solidFill>
              </a:rPr>
              <a:t> a trade-</a:t>
            </a:r>
            <a:r>
              <a:rPr lang="nb-NO" dirty="0" err="1">
                <a:solidFill>
                  <a:schemeClr val="tx1"/>
                </a:solidFill>
              </a:rPr>
              <a:t>off</a:t>
            </a:r>
            <a:endParaRPr lang="nb-NO" dirty="0">
              <a:solidFill>
                <a:schemeClr val="tx1"/>
              </a:solidFill>
            </a:endParaRPr>
          </a:p>
          <a:p>
            <a:r>
              <a:rPr lang="nb-NO" dirty="0">
                <a:solidFill>
                  <a:schemeClr val="tx1"/>
                </a:solidFill>
              </a:rPr>
              <a:t>Zero risk </a:t>
            </a:r>
            <a:r>
              <a:rPr lang="nb-NO" dirty="0" err="1">
                <a:solidFill>
                  <a:schemeClr val="tx1"/>
                </a:solidFill>
              </a:rPr>
              <a:t>only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achievable</a:t>
            </a:r>
            <a:r>
              <a:rPr lang="nb-NO" dirty="0">
                <a:solidFill>
                  <a:schemeClr val="tx1"/>
                </a:solidFill>
              </a:rPr>
              <a:t> by not </a:t>
            </a:r>
            <a:r>
              <a:rPr lang="nb-NO" dirty="0" err="1">
                <a:solidFill>
                  <a:schemeClr val="tx1"/>
                </a:solidFill>
              </a:rPr>
              <a:t>publishing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anything</a:t>
            </a:r>
            <a:endParaRPr lang="nb-NO" dirty="0">
              <a:solidFill>
                <a:schemeClr val="tx1"/>
              </a:solidFill>
            </a:endParaRPr>
          </a:p>
          <a:p>
            <a:r>
              <a:rPr lang="nb-NO" dirty="0">
                <a:solidFill>
                  <a:schemeClr val="tx1"/>
                </a:solidFill>
              </a:rPr>
              <a:t>Full </a:t>
            </a:r>
            <a:r>
              <a:rPr lang="nb-NO" dirty="0" err="1">
                <a:solidFill>
                  <a:schemeClr val="tx1"/>
                </a:solidFill>
              </a:rPr>
              <a:t>utility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only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achievable</a:t>
            </a:r>
            <a:r>
              <a:rPr lang="nb-NO" dirty="0">
                <a:solidFill>
                  <a:schemeClr val="tx1"/>
                </a:solidFill>
              </a:rPr>
              <a:t> by </a:t>
            </a:r>
            <a:r>
              <a:rPr lang="nb-NO" dirty="0" err="1">
                <a:solidFill>
                  <a:schemeClr val="tx1"/>
                </a:solidFill>
              </a:rPr>
              <a:t>no</a:t>
            </a:r>
            <a:r>
              <a:rPr lang="nb-NO" dirty="0">
                <a:solidFill>
                  <a:schemeClr val="tx1"/>
                </a:solidFill>
              </a:rPr>
              <a:t> SDC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6D40E3-E3BF-F149-1CCC-D173B0DAED39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9AA034F-B51F-FC10-2655-63A3BFB2627F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CF2C02-E348-1AE4-840F-A451E92662D3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E30FA09-7C9F-9875-CD05-056C20DC6673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D9D111-8E4B-8DC0-CBE9-95D6031094A2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309150-01CB-073E-0FAF-83C039354461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C87F9-89BB-384B-CA02-9728D83935C9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5734DD-3EAE-1485-31EC-B1D55D26C81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777663-AED3-3BBD-306D-6DE395ACAD97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B17648-7AB2-2780-E703-77AC55D7F1E5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21822D22-349D-CB19-649F-FE8BDB434FF2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6C1E42F1-7C5F-3202-80E9-0783231CEB16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12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7668-6714-EE98-52F6-EC7548EE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7FBBC44-1E7C-3146-904F-8337FD05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course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59E02CF-6C97-DEE0-9A99-83A0863F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Introduction</a:t>
            </a:r>
            <a:r>
              <a:rPr lang="nb-NO" dirty="0">
                <a:solidFill>
                  <a:schemeClr val="tx1"/>
                </a:solidFill>
              </a:rPr>
              <a:t> to SDC for </a:t>
            </a:r>
            <a:r>
              <a:rPr lang="nb-NO" dirty="0" err="1">
                <a:solidFill>
                  <a:schemeClr val="tx1"/>
                </a:solidFill>
              </a:rPr>
              <a:t>protection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tables</a:t>
            </a:r>
            <a:endParaRPr lang="nb-NO" dirty="0">
              <a:solidFill>
                <a:schemeClr val="tx1"/>
              </a:solidFill>
            </a:endParaRPr>
          </a:p>
          <a:p>
            <a:r>
              <a:rPr lang="nb-NO" dirty="0" err="1">
                <a:solidFill>
                  <a:schemeClr val="tx1"/>
                </a:solidFill>
              </a:rPr>
              <a:t>Primary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focus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cell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suppression</a:t>
            </a:r>
            <a:endParaRPr lang="nb-NO" i="1" dirty="0">
              <a:solidFill>
                <a:schemeClr val="tx1"/>
              </a:solidFill>
            </a:endParaRPr>
          </a:p>
          <a:p>
            <a:r>
              <a:rPr lang="nb-NO" dirty="0" err="1">
                <a:solidFill>
                  <a:schemeClr val="tx1"/>
                </a:solidFill>
              </a:rPr>
              <a:t>Use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R </a:t>
            </a:r>
            <a:r>
              <a:rPr lang="nb-NO" dirty="0" err="1">
                <a:solidFill>
                  <a:schemeClr val="tx1"/>
                </a:solidFill>
              </a:rPr>
              <a:t>package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GaussSuppression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dirty="0" err="1">
                <a:solidFill>
                  <a:schemeClr val="tx1"/>
                </a:solidFill>
              </a:rPr>
              <a:t>its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interface</a:t>
            </a:r>
            <a:endParaRPr lang="nb-NO" dirty="0">
              <a:solidFill>
                <a:schemeClr val="tx1"/>
              </a:solidFill>
            </a:endParaRPr>
          </a:p>
          <a:p>
            <a:r>
              <a:rPr lang="nb-NO" dirty="0" err="1">
                <a:solidFill>
                  <a:schemeClr val="tx1"/>
                </a:solidFill>
              </a:rPr>
              <a:t>Brief</a:t>
            </a:r>
            <a:r>
              <a:rPr lang="nb-NO" dirty="0">
                <a:solidFill>
                  <a:schemeClr val="tx1"/>
                </a:solidFill>
              </a:rPr>
              <a:t> intro to </a:t>
            </a:r>
            <a:r>
              <a:rPr lang="nb-NO" dirty="0" err="1">
                <a:solidFill>
                  <a:schemeClr val="tx1"/>
                </a:solidFill>
              </a:rPr>
              <a:t>other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methods</a:t>
            </a:r>
            <a:r>
              <a:rPr lang="nb-NO" dirty="0">
                <a:solidFill>
                  <a:schemeClr val="tx1"/>
                </a:solidFill>
              </a:rPr>
              <a:t>, </a:t>
            </a:r>
            <a:r>
              <a:rPr lang="nb-NO" dirty="0" err="1">
                <a:solidFill>
                  <a:schemeClr val="tx1"/>
                </a:solidFill>
              </a:rPr>
              <a:t>how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they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</a:t>
            </a:r>
            <a:r>
              <a:rPr lang="nb-NO" dirty="0">
                <a:solidFill>
                  <a:schemeClr val="tx1"/>
                </a:solidFill>
              </a:rPr>
              <a:t> be used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same </a:t>
            </a:r>
            <a:r>
              <a:rPr lang="nb-NO" dirty="0" err="1">
                <a:solidFill>
                  <a:schemeClr val="tx1"/>
                </a:solidFill>
              </a:rPr>
              <a:t>interface</a:t>
            </a:r>
            <a:r>
              <a:rPr lang="nb-NO" dirty="0">
                <a:solidFill>
                  <a:schemeClr val="tx1"/>
                </a:solidFill>
              </a:rPr>
              <a:t> (e.g., </a:t>
            </a:r>
            <a:r>
              <a:rPr lang="nb-NO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SmallCountRounding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  <a:p>
            <a:r>
              <a:rPr lang="nb-NO" dirty="0">
                <a:solidFill>
                  <a:schemeClr val="tx1"/>
                </a:solidFill>
              </a:rPr>
              <a:t>Short </a:t>
            </a:r>
            <a:r>
              <a:rPr lang="nb-NO" dirty="0" err="1">
                <a:solidFill>
                  <a:schemeClr val="tx1"/>
                </a:solidFill>
              </a:rPr>
              <a:t>discussion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microdata at </a:t>
            </a:r>
            <a:r>
              <a:rPr lang="nb-NO" dirty="0" err="1">
                <a:solidFill>
                  <a:schemeClr val="tx1"/>
                </a:solidFill>
              </a:rPr>
              <a:t>the</a:t>
            </a:r>
            <a:r>
              <a:rPr lang="nb-NO" dirty="0">
                <a:solidFill>
                  <a:schemeClr val="tx1"/>
                </a:solidFill>
              </a:rPr>
              <a:t> end</a:t>
            </a: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3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30E8-189D-E9FB-3745-A4B38C861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B458F78-0364-75A7-6FF3-62F3C47B8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Suppression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64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DC0E-7274-7FC0-6136-6B090FF51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555536C9-3424-62EF-7402-7D36B95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suppression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9A4FBC43-1CEB-AF42-C1F9-7DB567AE48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chemeClr val="tx1"/>
                </a:solidFill>
              </a:rPr>
              <a:t>Basic </a:t>
            </a:r>
            <a:r>
              <a:rPr lang="nb-NO" dirty="0" err="1">
                <a:solidFill>
                  <a:schemeClr val="tx1"/>
                </a:solidFill>
              </a:rPr>
              <a:t>idea</a:t>
            </a:r>
            <a:r>
              <a:rPr lang="nb-NO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>
                <a:solidFill>
                  <a:schemeClr val="tx1"/>
                </a:solidFill>
              </a:rPr>
              <a:t>Identify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cells</a:t>
            </a:r>
            <a:r>
              <a:rPr lang="nb-NO" dirty="0">
                <a:solidFill>
                  <a:schemeClr val="tx1"/>
                </a:solidFill>
              </a:rPr>
              <a:t> in a </a:t>
            </a:r>
            <a:r>
              <a:rPr lang="nb-NO" dirty="0" err="1">
                <a:solidFill>
                  <a:schemeClr val="tx1"/>
                </a:solidFill>
              </a:rPr>
              <a:t>table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high</a:t>
            </a:r>
            <a:r>
              <a:rPr lang="nb-NO" dirty="0">
                <a:solidFill>
                  <a:schemeClr val="tx1"/>
                </a:solidFill>
              </a:rPr>
              <a:t> risk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disclosure</a:t>
            </a:r>
            <a:endParaRPr lang="nb-NO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b-NO" dirty="0" err="1">
                <a:solidFill>
                  <a:schemeClr val="tx1"/>
                </a:solidFill>
              </a:rPr>
              <a:t>Prevent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these</a:t>
            </a:r>
            <a:r>
              <a:rPr lang="nb-NO" dirty="0">
                <a:solidFill>
                  <a:schemeClr val="tx1"/>
                </a:solidFill>
              </a:rPr>
              <a:t> from </a:t>
            </a:r>
            <a:r>
              <a:rPr lang="nb-NO" dirty="0" err="1">
                <a:solidFill>
                  <a:schemeClr val="tx1"/>
                </a:solidFill>
              </a:rPr>
              <a:t>being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published</a:t>
            </a:r>
            <a:r>
              <a:rPr lang="nb-NO" dirty="0">
                <a:solidFill>
                  <a:schemeClr val="tx1"/>
                </a:solidFill>
              </a:rPr>
              <a:t> (</a:t>
            </a:r>
            <a:r>
              <a:rPr lang="nb-NO" i="1" dirty="0" err="1">
                <a:solidFill>
                  <a:schemeClr val="tx1"/>
                </a:solidFill>
              </a:rPr>
              <a:t>primary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suppression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>
                <a:solidFill>
                  <a:schemeClr val="tx1"/>
                </a:solidFill>
              </a:rPr>
              <a:t>Suppress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additional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cells</a:t>
            </a:r>
            <a:r>
              <a:rPr lang="nb-NO" dirty="0">
                <a:solidFill>
                  <a:schemeClr val="tx1"/>
                </a:solidFill>
              </a:rPr>
              <a:t> to </a:t>
            </a:r>
            <a:r>
              <a:rPr lang="nb-NO" dirty="0" err="1">
                <a:solidFill>
                  <a:schemeClr val="tx1"/>
                </a:solidFill>
              </a:rPr>
              <a:t>ensure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primary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suppressed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cells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cannot</a:t>
            </a:r>
            <a:r>
              <a:rPr lang="nb-NO" dirty="0">
                <a:solidFill>
                  <a:schemeClr val="tx1"/>
                </a:solidFill>
              </a:rPr>
              <a:t> be </a:t>
            </a:r>
            <a:r>
              <a:rPr lang="nb-NO" dirty="0" err="1">
                <a:solidFill>
                  <a:schemeClr val="tx1"/>
                </a:solidFill>
              </a:rPr>
              <a:t>recalculated</a:t>
            </a:r>
            <a:r>
              <a:rPr lang="nb-NO" dirty="0">
                <a:solidFill>
                  <a:schemeClr val="tx1"/>
                </a:solidFill>
              </a:rPr>
              <a:t> (</a:t>
            </a:r>
            <a:r>
              <a:rPr lang="nb-NO" i="1" dirty="0" err="1">
                <a:solidFill>
                  <a:schemeClr val="tx1"/>
                </a:solidFill>
              </a:rPr>
              <a:t>secondary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cell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suppression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849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8FB44-DD9C-9174-547F-90CA0906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E6070CB-8FEB-CBDE-A167-77AE85FF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CC0AA36-359C-9BD6-1CD3-ABAF8BF9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BA1E5A93-FCDA-9842-E78A-3322333790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sp>
        <p:nvSpPr>
          <p:cNvPr id="6" name="Tittel 6">
            <a:extLst>
              <a:ext uri="{FF2B5EF4-FFF2-40B4-BE49-F238E27FC236}">
                <a16:creationId xmlns:a16="http://schemas.microsoft.com/office/drawing/2014/main" id="{B57C4ED0-7686-10B1-D20D-99EF4E43127F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5E83FF-4488-7D23-D571-CCE4E8270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92158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9291-4EE8-6908-BD1F-B41A9F56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3E5EC6E-DF55-3B72-0298-118ADF436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BE13FBD-8D05-C687-A971-2FF5AF5FF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71391F57-0729-C222-E28C-D0B12BC186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A91CE4-C81C-202E-E1B1-2394C51E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78079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2" name="Tittel 6">
            <a:extLst>
              <a:ext uri="{FF2B5EF4-FFF2-40B4-BE49-F238E27FC236}">
                <a16:creationId xmlns:a16="http://schemas.microsoft.com/office/drawing/2014/main" id="{A7584324-3918-EA3D-20CD-242A64B70A5D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71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6A37B-B79D-D2A8-B1DA-2DF74095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7660DDAA-8976-8DDA-DA05-F0021FDA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E2441C7-0B39-325D-9A15-4477152A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133B70CE-99E7-07C8-BB45-D30FE60C71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27A430-02A4-7F4D-1C62-6E0F35BB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796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2" name="Tittel 6">
            <a:extLst>
              <a:ext uri="{FF2B5EF4-FFF2-40B4-BE49-F238E27FC236}">
                <a16:creationId xmlns:a16="http://schemas.microsoft.com/office/drawing/2014/main" id="{9BDFBC7F-E5AB-FD05-9BF7-E715560C052A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260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94A7D-8278-80A7-60B0-482683C5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1EACFE9-010F-CC4D-680F-E007B6AC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C69B483-A984-8A64-2A3C-3C117372F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39DDFB7F-96DA-C3A3-0224-5DBF6C56A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491E2-094E-52DF-4B46-5BD094FE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66263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2" name="Tittel 6">
            <a:extLst>
              <a:ext uri="{FF2B5EF4-FFF2-40B4-BE49-F238E27FC236}">
                <a16:creationId xmlns:a16="http://schemas.microsoft.com/office/drawing/2014/main" id="{5AA7C622-B08F-A988-EABB-3688434979EF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68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B5D6-7F83-912B-DCED-E3EE71836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B1EBDCD8-D08B-B318-D0B0-64287EB4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16BD980D-A2D9-0A60-F588-C0EA7080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156F7E09-681C-38B3-B702-13E6A762B9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0186AE-3F67-3342-AB75-7A47F024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71139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2" name="Tittel 6">
            <a:extLst>
              <a:ext uri="{FF2B5EF4-FFF2-40B4-BE49-F238E27FC236}">
                <a16:creationId xmlns:a16="http://schemas.microsoft.com/office/drawing/2014/main" id="{90EB3750-C244-4FCB-1E4D-A91B214B8008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02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CB885E3-DABB-468A-9468-1FF7D694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DB54561-CE16-40B7-8B2D-4CEFA38FAC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confidentiality</a:t>
            </a:r>
            <a:r>
              <a:rPr lang="nb-NO" dirty="0"/>
              <a:t>?</a:t>
            </a:r>
          </a:p>
          <a:p>
            <a:r>
              <a:rPr lang="nb-NO" dirty="0"/>
              <a:t>Statistical </a:t>
            </a:r>
            <a:r>
              <a:rPr lang="nb-NO" dirty="0" err="1"/>
              <a:t>Disclosure</a:t>
            </a:r>
            <a:r>
              <a:rPr lang="nb-NO" dirty="0"/>
              <a:t> Control</a:t>
            </a:r>
          </a:p>
          <a:p>
            <a:r>
              <a:rPr lang="nb-NO" dirty="0" err="1"/>
              <a:t>Brief</a:t>
            </a:r>
            <a:r>
              <a:rPr lang="nb-NO" dirty="0"/>
              <a:t> Course </a:t>
            </a:r>
            <a:r>
              <a:rPr lang="nb-NO" dirty="0" err="1"/>
              <a:t>Overview</a:t>
            </a:r>
            <a:endParaRPr lang="nb-NO" dirty="0"/>
          </a:p>
          <a:p>
            <a:r>
              <a:rPr lang="nb-NO" dirty="0" err="1"/>
              <a:t>Introduction</a:t>
            </a:r>
            <a:r>
              <a:rPr lang="nb-NO" dirty="0"/>
              <a:t> Cell </a:t>
            </a:r>
            <a:r>
              <a:rPr lang="nb-NO" dirty="0" err="1"/>
              <a:t>Suppression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467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BC0F4-49F5-7A83-6DB0-45C2FE2F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84EF5DE-FB36-7478-E9AA-1633796B1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B051E0E-0689-5BA9-6A66-2A9DC594F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5817E987-47AB-4608-401B-44F3E8AE48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0CA1B0-EA40-A701-4716-1BFA31B4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55882"/>
              </p:ext>
            </p:extLst>
          </p:nvPr>
        </p:nvGraphicFramePr>
        <p:xfrm>
          <a:off x="121186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2" name="Tittel 6">
            <a:extLst>
              <a:ext uri="{FF2B5EF4-FFF2-40B4-BE49-F238E27FC236}">
                <a16:creationId xmlns:a16="http://schemas.microsoft.com/office/drawing/2014/main" id="{58BC7659-A568-8721-B855-93318E35B319}"/>
              </a:ext>
            </a:extLst>
          </p:cNvPr>
          <p:cNvSpPr txBox="1">
            <a:spLocks/>
          </p:cNvSpPr>
          <p:nvPr/>
        </p:nvSpPr>
        <p:spPr>
          <a:xfrm>
            <a:off x="121186" y="1461253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simple:</a:t>
            </a:r>
          </a:p>
          <a:p>
            <a:r>
              <a:rPr lang="nb-NO" sz="1900" dirty="0" err="1">
                <a:latin typeface="+mn-lt"/>
              </a:rPr>
              <a:t>Choose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smallest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cell</a:t>
            </a:r>
            <a:r>
              <a:rPr lang="nb-NO" sz="1900" dirty="0">
                <a:latin typeface="+mn-lt"/>
              </a:rPr>
              <a:t> for </a:t>
            </a:r>
            <a:r>
              <a:rPr lang="nb-NO" sz="1900" dirty="0" err="1">
                <a:latin typeface="+mn-lt"/>
              </a:rPr>
              <a:t>secondary</a:t>
            </a:r>
            <a:r>
              <a:rPr lang="nb-NO" sz="1900" dirty="0">
                <a:latin typeface="+mn-lt"/>
              </a:rPr>
              <a:t> </a:t>
            </a:r>
            <a:r>
              <a:rPr lang="nb-NO" sz="1900" dirty="0" err="1">
                <a:latin typeface="+mn-lt"/>
              </a:rPr>
              <a:t>suppression</a:t>
            </a:r>
            <a:endParaRPr lang="nb-NO" sz="19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9D9BF8-8992-5358-33A1-815AE140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00732"/>
              </p:ext>
            </p:extLst>
          </p:nvPr>
        </p:nvGraphicFramePr>
        <p:xfrm>
          <a:off x="5980323" y="2506871"/>
          <a:ext cx="5712285" cy="33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32">
                  <a:extLst>
                    <a:ext uri="{9D8B030D-6E8A-4147-A177-3AD203B41FA5}">
                      <a16:colId xmlns:a16="http://schemas.microsoft.com/office/drawing/2014/main" val="3443451594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3215617537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962285561"/>
                    </a:ext>
                  </a:extLst>
                </a:gridCol>
                <a:gridCol w="1257515">
                  <a:extLst>
                    <a:ext uri="{9D8B030D-6E8A-4147-A177-3AD203B41FA5}">
                      <a16:colId xmlns:a16="http://schemas.microsoft.com/office/drawing/2014/main" val="4171426407"/>
                    </a:ext>
                  </a:extLst>
                </a:gridCol>
                <a:gridCol w="822780">
                  <a:extLst>
                    <a:ext uri="{9D8B030D-6E8A-4147-A177-3AD203B41FA5}">
                      <a16:colId xmlns:a16="http://schemas.microsoft.com/office/drawing/2014/main" val="2536510298"/>
                    </a:ext>
                  </a:extLst>
                </a:gridCol>
                <a:gridCol w="745571">
                  <a:extLst>
                    <a:ext uri="{9D8B030D-6E8A-4147-A177-3AD203B41FA5}">
                      <a16:colId xmlns:a16="http://schemas.microsoft.com/office/drawing/2014/main" val="3154109971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8085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60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72862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7325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532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4981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53736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3934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904F3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65043"/>
                  </a:ext>
                </a:extLst>
              </a:tr>
              <a:tr h="33761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7539"/>
                  </a:ext>
                </a:extLst>
              </a:tr>
            </a:tbl>
          </a:graphicData>
        </a:graphic>
      </p:graphicFrame>
      <p:sp>
        <p:nvSpPr>
          <p:cNvPr id="8" name="Tittel 6">
            <a:extLst>
              <a:ext uri="{FF2B5EF4-FFF2-40B4-BE49-F238E27FC236}">
                <a16:creationId xmlns:a16="http://schemas.microsoft.com/office/drawing/2014/main" id="{42671D7E-E0E8-6D5B-C94F-2922466011B0}"/>
              </a:ext>
            </a:extLst>
          </p:cNvPr>
          <p:cNvSpPr txBox="1">
            <a:spLocks/>
          </p:cNvSpPr>
          <p:nvPr/>
        </p:nvSpPr>
        <p:spPr>
          <a:xfrm>
            <a:off x="6122549" y="1464198"/>
            <a:ext cx="4390494" cy="104561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optimal</a:t>
            </a:r>
            <a:endParaRPr lang="nb-NO" sz="1900" dirty="0">
              <a:latin typeface="+mn-lt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3338531-4BC1-0FE2-1101-A717C9A54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128" y="5791782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D51F0EF-5AD7-115A-A1D8-ED00796EA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0596" y="5791782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B91258E-1EA5-F3EA-973E-F515ACCAB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2413" y="5791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6B33-0BBB-A6FC-C394-AB8FB9EC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4925067-7EAD-B1F1-F026-D94E1F9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course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EA0AE22-8D78-C640-D41D-22AC1C98F8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chemeClr val="tx1"/>
                </a:solidFill>
              </a:rPr>
              <a:t>Most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this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course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concerned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:</a:t>
            </a:r>
          </a:p>
          <a:p>
            <a:r>
              <a:rPr lang="nb-NO" dirty="0">
                <a:solidFill>
                  <a:schemeClr val="tx1"/>
                </a:solidFill>
              </a:rPr>
              <a:t>How to </a:t>
            </a:r>
            <a:r>
              <a:rPr lang="nb-NO" dirty="0" err="1">
                <a:solidFill>
                  <a:schemeClr val="tx1"/>
                </a:solidFill>
              </a:rPr>
              <a:t>determine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which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cells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are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risky</a:t>
            </a:r>
            <a:r>
              <a:rPr lang="nb-NO" dirty="0">
                <a:solidFill>
                  <a:schemeClr val="tx1"/>
                </a:solidFill>
              </a:rPr>
              <a:t> (</a:t>
            </a:r>
            <a:r>
              <a:rPr lang="nb-NO" dirty="0" err="1">
                <a:solidFill>
                  <a:schemeClr val="tx1"/>
                </a:solidFill>
              </a:rPr>
              <a:t>primary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suppressed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  <a:p>
            <a:r>
              <a:rPr lang="nb-NO" dirty="0">
                <a:solidFill>
                  <a:schemeClr val="tx1"/>
                </a:solidFill>
              </a:rPr>
              <a:t>How to </a:t>
            </a:r>
            <a:r>
              <a:rPr lang="nb-NO" dirty="0" err="1">
                <a:solidFill>
                  <a:schemeClr val="tx1"/>
                </a:solidFill>
              </a:rPr>
              <a:t>set</a:t>
            </a:r>
            <a:r>
              <a:rPr lang="nb-NO" dirty="0">
                <a:solidFill>
                  <a:schemeClr val="tx1"/>
                </a:solidFill>
              </a:rPr>
              <a:t> up </a:t>
            </a:r>
            <a:r>
              <a:rPr lang="nb-NO" dirty="0" err="1">
                <a:solidFill>
                  <a:schemeClr val="tx1"/>
                </a:solidFill>
              </a:rPr>
              <a:t>secondary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suppression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that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suitable</a:t>
            </a:r>
            <a:r>
              <a:rPr lang="nb-NO" dirty="0">
                <a:solidFill>
                  <a:schemeClr val="tx1"/>
                </a:solidFill>
              </a:rPr>
              <a:t> for </a:t>
            </a:r>
            <a:r>
              <a:rPr lang="nb-NO" dirty="0" err="1">
                <a:solidFill>
                  <a:schemeClr val="tx1"/>
                </a:solidFill>
              </a:rPr>
              <a:t>the</a:t>
            </a:r>
            <a:r>
              <a:rPr lang="nb-NO" dirty="0">
                <a:solidFill>
                  <a:schemeClr val="tx1"/>
                </a:solidFill>
              </a:rPr>
              <a:t> given problem</a:t>
            </a:r>
          </a:p>
          <a:p>
            <a:r>
              <a:rPr lang="nb-NO" dirty="0">
                <a:solidFill>
                  <a:schemeClr val="tx1"/>
                </a:solidFill>
              </a:rPr>
              <a:t>simple and </a:t>
            </a:r>
            <a:r>
              <a:rPr lang="nb-NO" dirty="0" err="1">
                <a:solidFill>
                  <a:schemeClr val="tx1"/>
                </a:solidFill>
              </a:rPr>
              <a:t>complex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use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cell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suppression</a:t>
            </a:r>
            <a:endParaRPr lang="nb-NO" dirty="0">
              <a:solidFill>
                <a:schemeClr val="tx1"/>
              </a:solidFill>
            </a:endParaRPr>
          </a:p>
          <a:p>
            <a:pPr lvl="1"/>
            <a:r>
              <a:rPr lang="nb-NO" dirty="0" err="1">
                <a:solidFill>
                  <a:schemeClr val="tx1"/>
                </a:solidFill>
              </a:rPr>
              <a:t>Linked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tables</a:t>
            </a:r>
            <a:endParaRPr lang="nb-NO" dirty="0">
              <a:solidFill>
                <a:schemeClr val="tx1"/>
              </a:solidFill>
            </a:endParaRPr>
          </a:p>
          <a:p>
            <a:pPr lvl="1"/>
            <a:r>
              <a:rPr lang="nb-NO" dirty="0">
                <a:solidFill>
                  <a:schemeClr val="tx1"/>
                </a:solidFill>
              </a:rPr>
              <a:t>Public </a:t>
            </a:r>
            <a:r>
              <a:rPr lang="nb-NO" dirty="0" err="1">
                <a:solidFill>
                  <a:schemeClr val="tx1"/>
                </a:solidFill>
              </a:rPr>
              <a:t>information</a:t>
            </a:r>
            <a:endParaRPr lang="nb-NO" dirty="0">
              <a:solidFill>
                <a:schemeClr val="tx1"/>
              </a:solidFill>
            </a:endParaRPr>
          </a:p>
          <a:p>
            <a:pPr lvl="1"/>
            <a:r>
              <a:rPr lang="nb-NO" dirty="0" err="1">
                <a:solidFill>
                  <a:schemeClr val="tx1"/>
                </a:solidFill>
              </a:rPr>
              <a:t>Holding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information</a:t>
            </a:r>
            <a:r>
              <a:rPr lang="nb-NO" dirty="0">
                <a:solidFill>
                  <a:schemeClr val="tx1"/>
                </a:solidFill>
              </a:rPr>
              <a:t>, e.g., in business data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Exercises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500F-0714-289E-539F-C1BD2012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DD339EF-F62D-2F9E-75DF-C5EB49C1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Download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EE1DF59-D802-0CA5-5726-47F0CDB8A8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lvl="1"/>
            <a:endParaRPr lang="nb-NO" dirty="0">
              <a:solidFill>
                <a:schemeClr val="tx1"/>
              </a:solidFill>
            </a:endParaRP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E37F0-39AA-A715-FEAC-4E19AD0C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4" y="1809667"/>
            <a:ext cx="10941612" cy="32386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9B06A05-FABF-32DD-EAAC-D545457AC70F}"/>
              </a:ext>
            </a:extLst>
          </p:cNvPr>
          <p:cNvSpPr/>
          <p:nvPr/>
        </p:nvSpPr>
        <p:spPr>
          <a:xfrm>
            <a:off x="10408800" y="2887038"/>
            <a:ext cx="503275" cy="541962"/>
          </a:xfrm>
          <a:prstGeom prst="ellipse">
            <a:avLst/>
          </a:prstGeom>
          <a:noFill/>
          <a:ln w="76200">
            <a:solidFill>
              <a:srgbClr val="1A9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confidentiality</a:t>
            </a:r>
            <a:r>
              <a:rPr lang="nb-NO" dirty="0"/>
              <a:t>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sz="1800" dirty="0" err="1"/>
              <a:t>Confidentiality</a:t>
            </a:r>
            <a:r>
              <a:rPr lang="nb-NO" sz="1800" dirty="0"/>
              <a:t>: a </a:t>
            </a:r>
            <a:r>
              <a:rPr lang="nb-NO" sz="1800" dirty="0" err="1"/>
              <a:t>very</a:t>
            </a:r>
            <a:r>
              <a:rPr lang="nb-NO" sz="1800" dirty="0"/>
              <a:t> general term,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many</a:t>
            </a:r>
            <a:r>
              <a:rPr lang="nb-NO" sz="1800" dirty="0"/>
              <a:t> different </a:t>
            </a:r>
            <a:r>
              <a:rPr lang="nb-NO" sz="1800" dirty="0" err="1"/>
              <a:t>meanings</a:t>
            </a:r>
            <a:r>
              <a:rPr lang="nb-NO" sz="1800" dirty="0"/>
              <a:t> in different </a:t>
            </a:r>
            <a:r>
              <a:rPr lang="nb-NO" sz="1800" dirty="0" err="1"/>
              <a:t>contexts</a:t>
            </a:r>
            <a:endParaRPr lang="nb-NO" sz="1800" dirty="0"/>
          </a:p>
          <a:p>
            <a:pPr marL="0" indent="0">
              <a:buNone/>
            </a:pPr>
            <a:r>
              <a:rPr lang="nb-NO" sz="1600" i="1" dirty="0"/>
              <a:t>	</a:t>
            </a:r>
            <a:r>
              <a:rPr lang="nb-NO" sz="1600" i="1" dirty="0" err="1"/>
              <a:t>prevent</a:t>
            </a:r>
            <a:r>
              <a:rPr lang="nb-NO" sz="1600" i="1" dirty="0"/>
              <a:t> </a:t>
            </a:r>
            <a:r>
              <a:rPr lang="nb-NO" sz="1600" i="1" dirty="0" err="1"/>
              <a:t>people</a:t>
            </a:r>
            <a:r>
              <a:rPr lang="nb-NO" sz="1600" i="1" dirty="0"/>
              <a:t> from </a:t>
            </a:r>
            <a:r>
              <a:rPr lang="nb-NO" sz="1600" i="1" dirty="0" err="1"/>
              <a:t>having</a:t>
            </a:r>
            <a:r>
              <a:rPr lang="nb-NO" sz="1600" i="1" dirty="0"/>
              <a:t> </a:t>
            </a:r>
            <a:r>
              <a:rPr lang="nb-NO" sz="1600" i="1" dirty="0" err="1"/>
              <a:t>access</a:t>
            </a:r>
            <a:r>
              <a:rPr lang="nb-NO" sz="1600" i="1" dirty="0"/>
              <a:t> to data/</a:t>
            </a:r>
            <a:r>
              <a:rPr lang="nb-NO" sz="1600" i="1" dirty="0" err="1"/>
              <a:t>information</a:t>
            </a:r>
            <a:r>
              <a:rPr lang="nb-NO" sz="1600" i="1" dirty="0"/>
              <a:t> </a:t>
            </a:r>
            <a:r>
              <a:rPr lang="nb-NO" sz="1600" i="1" dirty="0" err="1"/>
              <a:t>they</a:t>
            </a:r>
            <a:r>
              <a:rPr lang="nb-NO" sz="1600" i="1" dirty="0"/>
              <a:t> </a:t>
            </a:r>
            <a:r>
              <a:rPr lang="nb-NO" sz="1600" i="1" dirty="0" err="1"/>
              <a:t>should</a:t>
            </a:r>
            <a:r>
              <a:rPr lang="nb-NO" sz="1600" i="1" dirty="0"/>
              <a:t> not have </a:t>
            </a:r>
            <a:r>
              <a:rPr lang="nb-NO" sz="1600" i="1" dirty="0" err="1"/>
              <a:t>access</a:t>
            </a:r>
            <a:r>
              <a:rPr lang="nb-NO" sz="1600" i="1" dirty="0"/>
              <a:t> to, and 	</a:t>
            </a:r>
            <a:r>
              <a:rPr lang="nb-NO" sz="1600" i="1" dirty="0" err="1"/>
              <a:t>reduce</a:t>
            </a:r>
            <a:r>
              <a:rPr lang="nb-NO" sz="1600" i="1" dirty="0"/>
              <a:t> </a:t>
            </a:r>
            <a:r>
              <a:rPr lang="nb-NO" sz="1600" i="1" dirty="0" err="1"/>
              <a:t>damage</a:t>
            </a:r>
            <a:r>
              <a:rPr lang="nb-NO" sz="1600" i="1" dirty="0"/>
              <a:t> </a:t>
            </a:r>
            <a:r>
              <a:rPr lang="nb-NO" sz="1600" i="1" dirty="0" err="1"/>
              <a:t>if</a:t>
            </a:r>
            <a:r>
              <a:rPr lang="nb-NO" sz="1600" i="1" dirty="0"/>
              <a:t> </a:t>
            </a:r>
            <a:r>
              <a:rPr lang="nb-NO" sz="1600" i="1" dirty="0" err="1"/>
              <a:t>some</a:t>
            </a:r>
            <a:r>
              <a:rPr lang="nb-NO" sz="1600" i="1" dirty="0"/>
              <a:t> </a:t>
            </a:r>
            <a:r>
              <a:rPr lang="nb-NO" sz="1600" i="1" dirty="0" err="1"/>
              <a:t>information</a:t>
            </a:r>
            <a:r>
              <a:rPr lang="nb-NO" sz="1600" i="1" dirty="0"/>
              <a:t> is </a:t>
            </a:r>
            <a:r>
              <a:rPr lang="nb-NO" sz="1600" i="1" dirty="0" err="1"/>
              <a:t>disclosed</a:t>
            </a:r>
            <a:endParaRPr lang="nb-NO" sz="1600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BFFA-AC3D-4545-A327-E9C3D0D92BB5}"/>
              </a:ext>
            </a:extLst>
          </p:cNvPr>
          <p:cNvGrpSpPr/>
          <p:nvPr/>
        </p:nvGrpSpPr>
        <p:grpSpPr>
          <a:xfrm>
            <a:off x="1023493" y="3567377"/>
            <a:ext cx="7883182" cy="907941"/>
            <a:chOff x="1023493" y="3567377"/>
            <a:chExt cx="7883182" cy="9079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43065E-51A2-8B42-EB23-FD24AF2F08C3}"/>
                </a:ext>
              </a:extLst>
            </p:cNvPr>
            <p:cNvGrpSpPr/>
            <p:nvPr/>
          </p:nvGrpSpPr>
          <p:grpSpPr>
            <a:xfrm>
              <a:off x="1023493" y="3567377"/>
              <a:ext cx="7883182" cy="646331"/>
              <a:chOff x="1023493" y="3567377"/>
              <a:chExt cx="7883182" cy="646331"/>
            </a:xfrm>
          </p:grpSpPr>
          <p:pic>
            <p:nvPicPr>
              <p:cNvPr id="7" name="Graphic 6" descr="Scales of justice with solid fill">
                <a:extLst>
                  <a:ext uri="{FF2B5EF4-FFF2-40B4-BE49-F238E27FC236}">
                    <a16:creationId xmlns:a16="http://schemas.microsoft.com/office/drawing/2014/main" id="{34FE6146-E6E7-B922-282C-1C344596A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493" y="3593013"/>
                <a:ext cx="595058" cy="59505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38C6C5-5FDA-D8E6-96AD-609FBACB7EE9}"/>
                  </a:ext>
                </a:extLst>
              </p:cNvPr>
              <p:cNvSpPr txBox="1"/>
              <p:nvPr/>
            </p:nvSpPr>
            <p:spPr>
              <a:xfrm>
                <a:off x="1521607" y="3567377"/>
                <a:ext cx="7385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50" lvl="1" indent="0">
                  <a:buNone/>
                </a:pPr>
                <a:r>
                  <a:rPr lang="nb-NO" sz="1800" dirty="0"/>
                  <a:t>Legal: </a:t>
                </a:r>
                <a:r>
                  <a:rPr lang="nb-NO" sz="1800" dirty="0" err="1"/>
                  <a:t>contracts</a:t>
                </a:r>
                <a:r>
                  <a:rPr lang="nb-NO" sz="1800" dirty="0"/>
                  <a:t> and </a:t>
                </a:r>
                <a:r>
                  <a:rPr lang="nb-NO" sz="1800" dirty="0" err="1"/>
                  <a:t>agreements</a:t>
                </a:r>
                <a:r>
                  <a:rPr lang="nb-NO" sz="1800" dirty="0"/>
                  <a:t> </a:t>
                </a:r>
                <a:r>
                  <a:rPr lang="nb-NO" sz="1800" dirty="0" err="1"/>
                  <a:t>prohibiting</a:t>
                </a:r>
                <a:r>
                  <a:rPr lang="nb-NO" sz="1800" dirty="0"/>
                  <a:t> </a:t>
                </a:r>
                <a:r>
                  <a:rPr lang="nb-NO" sz="1800" dirty="0" err="1"/>
                  <a:t>misuse</a:t>
                </a:r>
                <a:r>
                  <a:rPr lang="nb-NO" sz="1800" dirty="0"/>
                  <a:t> or </a:t>
                </a:r>
                <a:r>
                  <a:rPr lang="nb-NO" sz="1800" dirty="0" err="1"/>
                  <a:t>sharing</a:t>
                </a:r>
                <a:endParaRPr lang="nb-NO" sz="1800" dirty="0"/>
              </a:p>
              <a:p>
                <a:endParaRPr lang="en-US" sz="18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4737C-155C-E7BF-C648-AC6293155AA0}"/>
                </a:ext>
              </a:extLst>
            </p:cNvPr>
            <p:cNvSpPr txBox="1"/>
            <p:nvPr/>
          </p:nvSpPr>
          <p:spPr>
            <a:xfrm>
              <a:off x="1787608" y="3952098"/>
              <a:ext cx="6954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err="1"/>
                <a:t>define</a:t>
              </a:r>
              <a:r>
                <a:rPr lang="nb-NO" sz="1400" dirty="0"/>
                <a:t> </a:t>
              </a:r>
              <a:r>
                <a:rPr lang="nb-NO" sz="1400" dirty="0" err="1"/>
                <a:t>who</a:t>
              </a:r>
              <a:r>
                <a:rPr lang="nb-NO" sz="1400" dirty="0"/>
                <a:t> </a:t>
              </a:r>
              <a:r>
                <a:rPr lang="nb-NO" sz="1400" dirty="0" err="1"/>
                <a:t>can</a:t>
              </a:r>
              <a:r>
                <a:rPr lang="nb-NO" sz="1400" dirty="0"/>
                <a:t> have </a:t>
              </a:r>
              <a:r>
                <a:rPr lang="nb-NO" sz="1400" dirty="0" err="1"/>
                <a:t>access</a:t>
              </a:r>
              <a:r>
                <a:rPr lang="nb-NO" sz="1400" dirty="0"/>
                <a:t> to </a:t>
              </a:r>
              <a:r>
                <a:rPr lang="nb-NO" sz="1400" dirty="0" err="1"/>
                <a:t>what</a:t>
              </a:r>
              <a:r>
                <a:rPr lang="nb-NO" sz="1400" dirty="0"/>
                <a:t>, and </a:t>
              </a:r>
              <a:r>
                <a:rPr lang="nb-NO" sz="1400" dirty="0" err="1"/>
                <a:t>what</a:t>
              </a:r>
              <a:r>
                <a:rPr lang="nb-NO" sz="1400" dirty="0"/>
                <a:t> is </a:t>
              </a:r>
              <a:r>
                <a:rPr lang="nb-NO" sz="1400" dirty="0" err="1"/>
                <a:t>considered</a:t>
              </a:r>
              <a:r>
                <a:rPr lang="nb-NO" sz="1400" dirty="0"/>
                <a:t> </a:t>
              </a:r>
              <a:r>
                <a:rPr lang="nb-NO" sz="1400" dirty="0" err="1"/>
                <a:t>misuse</a:t>
              </a:r>
              <a:endParaRPr lang="nb-NO" sz="1400" dirty="0"/>
            </a:p>
            <a:p>
              <a:endParaRPr lang="en-US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5A893F-0880-C5C8-AD93-67B3925B183C}"/>
              </a:ext>
            </a:extLst>
          </p:cNvPr>
          <p:cNvGrpSpPr/>
          <p:nvPr/>
        </p:nvGrpSpPr>
        <p:grpSpPr>
          <a:xfrm>
            <a:off x="1023493" y="4583746"/>
            <a:ext cx="9384655" cy="692498"/>
            <a:chOff x="1023493" y="4583746"/>
            <a:chExt cx="9384655" cy="6924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BD97D3-9CCC-7F12-020B-77FF573C7168}"/>
                </a:ext>
              </a:extLst>
            </p:cNvPr>
            <p:cNvGrpSpPr/>
            <p:nvPr/>
          </p:nvGrpSpPr>
          <p:grpSpPr>
            <a:xfrm>
              <a:off x="1023493" y="4583746"/>
              <a:ext cx="9384655" cy="646331"/>
              <a:chOff x="1018681" y="5631921"/>
              <a:chExt cx="9384655" cy="646331"/>
            </a:xfrm>
          </p:grpSpPr>
          <p:pic>
            <p:nvPicPr>
              <p:cNvPr id="3" name="Graphic 2" descr="Lock with solid fill">
                <a:extLst>
                  <a:ext uri="{FF2B5EF4-FFF2-40B4-BE49-F238E27FC236}">
                    <a16:creationId xmlns:a16="http://schemas.microsoft.com/office/drawing/2014/main" id="{2D68CB23-C80C-B700-D619-4154769FB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8681" y="5665201"/>
                <a:ext cx="595058" cy="59505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73AEC-3132-339F-794C-A396595441AC}"/>
                  </a:ext>
                </a:extLst>
              </p:cNvPr>
              <p:cNvSpPr txBox="1"/>
              <p:nvPr/>
            </p:nvSpPr>
            <p:spPr>
              <a:xfrm>
                <a:off x="1809605" y="5631921"/>
                <a:ext cx="8593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800" dirty="0" err="1"/>
                  <a:t>Logistical</a:t>
                </a:r>
                <a:r>
                  <a:rPr lang="nb-NO" sz="1800" dirty="0"/>
                  <a:t>: </a:t>
                </a:r>
                <a:r>
                  <a:rPr lang="nb-NO" sz="1800" dirty="0" err="1"/>
                  <a:t>restricting</a:t>
                </a:r>
                <a:r>
                  <a:rPr lang="nb-NO" sz="1800" dirty="0"/>
                  <a:t> </a:t>
                </a:r>
                <a:r>
                  <a:rPr lang="nb-NO" sz="1800" dirty="0" err="1"/>
                  <a:t>physical</a:t>
                </a:r>
                <a:r>
                  <a:rPr lang="nb-NO" sz="1800" dirty="0"/>
                  <a:t> </a:t>
                </a:r>
                <a:r>
                  <a:rPr lang="nb-NO" sz="1800" dirty="0" err="1"/>
                  <a:t>access</a:t>
                </a:r>
                <a:r>
                  <a:rPr lang="nb-NO" sz="1800" dirty="0"/>
                  <a:t>, </a:t>
                </a:r>
                <a:r>
                  <a:rPr lang="nb-NO" sz="1800" dirty="0" err="1"/>
                  <a:t>secure</a:t>
                </a:r>
                <a:r>
                  <a:rPr lang="nb-NO" sz="1800" dirty="0"/>
                  <a:t> </a:t>
                </a:r>
                <a:r>
                  <a:rPr lang="nb-NO" sz="1800" dirty="0" err="1"/>
                  <a:t>networks</a:t>
                </a:r>
                <a:endParaRPr lang="nb-NO" sz="1800" dirty="0"/>
              </a:p>
              <a:p>
                <a:endParaRPr lang="en-US" sz="18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5D3B28-B967-B3B3-CCC3-B4D389A960EE}"/>
                </a:ext>
              </a:extLst>
            </p:cNvPr>
            <p:cNvSpPr txBox="1"/>
            <p:nvPr/>
          </p:nvSpPr>
          <p:spPr>
            <a:xfrm>
              <a:off x="1814417" y="4968467"/>
              <a:ext cx="6954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make it </a:t>
              </a:r>
              <a:r>
                <a:rPr lang="nb-NO" sz="1400" dirty="0" err="1"/>
                <a:t>harder</a:t>
              </a:r>
              <a:r>
                <a:rPr lang="nb-NO" sz="1400" dirty="0"/>
                <a:t> for </a:t>
              </a:r>
              <a:r>
                <a:rPr lang="nb-NO" sz="1400" dirty="0" err="1"/>
                <a:t>unauthorized</a:t>
              </a:r>
              <a:r>
                <a:rPr lang="nb-NO" sz="1400" dirty="0"/>
                <a:t> </a:t>
              </a:r>
              <a:r>
                <a:rPr lang="nb-NO" sz="1400" dirty="0" err="1"/>
                <a:t>people</a:t>
              </a:r>
              <a:r>
                <a:rPr lang="nb-NO" sz="1400" dirty="0"/>
                <a:t> to </a:t>
              </a:r>
              <a:r>
                <a:rPr lang="nb-NO" sz="1400" dirty="0" err="1"/>
                <a:t>access</a:t>
              </a:r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62DCA6-0EBB-B5B9-6BBA-9C285B7EE780}"/>
              </a:ext>
            </a:extLst>
          </p:cNvPr>
          <p:cNvGrpSpPr/>
          <p:nvPr/>
        </p:nvGrpSpPr>
        <p:grpSpPr>
          <a:xfrm>
            <a:off x="1023493" y="5548842"/>
            <a:ext cx="9096657" cy="705248"/>
            <a:chOff x="1023493" y="5548842"/>
            <a:chExt cx="9096657" cy="7052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F053CA-D0FC-B3F0-C635-9286F7E8DC6D}"/>
                </a:ext>
              </a:extLst>
            </p:cNvPr>
            <p:cNvGrpSpPr/>
            <p:nvPr/>
          </p:nvGrpSpPr>
          <p:grpSpPr>
            <a:xfrm>
              <a:off x="1023493" y="5548842"/>
              <a:ext cx="9096657" cy="646331"/>
              <a:chOff x="1018681" y="4599649"/>
              <a:chExt cx="9096657" cy="646331"/>
            </a:xfrm>
          </p:grpSpPr>
          <p:pic>
            <p:nvPicPr>
              <p:cNvPr id="9" name="Graphic 8" descr="Programmer female with solid fill">
                <a:extLst>
                  <a:ext uri="{FF2B5EF4-FFF2-40B4-BE49-F238E27FC236}">
                    <a16:creationId xmlns:a16="http://schemas.microsoft.com/office/drawing/2014/main" id="{87C096DE-E267-4B0A-BE8F-65AE624B3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18681" y="4650922"/>
                <a:ext cx="595058" cy="59505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DF49B-5047-EC84-CACD-C8391B4B4460}"/>
                  </a:ext>
                </a:extLst>
              </p:cNvPr>
              <p:cNvSpPr txBox="1"/>
              <p:nvPr/>
            </p:nvSpPr>
            <p:spPr>
              <a:xfrm>
                <a:off x="1521607" y="4599649"/>
                <a:ext cx="8593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50" lvl="1" indent="0">
                  <a:buNone/>
                </a:pPr>
                <a:r>
                  <a:rPr lang="nb-NO" sz="1800" dirty="0" err="1"/>
                  <a:t>Methodological</a:t>
                </a:r>
                <a:r>
                  <a:rPr lang="nb-NO" sz="1800" dirty="0"/>
                  <a:t>: </a:t>
                </a:r>
                <a:r>
                  <a:rPr lang="nb-NO" sz="1800" dirty="0" err="1"/>
                  <a:t>share</a:t>
                </a:r>
                <a:r>
                  <a:rPr lang="nb-NO" sz="1800" dirty="0"/>
                  <a:t> data in </a:t>
                </a:r>
                <a:r>
                  <a:rPr lang="nb-NO" sz="1800" dirty="0" err="1"/>
                  <a:t>such</a:t>
                </a:r>
                <a:r>
                  <a:rPr lang="nb-NO" sz="1800" dirty="0"/>
                  <a:t> a </a:t>
                </a:r>
                <a:r>
                  <a:rPr lang="nb-NO" sz="1800" dirty="0" err="1"/>
                  <a:t>way</a:t>
                </a:r>
                <a:r>
                  <a:rPr lang="nb-NO" sz="1800" dirty="0"/>
                  <a:t> as to make </a:t>
                </a:r>
                <a:r>
                  <a:rPr lang="nb-NO" sz="1800" dirty="0" err="1"/>
                  <a:t>disclosure</a:t>
                </a:r>
                <a:r>
                  <a:rPr lang="nb-NO" sz="1800" dirty="0"/>
                  <a:t> less </a:t>
                </a:r>
                <a:r>
                  <a:rPr lang="nb-NO" sz="1800" dirty="0" err="1"/>
                  <a:t>likely</a:t>
                </a:r>
                <a:endParaRPr lang="nb-NO" sz="1800" dirty="0"/>
              </a:p>
              <a:p>
                <a:endParaRPr lang="en-US" sz="18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F7D8E8-14BA-CC98-8ED6-AE7C2ECAD9EB}"/>
                </a:ext>
              </a:extLst>
            </p:cNvPr>
            <p:cNvSpPr txBox="1"/>
            <p:nvPr/>
          </p:nvSpPr>
          <p:spPr>
            <a:xfrm>
              <a:off x="1787608" y="5946313"/>
              <a:ext cx="6954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err="1"/>
                <a:t>reduce</a:t>
              </a:r>
              <a:r>
                <a:rPr lang="nb-NO" sz="1400" dirty="0"/>
                <a:t> </a:t>
              </a:r>
              <a:r>
                <a:rPr lang="nb-NO" sz="1400" dirty="0" err="1"/>
                <a:t>what</a:t>
              </a:r>
              <a:r>
                <a:rPr lang="nb-NO" sz="1400" dirty="0"/>
                <a:t> </a:t>
              </a:r>
              <a:r>
                <a:rPr lang="nb-NO" sz="1400" dirty="0" err="1"/>
                <a:t>information</a:t>
              </a:r>
              <a:r>
                <a:rPr lang="nb-NO" sz="1400" dirty="0"/>
                <a:t> </a:t>
              </a:r>
              <a:r>
                <a:rPr lang="nb-NO" sz="1400" dirty="0" err="1"/>
                <a:t>can</a:t>
              </a:r>
              <a:r>
                <a:rPr lang="nb-NO" sz="1400" dirty="0"/>
                <a:t> be </a:t>
              </a:r>
              <a:r>
                <a:rPr lang="nb-NO" sz="1400" dirty="0" err="1"/>
                <a:t>disclosed</a:t>
              </a:r>
              <a:r>
                <a:rPr lang="nb-NO" sz="1400" dirty="0"/>
                <a:t>, </a:t>
              </a:r>
              <a:r>
                <a:rPr lang="nb-NO" sz="1400" dirty="0" err="1"/>
                <a:t>minimize</a:t>
              </a:r>
              <a:r>
                <a:rPr lang="nb-NO" sz="1400" dirty="0"/>
                <a:t> </a:t>
              </a:r>
              <a:r>
                <a:rPr lang="en-US" sz="1400" dirty="0"/>
                <a:t>“damage”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77A36D-3E9E-EC24-8B99-8F68BE899205}"/>
              </a:ext>
            </a:extLst>
          </p:cNvPr>
          <p:cNvGrpSpPr/>
          <p:nvPr/>
        </p:nvGrpSpPr>
        <p:grpSpPr>
          <a:xfrm>
            <a:off x="935340" y="3952098"/>
            <a:ext cx="10986761" cy="2412463"/>
            <a:chOff x="935340" y="3952098"/>
            <a:chExt cx="10986761" cy="241246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D12F3A9-9683-B3D9-E46E-717C91A9CD81}"/>
                </a:ext>
              </a:extLst>
            </p:cNvPr>
            <p:cNvSpPr/>
            <p:nvPr/>
          </p:nvSpPr>
          <p:spPr>
            <a:xfrm>
              <a:off x="935340" y="5484682"/>
              <a:ext cx="9060239" cy="879879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peech Bubble: Rectangle 19">
              <a:extLst>
                <a:ext uri="{FF2B5EF4-FFF2-40B4-BE49-F238E27FC236}">
                  <a16:creationId xmlns:a16="http://schemas.microsoft.com/office/drawing/2014/main" id="{294C10A8-77F8-FAAB-C40C-F24FD0E68FA5}"/>
                </a:ext>
              </a:extLst>
            </p:cNvPr>
            <p:cNvSpPr/>
            <p:nvPr/>
          </p:nvSpPr>
          <p:spPr>
            <a:xfrm>
              <a:off x="8742430" y="3952098"/>
              <a:ext cx="3179671" cy="905898"/>
            </a:xfrm>
            <a:prstGeom prst="wedgeRectCallout">
              <a:avLst>
                <a:gd name="adj1" fmla="val -47395"/>
                <a:gd name="adj2" fmla="val 118748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 course on (output) statistical disclosure control (SDC)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CFFC-C2DD-6682-D6CC-F6622D20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BFE47A41-28E7-41C5-8C58-580E8B2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SDC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289F95-F138-992E-0685-67FF87A54282}"/>
              </a:ext>
            </a:extLst>
          </p:cNvPr>
          <p:cNvSpPr/>
          <p:nvPr/>
        </p:nvSpPr>
        <p:spPr>
          <a:xfrm>
            <a:off x="600872" y="3015426"/>
            <a:ext cx="1864864" cy="1207567"/>
          </a:xfrm>
          <a:prstGeom prst="roundRect">
            <a:avLst/>
          </a:prstGeom>
          <a:solidFill>
            <a:srgbClr val="1A9D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SDC needed?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(legal framework)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436F4-F562-1126-8B12-FBB1235FAF79}"/>
              </a:ext>
            </a:extLst>
          </p:cNvPr>
          <p:cNvSpPr/>
          <p:nvPr/>
        </p:nvSpPr>
        <p:spPr>
          <a:xfrm>
            <a:off x="2882220" y="3015426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Who</a:t>
            </a:r>
            <a:r>
              <a:rPr lang="en-US" sz="1200" dirty="0"/>
              <a:t> will access?</a:t>
            </a:r>
          </a:p>
          <a:p>
            <a:pPr algn="ctr"/>
            <a:r>
              <a:rPr lang="en-US" sz="1200" b="1" dirty="0"/>
              <a:t>How</a:t>
            </a:r>
            <a:r>
              <a:rPr lang="en-US" sz="1200" dirty="0"/>
              <a:t> will they use it?</a:t>
            </a:r>
          </a:p>
          <a:p>
            <a:pPr algn="ctr"/>
            <a:r>
              <a:rPr lang="en-US" sz="1200" b="1" dirty="0"/>
              <a:t>What</a:t>
            </a:r>
            <a:r>
              <a:rPr lang="en-US" sz="1200" dirty="0"/>
              <a:t> is in the data?</a:t>
            </a:r>
            <a:endParaRPr lang="en-US" sz="12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C04529-B7B0-6FCB-49DC-3A415CD04912}"/>
              </a:ext>
            </a:extLst>
          </p:cNvPr>
          <p:cNvSpPr/>
          <p:nvPr/>
        </p:nvSpPr>
        <p:spPr>
          <a:xfrm>
            <a:off x="5163568" y="3015425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measure:</a:t>
            </a:r>
          </a:p>
          <a:p>
            <a:pPr algn="ctr"/>
            <a:r>
              <a:rPr lang="en-US" sz="1200" dirty="0"/>
              <a:t>Risk</a:t>
            </a:r>
          </a:p>
          <a:p>
            <a:pPr algn="ctr"/>
            <a:r>
              <a:rPr lang="en-US" sz="1200" dirty="0"/>
              <a:t>utility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4C109-38D3-4662-04A1-A5F3463FEA90}"/>
              </a:ext>
            </a:extLst>
          </p:cNvPr>
          <p:cNvSpPr/>
          <p:nvPr/>
        </p:nvSpPr>
        <p:spPr>
          <a:xfrm>
            <a:off x="7444916" y="3015424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suitable</a:t>
            </a:r>
          </a:p>
          <a:p>
            <a:pPr algn="ctr"/>
            <a:r>
              <a:rPr lang="en-US" sz="1200" dirty="0"/>
              <a:t>SDC methods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0904BB-A7FE-9631-348F-7E519CFD2AEA}"/>
              </a:ext>
            </a:extLst>
          </p:cNvPr>
          <p:cNvSpPr/>
          <p:nvPr/>
        </p:nvSpPr>
        <p:spPr>
          <a:xfrm>
            <a:off x="9726264" y="3015423"/>
            <a:ext cx="1864864" cy="120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</a:t>
            </a:r>
          </a:p>
          <a:p>
            <a:pPr algn="ctr"/>
            <a:r>
              <a:rPr lang="en-US" sz="1200" dirty="0"/>
              <a:t>Evaluate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C7CA5-8DB3-9B7A-8553-2823B22346F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65736" y="3619210"/>
            <a:ext cx="416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2E16C5-A143-67E8-5993-E39840ACA9AB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747084" y="3619209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0AF6E-FD1C-476C-F50F-A0D30AD7A72B}"/>
              </a:ext>
            </a:extLst>
          </p:cNvPr>
          <p:cNvCxnSpPr/>
          <p:nvPr/>
        </p:nvCxnSpPr>
        <p:spPr>
          <a:xfrm flipV="1">
            <a:off x="7028432" y="3619206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F1966F-D210-B44E-96EB-FF29524CE4A3}"/>
              </a:ext>
            </a:extLst>
          </p:cNvPr>
          <p:cNvCxnSpPr/>
          <p:nvPr/>
        </p:nvCxnSpPr>
        <p:spPr>
          <a:xfrm flipV="1">
            <a:off x="9309780" y="3619206"/>
            <a:ext cx="41648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U-Turn 36">
            <a:extLst>
              <a:ext uri="{FF2B5EF4-FFF2-40B4-BE49-F238E27FC236}">
                <a16:creationId xmlns:a16="http://schemas.microsoft.com/office/drawing/2014/main" id="{F667A581-2498-ACD8-6550-CD1930759301}"/>
              </a:ext>
            </a:extLst>
          </p:cNvPr>
          <p:cNvSpPr/>
          <p:nvPr/>
        </p:nvSpPr>
        <p:spPr>
          <a:xfrm flipH="1">
            <a:off x="8348262" y="2411639"/>
            <a:ext cx="2533182" cy="603782"/>
          </a:xfrm>
          <a:prstGeom prst="uturnArrow">
            <a:avLst>
              <a:gd name="adj1" fmla="val 6231"/>
              <a:gd name="adj2" fmla="val 9707"/>
              <a:gd name="adj3" fmla="val 14189"/>
              <a:gd name="adj4" fmla="val 85811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U-Turn 38">
            <a:extLst>
              <a:ext uri="{FF2B5EF4-FFF2-40B4-BE49-F238E27FC236}">
                <a16:creationId xmlns:a16="http://schemas.microsoft.com/office/drawing/2014/main" id="{5717035A-F4C2-C5DA-E474-4D1A2ECD783E}"/>
              </a:ext>
            </a:extLst>
          </p:cNvPr>
          <p:cNvSpPr/>
          <p:nvPr/>
        </p:nvSpPr>
        <p:spPr>
          <a:xfrm flipH="1">
            <a:off x="6044812" y="2411639"/>
            <a:ext cx="4836632" cy="603782"/>
          </a:xfrm>
          <a:prstGeom prst="uturnArrow">
            <a:avLst>
              <a:gd name="adj1" fmla="val 6231"/>
              <a:gd name="adj2" fmla="val 9707"/>
              <a:gd name="adj3" fmla="val 14189"/>
              <a:gd name="adj4" fmla="val 85811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DBBD-7FEB-221E-52F5-A0E4DCF0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13504DC-5459-C624-1316-6FF71F08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Is SDC </a:t>
            </a:r>
            <a:r>
              <a:rPr lang="nb-NO" dirty="0" err="1"/>
              <a:t>needed</a:t>
            </a:r>
            <a:r>
              <a:rPr lang="nb-NO" dirty="0"/>
              <a:t>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C4C794F7-C24B-BB01-1AF5-2B263934BD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6862195" cy="3978862"/>
          </a:xfrm>
        </p:spPr>
        <p:txBody>
          <a:bodyPr/>
          <a:lstStyle/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laws</a:t>
            </a:r>
            <a:r>
              <a:rPr lang="nb-NO" dirty="0"/>
              <a:t> </a:t>
            </a:r>
            <a:r>
              <a:rPr lang="nb-NO" dirty="0" err="1"/>
              <a:t>provide</a:t>
            </a:r>
            <a:r>
              <a:rPr lang="nb-NO" dirty="0"/>
              <a:t> a </a:t>
            </a:r>
            <a:r>
              <a:rPr lang="nb-NO" dirty="0" err="1"/>
              <a:t>framework</a:t>
            </a:r>
            <a:r>
              <a:rPr lang="nb-NO" dirty="0"/>
              <a:t> in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must </a:t>
            </a:r>
            <a:r>
              <a:rPr lang="nb-NO" dirty="0" err="1"/>
              <a:t>operate</a:t>
            </a:r>
            <a:endParaRPr lang="nb-NO" dirty="0"/>
          </a:p>
          <a:p>
            <a:r>
              <a:rPr lang="nb-NO" dirty="0" err="1"/>
              <a:t>Specific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country</a:t>
            </a:r>
          </a:p>
          <a:p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exceptions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Respondent </a:t>
            </a:r>
            <a:r>
              <a:rPr lang="nb-NO" dirty="0" err="1"/>
              <a:t>consent</a:t>
            </a:r>
            <a:r>
              <a:rPr lang="nb-NO" dirty="0"/>
              <a:t>, </a:t>
            </a:r>
            <a:r>
              <a:rPr lang="nb-NO" dirty="0" err="1"/>
              <a:t>publicly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Sensitivity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(?)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19EB0-1837-B492-4103-76D7AD330F0B}"/>
              </a:ext>
            </a:extLst>
          </p:cNvPr>
          <p:cNvSpPr/>
          <p:nvPr/>
        </p:nvSpPr>
        <p:spPr>
          <a:xfrm>
            <a:off x="7515497" y="2506861"/>
            <a:ext cx="4511041" cy="2689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Norwegian Statistics Act, </a:t>
            </a:r>
            <a:r>
              <a:rPr lang="nb-NO" sz="1600" b="1" dirty="0">
                <a:solidFill>
                  <a:sysClr val="windowText" lastClr="000000"/>
                </a:solidFill>
              </a:rPr>
              <a:t>§7</a:t>
            </a:r>
            <a:endParaRPr lang="en-US" sz="1600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ysClr val="windowText" lastClr="000000"/>
                </a:solidFill>
              </a:rPr>
              <a:t>Official statistics shall be disseminated in such a manner that it is not possible to directly or indirectly identify a statistical unit and thus disclose individual data.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ysClr val="windowText" lastClr="000000"/>
                </a:solidFill>
              </a:rPr>
              <a:t>[…]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ysClr val="windowText" lastClr="000000"/>
                </a:solidFill>
              </a:rPr>
              <a:t>An exception may be made if the […] unit has granted consent or if the data are available to the public</a:t>
            </a:r>
            <a:endParaRPr lang="nb-NO" sz="1600" dirty="0">
              <a:solidFill>
                <a:sysClr val="windowText" lastClr="000000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52285-5F7E-CB5C-DD51-4B70458EDD7D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7E1C239-F4A4-7810-DF56-F8B3EE37FB68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8402A0-0115-07DD-9BC4-3519906097BC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B8B6CB-B6B5-BD14-6D64-8E8DF9D55408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0F53BF5-DBE7-56A5-4DD4-507668DDD965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6DF0F6-BB08-8E73-4466-BCDB0D6EBBCA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EE7781-1355-0BBE-CBB4-3C2E51EA9C60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C94D24-825E-595A-6D11-B73CCC7C841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B89AB-916B-B474-C299-B5E357D90659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5EAD15-C31D-B813-8CA8-339E06E3D233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8F40305A-4E94-24B9-CA21-7E9A188751C4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985D1218-4C8C-69E2-A2B7-8851DF8F0C62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5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6FFCB-CC56-7006-DD4D-3BDA6B706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810F4B9-7E59-9D4B-95E8-663EAE1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Is SDC </a:t>
            </a:r>
            <a:r>
              <a:rPr lang="nb-NO" dirty="0" err="1"/>
              <a:t>needed</a:t>
            </a:r>
            <a:r>
              <a:rPr lang="nb-NO" dirty="0"/>
              <a:t>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6F18090-F075-09D3-E5D0-26A09AB8E3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(policy) </a:t>
            </a:r>
            <a:r>
              <a:rPr lang="nb-NO" dirty="0" err="1"/>
              <a:t>factors</a:t>
            </a:r>
            <a:r>
              <a:rPr lang="nb-NO" dirty="0"/>
              <a:t> to </a:t>
            </a:r>
            <a:r>
              <a:rPr lang="nb-NO" dirty="0" err="1"/>
              <a:t>consider</a:t>
            </a:r>
            <a:r>
              <a:rPr lang="nb-NO" dirty="0"/>
              <a:t>:</a:t>
            </a:r>
          </a:p>
          <a:p>
            <a:r>
              <a:rPr lang="nb-NO" dirty="0"/>
              <a:t>Respondents </a:t>
            </a:r>
            <a:r>
              <a:rPr lang="nb-NO" dirty="0" err="1"/>
              <a:t>perception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data: Is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particularly</a:t>
            </a:r>
            <a:r>
              <a:rPr lang="nb-NO" dirty="0"/>
              <a:t> sensitive? E.g., </a:t>
            </a:r>
            <a:r>
              <a:rPr lang="nb-NO" dirty="0" err="1"/>
              <a:t>health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, </a:t>
            </a:r>
            <a:r>
              <a:rPr lang="nb-NO" dirty="0" err="1"/>
              <a:t>criminal</a:t>
            </a:r>
            <a:r>
              <a:rPr lang="nb-NO" dirty="0"/>
              <a:t> record</a:t>
            </a:r>
          </a:p>
          <a:p>
            <a:r>
              <a:rPr lang="nb-NO" dirty="0"/>
              <a:t>Level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detail</a:t>
            </a:r>
            <a:r>
              <a:rPr lang="nb-NO" dirty="0"/>
              <a:t> (e.g., Income = </a:t>
            </a:r>
            <a:r>
              <a:rPr lang="en-US" dirty="0"/>
              <a:t>“12 345” compared to</a:t>
            </a:r>
          </a:p>
          <a:p>
            <a:pPr marL="0" indent="0">
              <a:buNone/>
            </a:pPr>
            <a:r>
              <a:rPr lang="en-US" dirty="0"/>
              <a:t>   Income = “10 000–20 000”</a:t>
            </a:r>
            <a:r>
              <a:rPr lang="nb-NO" dirty="0"/>
              <a:t>)</a:t>
            </a:r>
          </a:p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data older,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no</a:t>
            </a:r>
            <a:r>
              <a:rPr lang="nb-NO" dirty="0"/>
              <a:t> longer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unit?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61B1F2-3C4C-0D2D-0ABE-6B71615BB024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8A8DD3D-FA22-D5D9-4D23-5F5A77C9160A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F363B30-2E96-EA6B-F015-7A8A15EC2F6D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F36E0B-F793-9871-EFFB-EE4862430C3E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6B4C20-2AB1-81AB-2F36-A58F347E7686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1A1FE4-2D5C-E9EB-4A7F-2C111630A2B3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643804-1F49-D89A-5A81-9D51880DD9F7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D8A07-9413-44CF-CA63-FBAB8286A97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35B378-344B-907C-1A0B-D656706F7F40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425F9-A92F-FFD3-0F8A-0C42F9BEEAF1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918B4A9F-B934-87D1-7C47-514A22DBEB64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7FCB02AA-5B91-6C95-515E-6B7F37EC9ABC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52908-8B56-67F1-F7AE-1AD826EB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EDE2E18-DB74-9FD2-1FF5-9C4C803E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Who, </a:t>
            </a:r>
            <a:r>
              <a:rPr lang="nb-NO" dirty="0" err="1"/>
              <a:t>how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D6008C5-5678-2A37-F163-2B34BBA51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Who</a:t>
            </a:r>
            <a:r>
              <a:rPr lang="en-US" dirty="0"/>
              <a:t> will have access: the public? Researchers? </a:t>
            </a:r>
          </a:p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 will they use it: For example: for research, are certain characteristics important to preserve (statistical relationships between certain variables)</a:t>
            </a:r>
          </a:p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 does the data contain:</a:t>
            </a:r>
          </a:p>
          <a:p>
            <a:pPr lvl="1"/>
            <a:r>
              <a:rPr lang="en-US" dirty="0"/>
              <a:t>Microdata or tabular data</a:t>
            </a:r>
          </a:p>
          <a:p>
            <a:pPr lvl="1"/>
            <a:r>
              <a:rPr lang="en-US" dirty="0"/>
              <a:t>Continuous or categorical variables</a:t>
            </a:r>
          </a:p>
          <a:p>
            <a:pPr lvl="1"/>
            <a:r>
              <a:rPr lang="en-US" dirty="0"/>
              <a:t>Sample or full population</a:t>
            </a: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F5CE75-F9A2-D081-70EB-06C66F8B5BAD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FCC24E3-6C11-5866-311B-4215A38B1539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A0010E-7035-C1A7-CAF9-7DC92191E29D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B9B69C-055C-DA31-7722-9BD06E1CEDB1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3DA9B3-404A-207B-A43D-92113A5263E8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8B1BD5-9700-570B-21EE-9A8A7EF2AF21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7DAD34-3774-2482-D4FF-F0A4892E2977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A13A55-1500-B3A7-DA6E-40C8C098E3B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182A6-5156-153E-B200-403087A8D56E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8A4A37-F81B-3EEE-3F24-6DD40AAD9DF9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B770463B-0A77-02F1-3883-77367C4BAA65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05CB846F-EC01-A876-17BD-81E4FF922667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F178-948D-DC88-25FE-DBEF198D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CA203CC-FAAE-228F-4C61-6BB18F6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3. </a:t>
            </a:r>
            <a:r>
              <a:rPr lang="nb-NO" dirty="0" err="1"/>
              <a:t>Disclosure</a:t>
            </a:r>
            <a:r>
              <a:rPr lang="nb-NO" dirty="0"/>
              <a:t> risk</a:t>
            </a:r>
            <a:endParaRPr lang="nb-NO" b="0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4C5D3DD-EE47-A443-DA8F-F475956A0F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b="1" dirty="0" err="1"/>
              <a:t>What</a:t>
            </a:r>
            <a:r>
              <a:rPr lang="nb-NO" b="1" dirty="0"/>
              <a:t> </a:t>
            </a:r>
            <a:r>
              <a:rPr lang="nb-NO" b="1" dirty="0" err="1"/>
              <a:t>are</a:t>
            </a:r>
            <a:r>
              <a:rPr lang="nb-NO" b="1" dirty="0"/>
              <a:t>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protecting</a:t>
            </a:r>
            <a:r>
              <a:rPr lang="nb-NO" b="1" dirty="0"/>
              <a:t> </a:t>
            </a:r>
            <a:r>
              <a:rPr lang="nb-NO" b="1" dirty="0" err="1"/>
              <a:t>against</a:t>
            </a:r>
            <a:r>
              <a:rPr lang="nb-NO" b="1" dirty="0"/>
              <a:t>?</a:t>
            </a:r>
          </a:p>
          <a:p>
            <a:pPr marL="0" indent="0">
              <a:buNone/>
            </a:pP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an </a:t>
            </a:r>
            <a:r>
              <a:rPr lang="nb-NO" dirty="0" err="1"/>
              <a:t>attacker</a:t>
            </a:r>
            <a:r>
              <a:rPr lang="nb-NO" dirty="0"/>
              <a:t> have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disclose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?</a:t>
            </a:r>
          </a:p>
          <a:p>
            <a:r>
              <a:rPr lang="nb-NO" dirty="0"/>
              <a:t>Public </a:t>
            </a:r>
            <a:r>
              <a:rPr lang="nb-NO" dirty="0" err="1"/>
              <a:t>information</a:t>
            </a:r>
            <a:r>
              <a:rPr lang="nb-NO" dirty="0"/>
              <a:t> (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/</a:t>
            </a:r>
            <a:r>
              <a:rPr lang="nb-NO" dirty="0" err="1"/>
              <a:t>tables</a:t>
            </a:r>
            <a:r>
              <a:rPr lang="nb-NO" dirty="0"/>
              <a:t>/registers)</a:t>
            </a:r>
          </a:p>
          <a:p>
            <a:r>
              <a:rPr lang="nb-NO" dirty="0"/>
              <a:t>Knowledge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statistical</a:t>
            </a:r>
            <a:r>
              <a:rPr lang="nb-NO" dirty="0"/>
              <a:t> units</a:t>
            </a:r>
          </a:p>
          <a:p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industry</a:t>
            </a: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 </a:t>
            </a:r>
            <a:r>
              <a:rPr lang="nb-NO" dirty="0" err="1"/>
              <a:t>capabilities</a:t>
            </a:r>
            <a:r>
              <a:rPr lang="nb-NO" dirty="0"/>
              <a:t>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assume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24602A-E884-F6A0-27B3-FFF88978E74B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1D5A141-093B-1C9E-DB9D-9E54F4481076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BE2195-4394-C935-4AA0-1A640BBA1590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56DA2D-9CA0-4717-1E24-D084F40DF853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9E41689-9650-A762-9F78-0CCB648175B1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D060DA-6312-DE94-2B48-2E15A4FB53D6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4DCCCB-A692-DD47-3EE0-1BEA8FC69E6B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83498F-5EB1-4017-27F0-B94CF469089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CF85A0-3C41-02AC-4644-F6BB19DDFFFB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6D82A6-4846-F619-ED6E-068EF1D5AB43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A9FE37DD-5C55-0CEA-EA9D-90BAF3C0529E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694DF5BA-2E11-4728-6AE6-BC89A736A171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8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4B5C-AA5F-BDFA-7829-AD23A7A5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5884747-4A7E-FC4F-846E-0B1523E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3. Data </a:t>
            </a:r>
            <a:r>
              <a:rPr lang="nb-NO" dirty="0" err="1"/>
              <a:t>utility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E5F42D8-50F8-AB56-15F1-5FBD9E4DF9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How do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measure</a:t>
            </a:r>
            <a:r>
              <a:rPr lang="nb-NO" b="1" dirty="0"/>
              <a:t> </a:t>
            </a:r>
            <a:r>
              <a:rPr lang="nb-NO" b="1" dirty="0" err="1"/>
              <a:t>how</a:t>
            </a:r>
            <a:r>
              <a:rPr lang="nb-NO" b="1" dirty="0"/>
              <a:t> </a:t>
            </a:r>
            <a:r>
              <a:rPr lang="nb-NO" b="1" dirty="0" err="1"/>
              <a:t>good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data is?</a:t>
            </a:r>
          </a:p>
          <a:p>
            <a:pPr marL="0" indent="0">
              <a:buNone/>
            </a:pPr>
            <a:r>
              <a:rPr lang="nb-NO" dirty="0" err="1"/>
              <a:t>Take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consideration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 2:</a:t>
            </a:r>
          </a:p>
          <a:p>
            <a:r>
              <a:rPr lang="nb-NO" dirty="0"/>
              <a:t>Who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it,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contain</a:t>
            </a:r>
            <a:r>
              <a:rPr lang="nb-NO" dirty="0"/>
              <a:t>?</a:t>
            </a:r>
          </a:p>
          <a:p>
            <a:pPr marL="0" indent="0">
              <a:buNone/>
            </a:pPr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quantifiable</a:t>
            </a:r>
            <a:r>
              <a:rPr lang="nb-NO" dirty="0"/>
              <a:t> (!)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considerations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417A1-4363-2C9B-CBF3-C18BA51A2AB4}"/>
              </a:ext>
            </a:extLst>
          </p:cNvPr>
          <p:cNvGrpSpPr/>
          <p:nvPr/>
        </p:nvGrpSpPr>
        <p:grpSpPr>
          <a:xfrm>
            <a:off x="6096000" y="262465"/>
            <a:ext cx="5925068" cy="955026"/>
            <a:chOff x="600872" y="2411639"/>
            <a:chExt cx="10990256" cy="18113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8943006-2E53-E9F1-6B84-C15FB34A5EA4}"/>
                </a:ext>
              </a:extLst>
            </p:cNvPr>
            <p:cNvSpPr/>
            <p:nvPr/>
          </p:nvSpPr>
          <p:spPr>
            <a:xfrm>
              <a:off x="600872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Is SDC needed?</a:t>
              </a:r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/>
                <a:t>(legal framework)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7F36AD-861C-6789-3594-78CDDF3197B7}"/>
                </a:ext>
              </a:extLst>
            </p:cNvPr>
            <p:cNvSpPr/>
            <p:nvPr/>
          </p:nvSpPr>
          <p:spPr>
            <a:xfrm>
              <a:off x="2882220" y="3015426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/>
                <a:t>Who</a:t>
              </a:r>
              <a:r>
                <a:rPr lang="en-US" sz="600" dirty="0"/>
                <a:t> will access?</a:t>
              </a:r>
            </a:p>
            <a:p>
              <a:pPr algn="ctr"/>
              <a:r>
                <a:rPr lang="en-US" sz="600" b="1" dirty="0"/>
                <a:t>How</a:t>
              </a:r>
              <a:r>
                <a:rPr lang="en-US" sz="600" dirty="0"/>
                <a:t> will they use it?</a:t>
              </a:r>
            </a:p>
            <a:p>
              <a:pPr algn="ctr"/>
              <a:r>
                <a:rPr lang="en-US" sz="600" b="1" dirty="0"/>
                <a:t>What</a:t>
              </a:r>
              <a:r>
                <a:rPr lang="en-US" sz="600" dirty="0"/>
                <a:t> is in the data?</a:t>
              </a:r>
              <a:endParaRPr lang="en-US" sz="6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F5C784-873B-CD41-A6EA-996EDC46CB79}"/>
                </a:ext>
              </a:extLst>
            </p:cNvPr>
            <p:cNvSpPr/>
            <p:nvPr/>
          </p:nvSpPr>
          <p:spPr>
            <a:xfrm>
              <a:off x="5163568" y="3015425"/>
              <a:ext cx="1864864" cy="1207567"/>
            </a:xfrm>
            <a:prstGeom prst="roundRect">
              <a:avLst/>
            </a:prstGeom>
            <a:solidFill>
              <a:srgbClr val="1A9D49"/>
            </a:solidFill>
            <a:ln>
              <a:solidFill>
                <a:srgbClr val="2742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How to measure:</a:t>
              </a:r>
            </a:p>
            <a:p>
              <a:pPr algn="ctr"/>
              <a:r>
                <a:rPr lang="en-US" sz="600" dirty="0"/>
                <a:t>Risk</a:t>
              </a:r>
            </a:p>
            <a:p>
              <a:pPr algn="ctr"/>
              <a:r>
                <a:rPr lang="en-US" sz="600" dirty="0"/>
                <a:t>utility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ECFEF8-4128-0B48-A376-75ECA946ABA1}"/>
                </a:ext>
              </a:extLst>
            </p:cNvPr>
            <p:cNvSpPr/>
            <p:nvPr/>
          </p:nvSpPr>
          <p:spPr>
            <a:xfrm>
              <a:off x="7444916" y="3015424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Find suitable</a:t>
              </a:r>
            </a:p>
            <a:p>
              <a:pPr algn="ctr"/>
              <a:r>
                <a:rPr lang="en-US" sz="600" dirty="0"/>
                <a:t>SDC methods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FAF086-9F1C-B0D2-FE26-09A53A85ABB2}"/>
                </a:ext>
              </a:extLst>
            </p:cNvPr>
            <p:cNvSpPr/>
            <p:nvPr/>
          </p:nvSpPr>
          <p:spPr>
            <a:xfrm>
              <a:off x="9726264" y="3015423"/>
              <a:ext cx="1864864" cy="12075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Implement</a:t>
              </a:r>
            </a:p>
            <a:p>
              <a:pPr algn="ctr"/>
              <a:r>
                <a:rPr lang="en-US" sz="600" dirty="0"/>
                <a:t>Evaluate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AD9945-39F8-312B-8867-5DDCEDC280B5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2465736" y="3619210"/>
              <a:ext cx="416484" cy="0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6B4FE8-ADF5-A9E5-2780-68FE3E9B0E9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747084" y="3619209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8DC72C-640F-8EAB-1460-6571CAE69334}"/>
                </a:ext>
              </a:extLst>
            </p:cNvPr>
            <p:cNvCxnSpPr/>
            <p:nvPr/>
          </p:nvCxnSpPr>
          <p:spPr>
            <a:xfrm flipV="1">
              <a:off x="7028432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4BB56F-2DA4-D9C9-35EE-31D4B2B6C8E3}"/>
                </a:ext>
              </a:extLst>
            </p:cNvPr>
            <p:cNvCxnSpPr/>
            <p:nvPr/>
          </p:nvCxnSpPr>
          <p:spPr>
            <a:xfrm flipV="1">
              <a:off x="9309780" y="3619206"/>
              <a:ext cx="416484" cy="1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09D9FD50-87C6-84A5-C280-DAF659BB8256}"/>
                </a:ext>
              </a:extLst>
            </p:cNvPr>
            <p:cNvSpPr/>
            <p:nvPr/>
          </p:nvSpPr>
          <p:spPr>
            <a:xfrm flipH="1">
              <a:off x="8348262" y="2411639"/>
              <a:ext cx="253318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5" name="Arrow: U-Turn 14">
              <a:extLst>
                <a:ext uri="{FF2B5EF4-FFF2-40B4-BE49-F238E27FC236}">
                  <a16:creationId xmlns:a16="http://schemas.microsoft.com/office/drawing/2014/main" id="{DA46EBD0-5638-F056-5227-CBA03D0DF1B5}"/>
                </a:ext>
              </a:extLst>
            </p:cNvPr>
            <p:cNvSpPr/>
            <p:nvPr/>
          </p:nvSpPr>
          <p:spPr>
            <a:xfrm flipH="1">
              <a:off x="6044812" y="2411639"/>
              <a:ext cx="4836632" cy="603782"/>
            </a:xfrm>
            <a:prstGeom prst="uturnArrow">
              <a:avLst>
                <a:gd name="adj1" fmla="val 6231"/>
                <a:gd name="adj2" fmla="val 9707"/>
                <a:gd name="adj3" fmla="val 14189"/>
                <a:gd name="adj4" fmla="val 85811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9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C60F9C-C20B-4526-AA17-F705D3E3B420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7ea6e10-947a-4ba0-9b65-eec85fb93921"/>
    <ds:schemaRef ds:uri="f712c1aa-8c16-4b02-b1f2-f7889ce7c2b4"/>
  </ds:schemaRefs>
</ds:datastoreItem>
</file>

<file path=customXml/itemProps2.xml><?xml version="1.0" encoding="utf-8"?>
<ds:datastoreItem xmlns:ds="http://schemas.openxmlformats.org/officeDocument/2006/customXml" ds:itemID="{6AFF3DAA-299E-4BCC-A701-D5CD5F4D8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1584</TotalTime>
  <Words>1616</Words>
  <Application>Microsoft Office PowerPoint</Application>
  <PresentationFormat>Widescreen</PresentationFormat>
  <Paragraphs>758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Open Sans</vt:lpstr>
      <vt:lpstr>Cascadia Code</vt:lpstr>
      <vt:lpstr>Aptos</vt:lpstr>
      <vt:lpstr>Roboto Condensed</vt:lpstr>
      <vt:lpstr>Arial</vt:lpstr>
      <vt:lpstr>Office-tema</vt:lpstr>
      <vt:lpstr>Statistical Disclosure Control (SDC)</vt:lpstr>
      <vt:lpstr>Agenda</vt:lpstr>
      <vt:lpstr>Data confidentiality?</vt:lpstr>
      <vt:lpstr>The SDC Process</vt:lpstr>
      <vt:lpstr>1. Is SDC needed?</vt:lpstr>
      <vt:lpstr>1. Is SDC needed?</vt:lpstr>
      <vt:lpstr>2. Who, how, what?</vt:lpstr>
      <vt:lpstr>3. Disclosure risk</vt:lpstr>
      <vt:lpstr>3. Data utility</vt:lpstr>
      <vt:lpstr>4. SDC methods</vt:lpstr>
      <vt:lpstr>5. Evaluate</vt:lpstr>
      <vt:lpstr>This course</vt:lpstr>
      <vt:lpstr>Cell Suppression</vt:lpstr>
      <vt:lpstr>Cell suppression</vt:lpstr>
      <vt:lpstr>Simple table</vt:lpstr>
      <vt:lpstr>Simple table</vt:lpstr>
      <vt:lpstr>Simple table</vt:lpstr>
      <vt:lpstr>Simple table</vt:lpstr>
      <vt:lpstr>Simple table</vt:lpstr>
      <vt:lpstr>Simple table</vt:lpstr>
      <vt:lpstr>This course</vt:lpstr>
      <vt:lpstr>Exercises</vt:lpstr>
      <vt:lpstr>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Disclosure Control (SDC)</dc:title>
  <dc:creator>Lupp , Daniel</dc:creator>
  <cp:lastModifiedBy>Lupp , Daniel</cp:lastModifiedBy>
  <cp:revision>1</cp:revision>
  <dcterms:created xsi:type="dcterms:W3CDTF">2024-02-20T11:53:24Z</dcterms:created>
  <dcterms:modified xsi:type="dcterms:W3CDTF">2024-02-26T11:48:47Z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