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56" r:id="rId5"/>
    <p:sldId id="262" r:id="rId6"/>
    <p:sldId id="264" r:id="rId7"/>
    <p:sldId id="556" r:id="rId8"/>
    <p:sldId id="557" r:id="rId9"/>
    <p:sldId id="533" r:id="rId10"/>
    <p:sldId id="516" r:id="rId11"/>
    <p:sldId id="560" r:id="rId12"/>
    <p:sldId id="517" r:id="rId13"/>
    <p:sldId id="518" r:id="rId14"/>
    <p:sldId id="558" r:id="rId15"/>
    <p:sldId id="519" r:id="rId16"/>
    <p:sldId id="521" r:id="rId17"/>
    <p:sldId id="520" r:id="rId18"/>
    <p:sldId id="523" r:id="rId19"/>
    <p:sldId id="524" r:id="rId20"/>
    <p:sldId id="526" r:id="rId21"/>
    <p:sldId id="271" r:id="rId22"/>
    <p:sldId id="536" r:id="rId23"/>
    <p:sldId id="527" r:id="rId24"/>
    <p:sldId id="559" r:id="rId25"/>
    <p:sldId id="561" r:id="rId26"/>
    <p:sldId id="562" r:id="rId27"/>
    <p:sldId id="528" r:id="rId28"/>
    <p:sldId id="529" r:id="rId29"/>
    <p:sldId id="530" r:id="rId30"/>
    <p:sldId id="534" r:id="rId31"/>
    <p:sldId id="261" r:id="rId32"/>
  </p:sldIdLst>
  <p:sldSz cx="12192000" cy="6858000"/>
  <p:notesSz cx="6811963" cy="9942513"/>
  <p:embeddedFontLst>
    <p:embeddedFont>
      <p:font typeface="Cascadia Code ExtraLight" panose="020B0609020000020004" pitchFamily="49" charset="0"/>
      <p:regular r:id="rId33"/>
      <p:italic r:id="rId34"/>
    </p:embeddedFont>
    <p:embeddedFont>
      <p:font typeface="Cascadia Code Light" panose="020B0609020000020004" pitchFamily="49" charset="0"/>
      <p:regular r:id="rId35"/>
      <p:italic r:id="rId36"/>
    </p:embeddedFont>
    <p:embeddedFont>
      <p:font typeface="Cascadia Mono Light" panose="020B0609020000020004" pitchFamily="49" charset="0"/>
      <p:regular r:id="rId37"/>
      <p: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B84CF-06D3-4E93-BD91-4620B17168BD}" v="3034" dt="2024-02-28T09:36:56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29" autoAdjust="0"/>
  </p:normalViewPr>
  <p:slideViewPr>
    <p:cSldViewPr snapToGrid="0">
      <p:cViewPr varScale="1">
        <p:scale>
          <a:sx n="62" d="100"/>
          <a:sy n="62" d="100"/>
        </p:scale>
        <p:origin x="796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p , Daniel" userId="8f01f7ce-a07c-4e62-a170-377821cc7cd6" providerId="ADAL" clId="{091B84CF-06D3-4E93-BD91-4620B17168BD}"/>
    <pc:docChg chg="undo custSel addSld delSld modSld sldOrd">
      <pc:chgData name="Lupp , Daniel" userId="8f01f7ce-a07c-4e62-a170-377821cc7cd6" providerId="ADAL" clId="{091B84CF-06D3-4E93-BD91-4620B17168BD}" dt="2024-02-28T10:05:34.880" v="5675" actId="20577"/>
      <pc:docMkLst>
        <pc:docMk/>
      </pc:docMkLst>
      <pc:sldChg chg="modSp mod">
        <pc:chgData name="Lupp , Daniel" userId="8f01f7ce-a07c-4e62-a170-377821cc7cd6" providerId="ADAL" clId="{091B84CF-06D3-4E93-BD91-4620B17168BD}" dt="2024-02-28T10:03:13.827" v="5648" actId="20577"/>
        <pc:sldMkLst>
          <pc:docMk/>
          <pc:sldMk cId="429471054" sldId="256"/>
        </pc:sldMkLst>
        <pc:spChg chg="mod">
          <ac:chgData name="Lupp , Daniel" userId="8f01f7ce-a07c-4e62-a170-377821cc7cd6" providerId="ADAL" clId="{091B84CF-06D3-4E93-BD91-4620B17168BD}" dt="2024-02-28T10:02:53.395" v="5587" actId="20577"/>
          <ac:spMkLst>
            <pc:docMk/>
            <pc:sldMk cId="429471054" sldId="256"/>
            <ac:spMk id="4" creationId="{4B419842-592E-434F-A9A0-9D056E879673}"/>
          </ac:spMkLst>
        </pc:spChg>
        <pc:spChg chg="mod">
          <ac:chgData name="Lupp , Daniel" userId="8f01f7ce-a07c-4e62-a170-377821cc7cd6" providerId="ADAL" clId="{091B84CF-06D3-4E93-BD91-4620B17168BD}" dt="2024-02-28T10:03:13.827" v="5648" actId="20577"/>
          <ac:spMkLst>
            <pc:docMk/>
            <pc:sldMk cId="429471054" sldId="256"/>
            <ac:spMk id="5" creationId="{1A0095F8-98D7-4910-A38E-D9915094E096}"/>
          </ac:spMkLst>
        </pc:spChg>
      </pc:sldChg>
      <pc:sldChg chg="modSp mod">
        <pc:chgData name="Lupp , Daniel" userId="8f01f7ce-a07c-4e62-a170-377821cc7cd6" providerId="ADAL" clId="{091B84CF-06D3-4E93-BD91-4620B17168BD}" dt="2024-02-28T09:38:11.160" v="5549" actId="20577"/>
        <pc:sldMkLst>
          <pc:docMk/>
          <pc:sldMk cId="3480541493" sldId="261"/>
        </pc:sldMkLst>
        <pc:spChg chg="mod">
          <ac:chgData name="Lupp , Daniel" userId="8f01f7ce-a07c-4e62-a170-377821cc7cd6" providerId="ADAL" clId="{091B84CF-06D3-4E93-BD91-4620B17168BD}" dt="2024-02-28T09:38:11.160" v="5549" actId="20577"/>
          <ac:spMkLst>
            <pc:docMk/>
            <pc:sldMk cId="3480541493" sldId="261"/>
            <ac:spMk id="4" creationId="{00000000-0000-0000-0000-000000000000}"/>
          </ac:spMkLst>
        </pc:spChg>
      </pc:sldChg>
      <pc:sldChg chg="modSp mod">
        <pc:chgData name="Lupp , Daniel" userId="8f01f7ce-a07c-4e62-a170-377821cc7cd6" providerId="ADAL" clId="{091B84CF-06D3-4E93-BD91-4620B17168BD}" dt="2024-02-22T11:24:14.356" v="405" actId="20577"/>
        <pc:sldMkLst>
          <pc:docMk/>
          <pc:sldMk cId="1339375299" sldId="262"/>
        </pc:sldMkLst>
        <pc:spChg chg="mod">
          <ac:chgData name="Lupp , Daniel" userId="8f01f7ce-a07c-4e62-a170-377821cc7cd6" providerId="ADAL" clId="{091B84CF-06D3-4E93-BD91-4620B17168BD}" dt="2024-02-22T11:24:14.356" v="405" actId="20577"/>
          <ac:spMkLst>
            <pc:docMk/>
            <pc:sldMk cId="1339375299" sldId="262"/>
            <ac:spMk id="4" creationId="{4632189E-0C85-466E-8062-F4139B9CBB6B}"/>
          </ac:spMkLst>
        </pc:spChg>
        <pc:spChg chg="mod">
          <ac:chgData name="Lupp , Daniel" userId="8f01f7ce-a07c-4e62-a170-377821cc7cd6" providerId="ADAL" clId="{091B84CF-06D3-4E93-BD91-4620B17168BD}" dt="2024-02-22T11:24:03.855" v="367" actId="6549"/>
          <ac:spMkLst>
            <pc:docMk/>
            <pc:sldMk cId="1339375299" sldId="262"/>
            <ac:spMk id="5" creationId="{EE970C6A-ADB2-4F64-934B-FDB02A6E63D7}"/>
          </ac:spMkLst>
        </pc:spChg>
      </pc:sldChg>
      <pc:sldChg chg="modSp mod modAnim">
        <pc:chgData name="Lupp , Daniel" userId="8f01f7ce-a07c-4e62-a170-377821cc7cd6" providerId="ADAL" clId="{091B84CF-06D3-4E93-BD91-4620B17168BD}" dt="2024-02-28T09:04:32.108" v="4555"/>
        <pc:sldMkLst>
          <pc:docMk/>
          <pc:sldMk cId="1469762675" sldId="264"/>
        </pc:sldMkLst>
        <pc:spChg chg="mod">
          <ac:chgData name="Lupp , Daniel" userId="8f01f7ce-a07c-4e62-a170-377821cc7cd6" providerId="ADAL" clId="{091B84CF-06D3-4E93-BD91-4620B17168BD}" dt="2024-02-28T09:00:51.949" v="4551" actId="20577"/>
          <ac:spMkLst>
            <pc:docMk/>
            <pc:sldMk cId="1469762675" sldId="264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8T09:00:45.106" v="4546" actId="20577"/>
          <ac:spMkLst>
            <pc:docMk/>
            <pc:sldMk cId="1469762675" sldId="264"/>
            <ac:spMk id="3" creationId="{53D53488-65CE-BC48-D8B2-D7131E5AE105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7:52.627" v="4165" actId="207"/>
        <pc:sldMkLst>
          <pc:docMk/>
          <pc:sldMk cId="927312668" sldId="271"/>
        </pc:sldMkLst>
        <pc:spChg chg="mod">
          <ac:chgData name="Lupp , Daniel" userId="8f01f7ce-a07c-4e62-a170-377821cc7cd6" providerId="ADAL" clId="{091B84CF-06D3-4E93-BD91-4620B17168BD}" dt="2024-02-22T11:37:55.683" v="2982" actId="20577"/>
          <ac:spMkLst>
            <pc:docMk/>
            <pc:sldMk cId="927312668" sldId="271"/>
            <ac:spMk id="4" creationId="{4632189E-0C85-466E-8062-F4139B9CBB6B}"/>
          </ac:spMkLst>
        </pc:spChg>
        <pc:spChg chg="add mod">
          <ac:chgData name="Lupp , Daniel" userId="8f01f7ce-a07c-4e62-a170-377821cc7cd6" providerId="ADAL" clId="{091B84CF-06D3-4E93-BD91-4620B17168BD}" dt="2024-02-28T08:57:52.627" v="4165" actId="207"/>
          <ac:spMkLst>
            <pc:docMk/>
            <pc:sldMk cId="927312668" sldId="271"/>
            <ac:spMk id="5" creationId="{727D6FA4-593F-AA42-652C-CD4795CCBC68}"/>
          </ac:spMkLst>
        </pc:spChg>
        <pc:spChg chg="del">
          <ac:chgData name="Lupp , Daniel" userId="8f01f7ce-a07c-4e62-a170-377821cc7cd6" providerId="ADAL" clId="{091B84CF-06D3-4E93-BD91-4620B17168BD}" dt="2024-02-28T08:55:10.592" v="4135" actId="478"/>
          <ac:spMkLst>
            <pc:docMk/>
            <pc:sldMk cId="927312668" sldId="271"/>
            <ac:spMk id="13" creationId="{EF2DDFE1-A823-7F26-989C-04D1CF907EE2}"/>
          </ac:spMkLst>
        </pc:spChg>
        <pc:spChg chg="mod">
          <ac:chgData name="Lupp , Daniel" userId="8f01f7ce-a07c-4e62-a170-377821cc7cd6" providerId="ADAL" clId="{091B84CF-06D3-4E93-BD91-4620B17168BD}" dt="2024-02-22T11:38:18.017" v="3085" actId="20577"/>
          <ac:spMkLst>
            <pc:docMk/>
            <pc:sldMk cId="927312668" sldId="271"/>
            <ac:spMk id="18" creationId="{F215C86C-96D3-5850-0726-15FD29D7E0F5}"/>
          </ac:spMkLst>
        </pc:spChg>
        <pc:spChg chg="mod">
          <ac:chgData name="Lupp , Daniel" userId="8f01f7ce-a07c-4e62-a170-377821cc7cd6" providerId="ADAL" clId="{091B84CF-06D3-4E93-BD91-4620B17168BD}" dt="2024-02-22T11:38:12.029" v="3074" actId="20577"/>
          <ac:spMkLst>
            <pc:docMk/>
            <pc:sldMk cId="927312668" sldId="271"/>
            <ac:spMk id="20" creationId="{815DFF08-7363-CFDC-4B0D-0B63DF67DD7E}"/>
          </ac:spMkLst>
        </pc:spChg>
        <pc:graphicFrameChg chg="modGraphic">
          <ac:chgData name="Lupp , Daniel" userId="8f01f7ce-a07c-4e62-a170-377821cc7cd6" providerId="ADAL" clId="{091B84CF-06D3-4E93-BD91-4620B17168BD}" dt="2024-02-22T11:39:15.607" v="3155" actId="6549"/>
          <ac:graphicFrameMkLst>
            <pc:docMk/>
            <pc:sldMk cId="927312668" sldId="271"/>
            <ac:graphicFrameMk id="3" creationId="{036BC940-200D-6F26-537E-F3F457CE22C2}"/>
          </ac:graphicFrameMkLst>
        </pc:graphicFrameChg>
        <pc:graphicFrameChg chg="modGraphic">
          <ac:chgData name="Lupp , Daniel" userId="8f01f7ce-a07c-4e62-a170-377821cc7cd6" providerId="ADAL" clId="{091B84CF-06D3-4E93-BD91-4620B17168BD}" dt="2024-02-22T11:38:44.373" v="3130" actId="20577"/>
          <ac:graphicFrameMkLst>
            <pc:docMk/>
            <pc:sldMk cId="927312668" sldId="271"/>
            <ac:graphicFrameMk id="6" creationId="{635AB1A4-EF5C-4BE2-A6FD-95B64AD9F339}"/>
          </ac:graphicFrameMkLst>
        </pc:graphicFrameChg>
        <pc:graphicFrameChg chg="modGraphic">
          <ac:chgData name="Lupp , Daniel" userId="8f01f7ce-a07c-4e62-a170-377821cc7cd6" providerId="ADAL" clId="{091B84CF-06D3-4E93-BD91-4620B17168BD}" dt="2024-02-22T11:38:49.501" v="3134" actId="20577"/>
          <ac:graphicFrameMkLst>
            <pc:docMk/>
            <pc:sldMk cId="927312668" sldId="271"/>
            <ac:graphicFrameMk id="12" creationId="{BC3B57FF-642E-8F81-B7E4-FC3D800E4B1F}"/>
          </ac:graphicFrameMkLst>
        </pc:graphicFrameChg>
      </pc:sldChg>
      <pc:sldChg chg="delSp del mod ord delAnim">
        <pc:chgData name="Lupp , Daniel" userId="8f01f7ce-a07c-4e62-a170-377821cc7cd6" providerId="ADAL" clId="{091B84CF-06D3-4E93-BD91-4620B17168BD}" dt="2024-02-28T09:20:31.653" v="5067" actId="47"/>
        <pc:sldMkLst>
          <pc:docMk/>
          <pc:sldMk cId="1190055010" sldId="515"/>
        </pc:sldMkLst>
        <pc:spChg chg="del">
          <ac:chgData name="Lupp , Daniel" userId="8f01f7ce-a07c-4e62-a170-377821cc7cd6" providerId="ADAL" clId="{091B84CF-06D3-4E93-BD91-4620B17168BD}" dt="2024-02-28T09:11:50.531" v="4813" actId="478"/>
          <ac:spMkLst>
            <pc:docMk/>
            <pc:sldMk cId="1190055010" sldId="515"/>
            <ac:spMk id="2" creationId="{60898670-E7B0-268F-A6D2-C04086E97E74}"/>
          </ac:spMkLst>
        </pc:spChg>
        <pc:spChg chg="del">
          <ac:chgData name="Lupp , Daniel" userId="8f01f7ce-a07c-4e62-a170-377821cc7cd6" providerId="ADAL" clId="{091B84CF-06D3-4E93-BD91-4620B17168BD}" dt="2024-02-28T09:07:05.997" v="4626" actId="478"/>
          <ac:spMkLst>
            <pc:docMk/>
            <pc:sldMk cId="1190055010" sldId="515"/>
            <ac:spMk id="32" creationId="{3DA8F8D7-E454-52AC-C1E9-7F289EF6B9F2}"/>
          </ac:spMkLst>
        </pc:spChg>
      </pc:sldChg>
      <pc:sldChg chg="addSp delSp modSp mod delAnim modAnim">
        <pc:chgData name="Lupp , Daniel" userId="8f01f7ce-a07c-4e62-a170-377821cc7cd6" providerId="ADAL" clId="{091B84CF-06D3-4E93-BD91-4620B17168BD}" dt="2024-02-28T09:25:28.011" v="5090"/>
        <pc:sldMkLst>
          <pc:docMk/>
          <pc:sldMk cId="1675927123" sldId="516"/>
        </pc:sldMkLst>
        <pc:spChg chg="del mod">
          <ac:chgData name="Lupp , Daniel" userId="8f01f7ce-a07c-4e62-a170-377821cc7cd6" providerId="ADAL" clId="{091B84CF-06D3-4E93-BD91-4620B17168BD}" dt="2024-02-28T08:38:54.116" v="3588" actId="478"/>
          <ac:spMkLst>
            <pc:docMk/>
            <pc:sldMk cId="1675927123" sldId="516"/>
            <ac:spMk id="2" creationId="{0E95B972-91E9-6EDA-AC1C-EB6095FCFF4D}"/>
          </ac:spMkLst>
        </pc:spChg>
        <pc:spChg chg="mod">
          <ac:chgData name="Lupp , Daniel" userId="8f01f7ce-a07c-4e62-a170-377821cc7cd6" providerId="ADAL" clId="{091B84CF-06D3-4E93-BD91-4620B17168BD}" dt="2024-02-28T08:38:50.492" v="3587" actId="20577"/>
          <ac:spMkLst>
            <pc:docMk/>
            <pc:sldMk cId="1675927123" sldId="516"/>
            <ac:spMk id="4" creationId="{4632189E-0C85-466E-8062-F4139B9CBB6B}"/>
          </ac:spMkLst>
        </pc:spChg>
        <pc:spChg chg="mod">
          <ac:chgData name="Lupp , Daniel" userId="8f01f7ce-a07c-4e62-a170-377821cc7cd6" providerId="ADAL" clId="{091B84CF-06D3-4E93-BD91-4620B17168BD}" dt="2024-02-28T08:42:02.928" v="3768" actId="20577"/>
          <ac:spMkLst>
            <pc:docMk/>
            <pc:sldMk cId="1675927123" sldId="516"/>
            <ac:spMk id="5" creationId="{EE970C6A-ADB2-4F64-934B-FDB02A6E63D7}"/>
          </ac:spMkLst>
        </pc:spChg>
        <pc:spChg chg="mod">
          <ac:chgData name="Lupp , Daniel" userId="8f01f7ce-a07c-4e62-a170-377821cc7cd6" providerId="ADAL" clId="{091B84CF-06D3-4E93-BD91-4620B17168BD}" dt="2024-02-22T11:28:29.832" v="1029" actId="20577"/>
          <ac:spMkLst>
            <pc:docMk/>
            <pc:sldMk cId="1675927123" sldId="516"/>
            <ac:spMk id="12" creationId="{C1807772-F13B-BF11-3A67-AC505AA6A196}"/>
          </ac:spMkLst>
        </pc:spChg>
        <pc:spChg chg="del topLvl">
          <ac:chgData name="Lupp , Daniel" userId="8f01f7ce-a07c-4e62-a170-377821cc7cd6" providerId="ADAL" clId="{091B84CF-06D3-4E93-BD91-4620B17168BD}" dt="2024-02-28T08:39:18.285" v="3611" actId="478"/>
          <ac:spMkLst>
            <pc:docMk/>
            <pc:sldMk cId="1675927123" sldId="516"/>
            <ac:spMk id="14" creationId="{91E5DECF-D428-9666-0AFD-78604999F967}"/>
          </ac:spMkLst>
        </pc:spChg>
        <pc:spChg chg="del mod topLvl">
          <ac:chgData name="Lupp , Daniel" userId="8f01f7ce-a07c-4e62-a170-377821cc7cd6" providerId="ADAL" clId="{091B84CF-06D3-4E93-BD91-4620B17168BD}" dt="2024-02-28T08:39:14.620" v="3609" actId="478"/>
          <ac:spMkLst>
            <pc:docMk/>
            <pc:sldMk cId="1675927123" sldId="516"/>
            <ac:spMk id="18" creationId="{8866B3A6-E401-0DCA-D9E1-38B31C2BAAA5}"/>
          </ac:spMkLst>
        </pc:spChg>
        <pc:spChg chg="mod">
          <ac:chgData name="Lupp , Daniel" userId="8f01f7ce-a07c-4e62-a170-377821cc7cd6" providerId="ADAL" clId="{091B84CF-06D3-4E93-BD91-4620B17168BD}" dt="2024-02-28T08:39:10.707" v="3606" actId="20577"/>
          <ac:spMkLst>
            <pc:docMk/>
            <pc:sldMk cId="1675927123" sldId="516"/>
            <ac:spMk id="19" creationId="{7F9C6F2E-0967-8390-D30D-A9908A8B6EA0}"/>
          </ac:spMkLst>
        </pc:spChg>
        <pc:spChg chg="add mod">
          <ac:chgData name="Lupp , Daniel" userId="8f01f7ce-a07c-4e62-a170-377821cc7cd6" providerId="ADAL" clId="{091B84CF-06D3-4E93-BD91-4620B17168BD}" dt="2024-02-28T08:40:16.964" v="3634" actId="207"/>
          <ac:spMkLst>
            <pc:docMk/>
            <pc:sldMk cId="1675927123" sldId="516"/>
            <ac:spMk id="21" creationId="{58CEAB24-1516-9A5C-0DD7-DA95CBEFDB88}"/>
          </ac:spMkLst>
        </pc:spChg>
        <pc:spChg chg="add mod">
          <ac:chgData name="Lupp , Daniel" userId="8f01f7ce-a07c-4e62-a170-377821cc7cd6" providerId="ADAL" clId="{091B84CF-06D3-4E93-BD91-4620B17168BD}" dt="2024-02-28T08:48:34.892" v="3828" actId="20577"/>
          <ac:spMkLst>
            <pc:docMk/>
            <pc:sldMk cId="1675927123" sldId="516"/>
            <ac:spMk id="22" creationId="{E165B038-9955-7B14-D2A3-E87D02B17DA2}"/>
          </ac:spMkLst>
        </pc:spChg>
        <pc:spChg chg="add mod">
          <ac:chgData name="Lupp , Daniel" userId="8f01f7ce-a07c-4e62-a170-377821cc7cd6" providerId="ADAL" clId="{091B84CF-06D3-4E93-BD91-4620B17168BD}" dt="2024-02-28T08:40:21.962" v="3635" actId="207"/>
          <ac:spMkLst>
            <pc:docMk/>
            <pc:sldMk cId="1675927123" sldId="516"/>
            <ac:spMk id="23" creationId="{4ADF7F22-5F64-D2B5-E77D-D1107D149444}"/>
          </ac:spMkLst>
        </pc:spChg>
        <pc:spChg chg="add del mod">
          <ac:chgData name="Lupp , Daniel" userId="8f01f7ce-a07c-4e62-a170-377821cc7cd6" providerId="ADAL" clId="{091B84CF-06D3-4E93-BD91-4620B17168BD}" dt="2024-02-28T08:42:45.561" v="3773" actId="478"/>
          <ac:spMkLst>
            <pc:docMk/>
            <pc:sldMk cId="1675927123" sldId="516"/>
            <ac:spMk id="24" creationId="{B945BFA4-3EB1-037A-D039-2765A082547B}"/>
          </ac:spMkLst>
        </pc:spChg>
        <pc:spChg chg="add mod">
          <ac:chgData name="Lupp , Daniel" userId="8f01f7ce-a07c-4e62-a170-377821cc7cd6" providerId="ADAL" clId="{091B84CF-06D3-4E93-BD91-4620B17168BD}" dt="2024-02-28T08:44:00.755" v="3816" actId="2085"/>
          <ac:spMkLst>
            <pc:docMk/>
            <pc:sldMk cId="1675927123" sldId="516"/>
            <ac:spMk id="25" creationId="{A09EBE05-F64D-636D-577C-8F83DB42CDC2}"/>
          </ac:spMkLst>
        </pc:spChg>
        <pc:spChg chg="mod">
          <ac:chgData name="Lupp , Daniel" userId="8f01f7ce-a07c-4e62-a170-377821cc7cd6" providerId="ADAL" clId="{091B84CF-06D3-4E93-BD91-4620B17168BD}" dt="2024-02-22T11:28:25.187" v="1011" actId="20577"/>
          <ac:spMkLst>
            <pc:docMk/>
            <pc:sldMk cId="1675927123" sldId="516"/>
            <ac:spMk id="26" creationId="{5FCF5A52-D630-5ABC-B03D-1D24AB4494C9}"/>
          </ac:spMkLst>
        </pc:spChg>
        <pc:spChg chg="add mod">
          <ac:chgData name="Lupp , Daniel" userId="8f01f7ce-a07c-4e62-a170-377821cc7cd6" providerId="ADAL" clId="{091B84CF-06D3-4E93-BD91-4620B17168BD}" dt="2024-02-28T09:25:13.831" v="5088" actId="164"/>
          <ac:spMkLst>
            <pc:docMk/>
            <pc:sldMk cId="1675927123" sldId="516"/>
            <ac:spMk id="32" creationId="{8776EA71-8FA9-9969-7B0F-584D21A362DB}"/>
          </ac:spMkLst>
        </pc:spChg>
        <pc:spChg chg="add mod">
          <ac:chgData name="Lupp , Daniel" userId="8f01f7ce-a07c-4e62-a170-377821cc7cd6" providerId="ADAL" clId="{091B84CF-06D3-4E93-BD91-4620B17168BD}" dt="2024-02-28T09:25:13.831" v="5088" actId="164"/>
          <ac:spMkLst>
            <pc:docMk/>
            <pc:sldMk cId="1675927123" sldId="516"/>
            <ac:spMk id="33" creationId="{B660381A-740D-A903-CA55-0A0BE899F894}"/>
          </ac:spMkLst>
        </pc:spChg>
        <pc:spChg chg="add del mod">
          <ac:chgData name="Lupp , Daniel" userId="8f01f7ce-a07c-4e62-a170-377821cc7cd6" providerId="ADAL" clId="{091B84CF-06D3-4E93-BD91-4620B17168BD}" dt="2024-02-28T08:48:31" v="3826" actId="478"/>
          <ac:spMkLst>
            <pc:docMk/>
            <pc:sldMk cId="1675927123" sldId="516"/>
            <ac:spMk id="34" creationId="{1FC8BB23-358D-B0BF-186A-2EAAC509685F}"/>
          </ac:spMkLst>
        </pc:spChg>
        <pc:spChg chg="add mod">
          <ac:chgData name="Lupp , Daniel" userId="8f01f7ce-a07c-4e62-a170-377821cc7cd6" providerId="ADAL" clId="{091B84CF-06D3-4E93-BD91-4620B17168BD}" dt="2024-02-28T08:50:14.423" v="3872" actId="164"/>
          <ac:spMkLst>
            <pc:docMk/>
            <pc:sldMk cId="1675927123" sldId="516"/>
            <ac:spMk id="35" creationId="{FAFFA218-D61C-B0DA-79E6-38C5DDF13880}"/>
          </ac:spMkLst>
        </pc:spChg>
        <pc:spChg chg="add mod">
          <ac:chgData name="Lupp , Daniel" userId="8f01f7ce-a07c-4e62-a170-377821cc7cd6" providerId="ADAL" clId="{091B84CF-06D3-4E93-BD91-4620B17168BD}" dt="2024-02-28T08:50:14.423" v="3872" actId="164"/>
          <ac:spMkLst>
            <pc:docMk/>
            <pc:sldMk cId="1675927123" sldId="516"/>
            <ac:spMk id="36" creationId="{5CC727DA-7841-1E16-723B-17E8DFC2358D}"/>
          </ac:spMkLst>
        </pc:spChg>
        <pc:grpChg chg="del">
          <ac:chgData name="Lupp , Daniel" userId="8f01f7ce-a07c-4e62-a170-377821cc7cd6" providerId="ADAL" clId="{091B84CF-06D3-4E93-BD91-4620B17168BD}" dt="2024-02-28T08:38:56.332" v="3590" actId="478"/>
          <ac:grpSpMkLst>
            <pc:docMk/>
            <pc:sldMk cId="1675927123" sldId="516"/>
            <ac:grpSpMk id="9" creationId="{D30D08A1-CE3E-3990-886F-F85ACFDAED10}"/>
          </ac:grpSpMkLst>
        </pc:grpChg>
        <pc:grpChg chg="del">
          <ac:chgData name="Lupp , Daniel" userId="8f01f7ce-a07c-4e62-a170-377821cc7cd6" providerId="ADAL" clId="{091B84CF-06D3-4E93-BD91-4620B17168BD}" dt="2024-02-28T08:38:55.348" v="3589" actId="478"/>
          <ac:grpSpMkLst>
            <pc:docMk/>
            <pc:sldMk cId="1675927123" sldId="516"/>
            <ac:grpSpMk id="27" creationId="{86FF47AA-9E76-DFC5-FCD2-B7D72238AB94}"/>
          </ac:grpSpMkLst>
        </pc:grpChg>
        <pc:grpChg chg="del">
          <ac:chgData name="Lupp , Daniel" userId="8f01f7ce-a07c-4e62-a170-377821cc7cd6" providerId="ADAL" clId="{091B84CF-06D3-4E93-BD91-4620B17168BD}" dt="2024-02-28T08:39:15.964" v="3610" actId="478"/>
          <ac:grpSpMkLst>
            <pc:docMk/>
            <pc:sldMk cId="1675927123" sldId="516"/>
            <ac:grpSpMk id="28" creationId="{2884F6B1-9036-DF4D-215E-30270F4677E1}"/>
          </ac:grpSpMkLst>
        </pc:grpChg>
        <pc:grpChg chg="del">
          <ac:chgData name="Lupp , Daniel" userId="8f01f7ce-a07c-4e62-a170-377821cc7cd6" providerId="ADAL" clId="{091B84CF-06D3-4E93-BD91-4620B17168BD}" dt="2024-02-28T08:39:14.620" v="3609" actId="478"/>
          <ac:grpSpMkLst>
            <pc:docMk/>
            <pc:sldMk cId="1675927123" sldId="516"/>
            <ac:grpSpMk id="29" creationId="{3B069649-2C12-9927-A142-CECEC7EC05FC}"/>
          </ac:grpSpMkLst>
        </pc:grpChg>
        <pc:grpChg chg="del">
          <ac:chgData name="Lupp , Daniel" userId="8f01f7ce-a07c-4e62-a170-377821cc7cd6" providerId="ADAL" clId="{091B84CF-06D3-4E93-BD91-4620B17168BD}" dt="2024-02-28T08:39:12.973" v="3608" actId="478"/>
          <ac:grpSpMkLst>
            <pc:docMk/>
            <pc:sldMk cId="1675927123" sldId="516"/>
            <ac:grpSpMk id="30" creationId="{D7279869-93DB-C7EF-F9D8-130994FEED77}"/>
          </ac:grpSpMkLst>
        </pc:grpChg>
        <pc:grpChg chg="del">
          <ac:chgData name="Lupp , Daniel" userId="8f01f7ce-a07c-4e62-a170-377821cc7cd6" providerId="ADAL" clId="{091B84CF-06D3-4E93-BD91-4620B17168BD}" dt="2024-02-28T08:39:09.723" v="3605" actId="478"/>
          <ac:grpSpMkLst>
            <pc:docMk/>
            <pc:sldMk cId="1675927123" sldId="516"/>
            <ac:grpSpMk id="31" creationId="{1BC93213-0A66-C0FB-13C0-A6277A8384C6}"/>
          </ac:grpSpMkLst>
        </pc:grpChg>
        <pc:grpChg chg="add mod">
          <ac:chgData name="Lupp , Daniel" userId="8f01f7ce-a07c-4e62-a170-377821cc7cd6" providerId="ADAL" clId="{091B84CF-06D3-4E93-BD91-4620B17168BD}" dt="2024-02-28T08:50:14.423" v="3872" actId="164"/>
          <ac:grpSpMkLst>
            <pc:docMk/>
            <pc:sldMk cId="1675927123" sldId="516"/>
            <ac:grpSpMk id="37" creationId="{6B274519-A585-EE32-9990-F273203D5F05}"/>
          </ac:grpSpMkLst>
        </pc:grpChg>
        <pc:grpChg chg="add mod">
          <ac:chgData name="Lupp , Daniel" userId="8f01f7ce-a07c-4e62-a170-377821cc7cd6" providerId="ADAL" clId="{091B84CF-06D3-4E93-BD91-4620B17168BD}" dt="2024-02-28T09:25:13.831" v="5088" actId="164"/>
          <ac:grpSpMkLst>
            <pc:docMk/>
            <pc:sldMk cId="1675927123" sldId="516"/>
            <ac:grpSpMk id="38" creationId="{9EE1D50D-7C85-7257-2907-A792445DB9D8}"/>
          </ac:grpSpMkLst>
        </pc:grpChg>
      </pc:sldChg>
      <pc:sldChg chg="modSp mod modAnim">
        <pc:chgData name="Lupp , Daniel" userId="8f01f7ce-a07c-4e62-a170-377821cc7cd6" providerId="ADAL" clId="{091B84CF-06D3-4E93-BD91-4620B17168BD}" dt="2024-02-28T08:54:25.513" v="4120" actId="20577"/>
        <pc:sldMkLst>
          <pc:docMk/>
          <pc:sldMk cId="3283067391" sldId="517"/>
        </pc:sldMkLst>
        <pc:spChg chg="mod">
          <ac:chgData name="Lupp , Daniel" userId="8f01f7ce-a07c-4e62-a170-377821cc7cd6" providerId="ADAL" clId="{091B84CF-06D3-4E93-BD91-4620B17168BD}" dt="2024-02-28T08:51:52.521" v="3990" actId="12"/>
          <ac:spMkLst>
            <pc:docMk/>
            <pc:sldMk cId="3283067391" sldId="517"/>
            <ac:spMk id="3" creationId="{53D53488-65CE-BC48-D8B2-D7131E5AE105}"/>
          </ac:spMkLst>
        </pc:spChg>
        <pc:spChg chg="mod">
          <ac:chgData name="Lupp , Daniel" userId="8f01f7ce-a07c-4e62-a170-377821cc7cd6" providerId="ADAL" clId="{091B84CF-06D3-4E93-BD91-4620B17168BD}" dt="2024-02-28T08:54:25.513" v="4120" actId="20577"/>
          <ac:spMkLst>
            <pc:docMk/>
            <pc:sldMk cId="3283067391" sldId="517"/>
            <ac:spMk id="7" creationId="{A26E8AD9-0466-D3FE-5370-7B083C7E7F78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9:25:55.935" v="5091" actId="20577"/>
        <pc:sldMkLst>
          <pc:docMk/>
          <pc:sldMk cId="3427900757" sldId="518"/>
        </pc:sldMkLst>
        <pc:spChg chg="mod">
          <ac:chgData name="Lupp , Daniel" userId="8f01f7ce-a07c-4e62-a170-377821cc7cd6" providerId="ADAL" clId="{091B84CF-06D3-4E93-BD91-4620B17168BD}" dt="2024-02-28T09:25:55.935" v="5091" actId="20577"/>
          <ac:spMkLst>
            <pc:docMk/>
            <pc:sldMk cId="3427900757" sldId="518"/>
            <ac:spMk id="3" creationId="{53D53488-65CE-BC48-D8B2-D7131E5AE105}"/>
          </ac:spMkLst>
        </pc:spChg>
        <pc:spChg chg="add mod">
          <ac:chgData name="Lupp , Daniel" userId="8f01f7ce-a07c-4e62-a170-377821cc7cd6" providerId="ADAL" clId="{091B84CF-06D3-4E93-BD91-4620B17168BD}" dt="2024-02-28T08:56:40.928" v="4148" actId="207"/>
          <ac:spMkLst>
            <pc:docMk/>
            <pc:sldMk cId="3427900757" sldId="518"/>
            <ac:spMk id="8" creationId="{6FB6B126-6A8B-A7D4-AECA-FFB97AD9BD7F}"/>
          </ac:spMkLst>
        </pc:spChg>
        <pc:spChg chg="del">
          <ac:chgData name="Lupp , Daniel" userId="8f01f7ce-a07c-4e62-a170-377821cc7cd6" providerId="ADAL" clId="{091B84CF-06D3-4E93-BD91-4620B17168BD}" dt="2024-02-28T08:54:36.697" v="4121" actId="478"/>
          <ac:spMkLst>
            <pc:docMk/>
            <pc:sldMk cId="3427900757" sldId="518"/>
            <ac:spMk id="9" creationId="{CAEEF2AF-38F9-5DFE-A8E2-A9C8B54B08E3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6:46.315" v="4149" actId="207"/>
        <pc:sldMkLst>
          <pc:docMk/>
          <pc:sldMk cId="4113684936" sldId="519"/>
        </pc:sldMkLst>
        <pc:spChg chg="mod">
          <ac:chgData name="Lupp , Daniel" userId="8f01f7ce-a07c-4e62-a170-377821cc7cd6" providerId="ADAL" clId="{091B84CF-06D3-4E93-BD91-4620B17168BD}" dt="2024-02-22T11:31:34.810" v="1745" actId="6549"/>
          <ac:spMkLst>
            <pc:docMk/>
            <pc:sldMk cId="4113684936" sldId="519"/>
            <ac:spMk id="3" creationId="{53D53488-65CE-BC48-D8B2-D7131E5AE105}"/>
          </ac:spMkLst>
        </pc:spChg>
        <pc:spChg chg="mod">
          <ac:chgData name="Lupp , Daniel" userId="8f01f7ce-a07c-4e62-a170-377821cc7cd6" providerId="ADAL" clId="{091B84CF-06D3-4E93-BD91-4620B17168BD}" dt="2024-02-22T11:31:42.352" v="1755" actId="20577"/>
          <ac:spMkLst>
            <pc:docMk/>
            <pc:sldMk cId="4113684936" sldId="519"/>
            <ac:spMk id="5" creationId="{E7B19142-AD34-3E62-D0DE-4848988BC04D}"/>
          </ac:spMkLst>
        </pc:spChg>
        <pc:spChg chg="add mod">
          <ac:chgData name="Lupp , Daniel" userId="8f01f7ce-a07c-4e62-a170-377821cc7cd6" providerId="ADAL" clId="{091B84CF-06D3-4E93-BD91-4620B17168BD}" dt="2024-02-28T08:56:46.315" v="4149" actId="207"/>
          <ac:spMkLst>
            <pc:docMk/>
            <pc:sldMk cId="4113684936" sldId="519"/>
            <ac:spMk id="8" creationId="{67AF5DA7-0D02-CB33-2528-B50C78ACB417}"/>
          </ac:spMkLst>
        </pc:spChg>
        <pc:spChg chg="del">
          <ac:chgData name="Lupp , Daniel" userId="8f01f7ce-a07c-4e62-a170-377821cc7cd6" providerId="ADAL" clId="{091B84CF-06D3-4E93-BD91-4620B17168BD}" dt="2024-02-28T08:54:41.666" v="4123" actId="478"/>
          <ac:spMkLst>
            <pc:docMk/>
            <pc:sldMk cId="4113684936" sldId="519"/>
            <ac:spMk id="10" creationId="{44056557-BD28-58CC-020F-954ECBF2394A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7:33.228" v="4161" actId="207"/>
        <pc:sldMkLst>
          <pc:docMk/>
          <pc:sldMk cId="315135539" sldId="520"/>
        </pc:sldMkLst>
        <pc:spChg chg="mod">
          <ac:chgData name="Lupp , Daniel" userId="8f01f7ce-a07c-4e62-a170-377821cc7cd6" providerId="ADAL" clId="{091B84CF-06D3-4E93-BD91-4620B17168BD}" dt="2024-02-22T11:33:47.837" v="2254" actId="6549"/>
          <ac:spMkLst>
            <pc:docMk/>
            <pc:sldMk cId="315135539" sldId="520"/>
            <ac:spMk id="3" creationId="{53D53488-65CE-BC48-D8B2-D7131E5AE105}"/>
          </ac:spMkLst>
        </pc:spChg>
        <pc:spChg chg="add mod">
          <ac:chgData name="Lupp , Daniel" userId="8f01f7ce-a07c-4e62-a170-377821cc7cd6" providerId="ADAL" clId="{091B84CF-06D3-4E93-BD91-4620B17168BD}" dt="2024-02-28T08:57:33.228" v="4161" actId="207"/>
          <ac:spMkLst>
            <pc:docMk/>
            <pc:sldMk cId="315135539" sldId="520"/>
            <ac:spMk id="4" creationId="{32561356-3E5B-3CAE-9C2E-E31FFBFA2D41}"/>
          </ac:spMkLst>
        </pc:spChg>
        <pc:spChg chg="del">
          <ac:chgData name="Lupp , Daniel" userId="8f01f7ce-a07c-4e62-a170-377821cc7cd6" providerId="ADAL" clId="{091B84CF-06D3-4E93-BD91-4620B17168BD}" dt="2024-02-28T08:54:51.666" v="4127" actId="478"/>
          <ac:spMkLst>
            <pc:docMk/>
            <pc:sldMk cId="315135539" sldId="520"/>
            <ac:spMk id="7" creationId="{6A7CB412-245C-659D-693D-EABE22EB7D6C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6:50.569" v="4150" actId="207"/>
        <pc:sldMkLst>
          <pc:docMk/>
          <pc:sldMk cId="185818571" sldId="521"/>
        </pc:sldMkLst>
        <pc:spChg chg="mod">
          <ac:chgData name="Lupp , Daniel" userId="8f01f7ce-a07c-4e62-a170-377821cc7cd6" providerId="ADAL" clId="{091B84CF-06D3-4E93-BD91-4620B17168BD}" dt="2024-02-22T11:32:18.189" v="1927" actId="20577"/>
          <ac:spMkLst>
            <pc:docMk/>
            <pc:sldMk cId="185818571" sldId="521"/>
            <ac:spMk id="3" creationId="{53D53488-65CE-BC48-D8B2-D7131E5AE105}"/>
          </ac:spMkLst>
        </pc:spChg>
        <pc:spChg chg="mod">
          <ac:chgData name="Lupp , Daniel" userId="8f01f7ce-a07c-4e62-a170-377821cc7cd6" providerId="ADAL" clId="{091B84CF-06D3-4E93-BD91-4620B17168BD}" dt="2024-02-22T11:32:52.802" v="2064" actId="20577"/>
          <ac:spMkLst>
            <pc:docMk/>
            <pc:sldMk cId="185818571" sldId="521"/>
            <ac:spMk id="5" creationId="{1A26F1EF-DA3B-5E51-F902-B6A716FB27CB}"/>
          </ac:spMkLst>
        </pc:spChg>
        <pc:spChg chg="add mod">
          <ac:chgData name="Lupp , Daniel" userId="8f01f7ce-a07c-4e62-a170-377821cc7cd6" providerId="ADAL" clId="{091B84CF-06D3-4E93-BD91-4620B17168BD}" dt="2024-02-28T08:56:50.569" v="4150" actId="207"/>
          <ac:spMkLst>
            <pc:docMk/>
            <pc:sldMk cId="185818571" sldId="521"/>
            <ac:spMk id="6" creationId="{9A289A8E-9D35-BDE7-260F-129E5B8F9E99}"/>
          </ac:spMkLst>
        </pc:spChg>
        <pc:spChg chg="mod">
          <ac:chgData name="Lupp , Daniel" userId="8f01f7ce-a07c-4e62-a170-377821cc7cd6" providerId="ADAL" clId="{091B84CF-06D3-4E93-BD91-4620B17168BD}" dt="2024-02-22T11:32:36.391" v="2011" actId="6549"/>
          <ac:spMkLst>
            <pc:docMk/>
            <pc:sldMk cId="185818571" sldId="521"/>
            <ac:spMk id="8" creationId="{F9F233F3-F1AA-2D67-B0E9-9DEC2C94CBAA}"/>
          </ac:spMkLst>
        </pc:spChg>
        <pc:spChg chg="mod">
          <ac:chgData name="Lupp , Daniel" userId="8f01f7ce-a07c-4e62-a170-377821cc7cd6" providerId="ADAL" clId="{091B84CF-06D3-4E93-BD91-4620B17168BD}" dt="2024-02-22T11:32:47.715" v="2054" actId="20577"/>
          <ac:spMkLst>
            <pc:docMk/>
            <pc:sldMk cId="185818571" sldId="521"/>
            <ac:spMk id="12" creationId="{6B1D8CE0-A8B3-6885-503D-9182A1EF6AD7}"/>
          </ac:spMkLst>
        </pc:spChg>
        <pc:spChg chg="del">
          <ac:chgData name="Lupp , Daniel" userId="8f01f7ce-a07c-4e62-a170-377821cc7cd6" providerId="ADAL" clId="{091B84CF-06D3-4E93-BD91-4620B17168BD}" dt="2024-02-28T08:54:45.993" v="4125" actId="478"/>
          <ac:spMkLst>
            <pc:docMk/>
            <pc:sldMk cId="185818571" sldId="521"/>
            <ac:spMk id="14" creationId="{405562DE-9DF3-22B4-09F5-3741554681C1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7:41.303" v="4162" actId="207"/>
        <pc:sldMkLst>
          <pc:docMk/>
          <pc:sldMk cId="2633830089" sldId="523"/>
        </pc:sldMkLst>
        <pc:spChg chg="mod">
          <ac:chgData name="Lupp , Daniel" userId="8f01f7ce-a07c-4e62-a170-377821cc7cd6" providerId="ADAL" clId="{091B84CF-06D3-4E93-BD91-4620B17168BD}" dt="2024-02-22T11:33:58.133" v="2294" actId="20577"/>
          <ac:spMkLst>
            <pc:docMk/>
            <pc:sldMk cId="2633830089" sldId="523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2T11:34:09.789" v="2336" actId="20577"/>
          <ac:spMkLst>
            <pc:docMk/>
            <pc:sldMk cId="2633830089" sldId="523"/>
            <ac:spMk id="3" creationId="{53D53488-65CE-BC48-D8B2-D7131E5AE105}"/>
          </ac:spMkLst>
        </pc:spChg>
        <pc:spChg chg="mod">
          <ac:chgData name="Lupp , Daniel" userId="8f01f7ce-a07c-4e62-a170-377821cc7cd6" providerId="ADAL" clId="{091B84CF-06D3-4E93-BD91-4620B17168BD}" dt="2024-02-22T11:34:13.933" v="2350" actId="20577"/>
          <ac:spMkLst>
            <pc:docMk/>
            <pc:sldMk cId="2633830089" sldId="523"/>
            <ac:spMk id="8" creationId="{29084BDF-57E7-180F-5BE7-BF61ACE50F47}"/>
          </ac:spMkLst>
        </pc:spChg>
        <pc:spChg chg="add mod">
          <ac:chgData name="Lupp , Daniel" userId="8f01f7ce-a07c-4e62-a170-377821cc7cd6" providerId="ADAL" clId="{091B84CF-06D3-4E93-BD91-4620B17168BD}" dt="2024-02-28T08:57:41.303" v="4162" actId="207"/>
          <ac:spMkLst>
            <pc:docMk/>
            <pc:sldMk cId="2633830089" sldId="523"/>
            <ac:spMk id="14" creationId="{4DFE319E-D496-40C0-4079-CAEA5315ED36}"/>
          </ac:spMkLst>
        </pc:spChg>
        <pc:spChg chg="del">
          <ac:chgData name="Lupp , Daniel" userId="8f01f7ce-a07c-4e62-a170-377821cc7cd6" providerId="ADAL" clId="{091B84CF-06D3-4E93-BD91-4620B17168BD}" dt="2024-02-28T08:54:56.843" v="4129" actId="478"/>
          <ac:spMkLst>
            <pc:docMk/>
            <pc:sldMk cId="2633830089" sldId="523"/>
            <ac:spMk id="16" creationId="{4150A271-48FF-DA1C-E2D4-4D1E630BB3D3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7:44.993" v="4163" actId="207"/>
        <pc:sldMkLst>
          <pc:docMk/>
          <pc:sldMk cId="2932973522" sldId="524"/>
        </pc:sldMkLst>
        <pc:spChg chg="mod">
          <ac:chgData name="Lupp , Daniel" userId="8f01f7ce-a07c-4e62-a170-377821cc7cd6" providerId="ADAL" clId="{091B84CF-06D3-4E93-BD91-4620B17168BD}" dt="2024-02-22T11:34:32.558" v="2385" actId="20577"/>
          <ac:spMkLst>
            <pc:docMk/>
            <pc:sldMk cId="2932973522" sldId="524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2T11:35:23.600" v="2589" actId="6549"/>
          <ac:spMkLst>
            <pc:docMk/>
            <pc:sldMk cId="2932973522" sldId="524"/>
            <ac:spMk id="3" creationId="{53D53488-65CE-BC48-D8B2-D7131E5AE105}"/>
          </ac:spMkLst>
        </pc:spChg>
        <pc:spChg chg="add mod">
          <ac:chgData name="Lupp , Daniel" userId="8f01f7ce-a07c-4e62-a170-377821cc7cd6" providerId="ADAL" clId="{091B84CF-06D3-4E93-BD91-4620B17168BD}" dt="2024-02-28T08:57:44.993" v="4163" actId="207"/>
          <ac:spMkLst>
            <pc:docMk/>
            <pc:sldMk cId="2932973522" sldId="524"/>
            <ac:spMk id="4" creationId="{E1790106-2E37-05C6-9E41-A52C79B4FF65}"/>
          </ac:spMkLst>
        </pc:spChg>
        <pc:spChg chg="del">
          <ac:chgData name="Lupp , Daniel" userId="8f01f7ce-a07c-4e62-a170-377821cc7cd6" providerId="ADAL" clId="{091B84CF-06D3-4E93-BD91-4620B17168BD}" dt="2024-02-28T08:55:02.674" v="4131" actId="478"/>
          <ac:spMkLst>
            <pc:docMk/>
            <pc:sldMk cId="2932973522" sldId="524"/>
            <ac:spMk id="5" creationId="{1BEA361A-06D4-9971-CA00-7425D948E9ED}"/>
          </ac:spMkLst>
        </pc:spChg>
        <pc:spChg chg="mod">
          <ac:chgData name="Lupp , Daniel" userId="8f01f7ce-a07c-4e62-a170-377821cc7cd6" providerId="ADAL" clId="{091B84CF-06D3-4E93-BD91-4620B17168BD}" dt="2024-02-22T11:35:28.471" v="2599" actId="20577"/>
          <ac:spMkLst>
            <pc:docMk/>
            <pc:sldMk cId="2932973522" sldId="524"/>
            <ac:spMk id="8" creationId="{29084BDF-57E7-180F-5BE7-BF61ACE50F47}"/>
          </ac:spMkLst>
        </pc:spChg>
      </pc:sldChg>
      <pc:sldChg chg="modSp del mod">
        <pc:chgData name="Lupp , Daniel" userId="8f01f7ce-a07c-4e62-a170-377821cc7cd6" providerId="ADAL" clId="{091B84CF-06D3-4E93-BD91-4620B17168BD}" dt="2024-02-28T08:58:26.501" v="4181" actId="47"/>
        <pc:sldMkLst>
          <pc:docMk/>
          <pc:sldMk cId="2677209340" sldId="525"/>
        </pc:sldMkLst>
        <pc:spChg chg="mod">
          <ac:chgData name="Lupp , Daniel" userId="8f01f7ce-a07c-4e62-a170-377821cc7cd6" providerId="ADAL" clId="{091B84CF-06D3-4E93-BD91-4620B17168BD}" dt="2024-02-22T11:33:10.187" v="2073" actId="20577"/>
          <ac:spMkLst>
            <pc:docMk/>
            <pc:sldMk cId="2677209340" sldId="525"/>
            <ac:spMk id="2" creationId="{757067C7-4027-659C-A8E9-C056EE4CAC15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9:32:03.480" v="5413" actId="20577"/>
        <pc:sldMkLst>
          <pc:docMk/>
          <pc:sldMk cId="2358328571" sldId="526"/>
        </pc:sldMkLst>
        <pc:spChg chg="mod">
          <ac:chgData name="Lupp , Daniel" userId="8f01f7ce-a07c-4e62-a170-377821cc7cd6" providerId="ADAL" clId="{091B84CF-06D3-4E93-BD91-4620B17168BD}" dt="2024-02-28T09:32:03.480" v="5413" actId="20577"/>
          <ac:spMkLst>
            <pc:docMk/>
            <pc:sldMk cId="2358328571" sldId="526"/>
            <ac:spMk id="3" creationId="{53D53488-65CE-BC48-D8B2-D7131E5AE105}"/>
          </ac:spMkLst>
        </pc:spChg>
        <pc:spChg chg="add mod">
          <ac:chgData name="Lupp , Daniel" userId="8f01f7ce-a07c-4e62-a170-377821cc7cd6" providerId="ADAL" clId="{091B84CF-06D3-4E93-BD91-4620B17168BD}" dt="2024-02-28T08:57:48.962" v="4164" actId="207"/>
          <ac:spMkLst>
            <pc:docMk/>
            <pc:sldMk cId="2358328571" sldId="526"/>
            <ac:spMk id="4" creationId="{227DDD8C-D58B-2220-5D90-03B06941E32B}"/>
          </ac:spMkLst>
        </pc:spChg>
        <pc:spChg chg="del">
          <ac:chgData name="Lupp , Daniel" userId="8f01f7ce-a07c-4e62-a170-377821cc7cd6" providerId="ADAL" clId="{091B84CF-06D3-4E93-BD91-4620B17168BD}" dt="2024-02-28T08:55:06.338" v="4133" actId="478"/>
          <ac:spMkLst>
            <pc:docMk/>
            <pc:sldMk cId="2358328571" sldId="526"/>
            <ac:spMk id="5" creationId="{7BFFBD46-C308-C6AF-02A9-A1B786C0A412}"/>
          </ac:spMkLst>
        </pc:spChg>
      </pc:sldChg>
      <pc:sldChg chg="modSp mod">
        <pc:chgData name="Lupp , Daniel" userId="8f01f7ce-a07c-4e62-a170-377821cc7cd6" providerId="ADAL" clId="{091B84CF-06D3-4E93-BD91-4620B17168BD}" dt="2024-02-28T08:58:23.551" v="4180" actId="20577"/>
        <pc:sldMkLst>
          <pc:docMk/>
          <pc:sldMk cId="2425323085" sldId="527"/>
        </pc:sldMkLst>
        <pc:spChg chg="mod">
          <ac:chgData name="Lupp , Daniel" userId="8f01f7ce-a07c-4e62-a170-377821cc7cd6" providerId="ADAL" clId="{091B84CF-06D3-4E93-BD91-4620B17168BD}" dt="2024-02-22T11:39:41.294" v="3177" actId="20577"/>
          <ac:spMkLst>
            <pc:docMk/>
            <pc:sldMk cId="2425323085" sldId="527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8T08:58:23.551" v="4180" actId="20577"/>
          <ac:spMkLst>
            <pc:docMk/>
            <pc:sldMk cId="2425323085" sldId="527"/>
            <ac:spMk id="3" creationId="{53D53488-65CE-BC48-D8B2-D7131E5AE105}"/>
          </ac:spMkLst>
        </pc:spChg>
      </pc:sldChg>
      <pc:sldChg chg="modSp mod">
        <pc:chgData name="Lupp , Daniel" userId="8f01f7ce-a07c-4e62-a170-377821cc7cd6" providerId="ADAL" clId="{091B84CF-06D3-4E93-BD91-4620B17168BD}" dt="2024-02-28T09:36:12.295" v="5523" actId="20577"/>
        <pc:sldMkLst>
          <pc:docMk/>
          <pc:sldMk cId="4248756577" sldId="528"/>
        </pc:sldMkLst>
        <pc:spChg chg="mod">
          <ac:chgData name="Lupp , Daniel" userId="8f01f7ce-a07c-4e62-a170-377821cc7cd6" providerId="ADAL" clId="{091B84CF-06D3-4E93-BD91-4620B17168BD}" dt="2024-02-22T11:39:51.223" v="3193" actId="20577"/>
          <ac:spMkLst>
            <pc:docMk/>
            <pc:sldMk cId="4248756577" sldId="528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8T09:36:12.295" v="5523" actId="20577"/>
          <ac:spMkLst>
            <pc:docMk/>
            <pc:sldMk cId="4248756577" sldId="528"/>
            <ac:spMk id="3" creationId="{53D53488-65CE-BC48-D8B2-D7131E5AE105}"/>
          </ac:spMkLst>
        </pc:spChg>
      </pc:sldChg>
      <pc:sldChg chg="del">
        <pc:chgData name="Lupp , Daniel" userId="8f01f7ce-a07c-4e62-a170-377821cc7cd6" providerId="ADAL" clId="{091B84CF-06D3-4E93-BD91-4620B17168BD}" dt="2024-02-22T11:27:01.167" v="821" actId="47"/>
        <pc:sldMkLst>
          <pc:docMk/>
          <pc:sldMk cId="548463105" sldId="531"/>
        </pc:sldMkLst>
      </pc:sldChg>
      <pc:sldChg chg="del">
        <pc:chgData name="Lupp , Daniel" userId="8f01f7ce-a07c-4e62-a170-377821cc7cd6" providerId="ADAL" clId="{091B84CF-06D3-4E93-BD91-4620B17168BD}" dt="2024-02-22T11:26:30.695" v="819" actId="47"/>
        <pc:sldMkLst>
          <pc:docMk/>
          <pc:sldMk cId="1423480516" sldId="532"/>
        </pc:sldMkLst>
      </pc:sldChg>
      <pc:sldChg chg="addSp delSp modSp add del mod delAnim modAnim">
        <pc:chgData name="Lupp , Daniel" userId="8f01f7ce-a07c-4e62-a170-377821cc7cd6" providerId="ADAL" clId="{091B84CF-06D3-4E93-BD91-4620B17168BD}" dt="2024-02-28T09:21:52.715" v="5076"/>
        <pc:sldMkLst>
          <pc:docMk/>
          <pc:sldMk cId="2368752398" sldId="533"/>
        </pc:sldMkLst>
        <pc:spChg chg="mod">
          <ac:chgData name="Lupp , Daniel" userId="8f01f7ce-a07c-4e62-a170-377821cc7cd6" providerId="ADAL" clId="{091B84CF-06D3-4E93-BD91-4620B17168BD}" dt="2024-02-22T11:27:18.922" v="841" actId="20577"/>
          <ac:spMkLst>
            <pc:docMk/>
            <pc:sldMk cId="2368752398" sldId="533"/>
            <ac:spMk id="4" creationId="{4632189E-0C85-466E-8062-F4139B9CBB6B}"/>
          </ac:spMkLst>
        </pc:spChg>
        <pc:spChg chg="mod">
          <ac:chgData name="Lupp , Daniel" userId="8f01f7ce-a07c-4e62-a170-377821cc7cd6" providerId="ADAL" clId="{091B84CF-06D3-4E93-BD91-4620B17168BD}" dt="2024-02-28T09:21:06.449" v="5072" actId="14100"/>
          <ac:spMkLst>
            <pc:docMk/>
            <pc:sldMk cId="2368752398" sldId="533"/>
            <ac:spMk id="5" creationId="{EE970C6A-ADB2-4F64-934B-FDB02A6E63D7}"/>
          </ac:spMkLst>
        </pc:spChg>
        <pc:spChg chg="mod">
          <ac:chgData name="Lupp , Daniel" userId="8f01f7ce-a07c-4e62-a170-377821cc7cd6" providerId="ADAL" clId="{091B84CF-06D3-4E93-BD91-4620B17168BD}" dt="2024-02-28T08:37:11.668" v="3539"/>
          <ac:spMkLst>
            <pc:docMk/>
            <pc:sldMk cId="2368752398" sldId="533"/>
            <ac:spMk id="7" creationId="{70609249-3B6E-DA81-437E-B361FA7FBFE7}"/>
          </ac:spMkLst>
        </pc:spChg>
        <pc:spChg chg="mod">
          <ac:chgData name="Lupp , Daniel" userId="8f01f7ce-a07c-4e62-a170-377821cc7cd6" providerId="ADAL" clId="{091B84CF-06D3-4E93-BD91-4620B17168BD}" dt="2024-02-28T08:37:11.668" v="3539"/>
          <ac:spMkLst>
            <pc:docMk/>
            <pc:sldMk cId="2368752398" sldId="533"/>
            <ac:spMk id="8" creationId="{5E9B04BB-388F-09D4-54C0-273C4093FACA}"/>
          </ac:spMkLst>
        </pc:spChg>
        <pc:spChg chg="mod">
          <ac:chgData name="Lupp , Daniel" userId="8f01f7ce-a07c-4e62-a170-377821cc7cd6" providerId="ADAL" clId="{091B84CF-06D3-4E93-BD91-4620B17168BD}" dt="2024-02-28T08:37:39.372" v="3565" actId="1076"/>
          <ac:spMkLst>
            <pc:docMk/>
            <pc:sldMk cId="2368752398" sldId="533"/>
            <ac:spMk id="9" creationId="{3150A992-25C7-FE7E-92A0-29FC5084388E}"/>
          </ac:spMkLst>
        </pc:spChg>
        <pc:spChg chg="add mod">
          <ac:chgData name="Lupp , Daniel" userId="8f01f7ce-a07c-4e62-a170-377821cc7cd6" providerId="ADAL" clId="{091B84CF-06D3-4E93-BD91-4620B17168BD}" dt="2024-02-28T09:21:34.257" v="5073" actId="164"/>
          <ac:spMkLst>
            <pc:docMk/>
            <pc:sldMk cId="2368752398" sldId="533"/>
            <ac:spMk id="10" creationId="{4B4AC4E5-5D8F-7367-4FC2-ABB822AE68F0}"/>
          </ac:spMkLst>
        </pc:spChg>
        <pc:spChg chg="del">
          <ac:chgData name="Lupp , Daniel" userId="8f01f7ce-a07c-4e62-a170-377821cc7cd6" providerId="ADAL" clId="{091B84CF-06D3-4E93-BD91-4620B17168BD}" dt="2024-02-28T08:37:08.631" v="3537" actId="478"/>
          <ac:spMkLst>
            <pc:docMk/>
            <pc:sldMk cId="2368752398" sldId="533"/>
            <ac:spMk id="24" creationId="{0C828AC4-8D4B-3459-4C91-C3CF6A11F1A4}"/>
          </ac:spMkLst>
        </pc:spChg>
        <pc:spChg chg="mod">
          <ac:chgData name="Lupp , Daniel" userId="8f01f7ce-a07c-4e62-a170-377821cc7cd6" providerId="ADAL" clId="{091B84CF-06D3-4E93-BD91-4620B17168BD}" dt="2024-02-28T08:38:06.941" v="3569" actId="14100"/>
          <ac:spMkLst>
            <pc:docMk/>
            <pc:sldMk cId="2368752398" sldId="533"/>
            <ac:spMk id="32" creationId="{80F096D4-14C0-FB25-F3B7-41E88F3FC779}"/>
          </ac:spMkLst>
        </pc:spChg>
        <pc:spChg chg="mod">
          <ac:chgData name="Lupp , Daniel" userId="8f01f7ce-a07c-4e62-a170-377821cc7cd6" providerId="ADAL" clId="{091B84CF-06D3-4E93-BD91-4620B17168BD}" dt="2024-02-22T11:27:50.674" v="951" actId="20577"/>
          <ac:spMkLst>
            <pc:docMk/>
            <pc:sldMk cId="2368752398" sldId="533"/>
            <ac:spMk id="33" creationId="{D9108B35-507C-BCF8-5CB5-E971A0BC3C5A}"/>
          </ac:spMkLst>
        </pc:spChg>
        <pc:grpChg chg="add mod">
          <ac:chgData name="Lupp , Daniel" userId="8f01f7ce-a07c-4e62-a170-377821cc7cd6" providerId="ADAL" clId="{091B84CF-06D3-4E93-BD91-4620B17168BD}" dt="2024-02-28T09:21:34.257" v="5073" actId="164"/>
          <ac:grpSpMkLst>
            <pc:docMk/>
            <pc:sldMk cId="2368752398" sldId="533"/>
            <ac:grpSpMk id="6" creationId="{6A3D049C-4C2B-DB40-B5DA-82554817CCD9}"/>
          </ac:grpSpMkLst>
        </pc:grpChg>
        <pc:grpChg chg="add mod">
          <ac:chgData name="Lupp , Daniel" userId="8f01f7ce-a07c-4e62-a170-377821cc7cd6" providerId="ADAL" clId="{091B84CF-06D3-4E93-BD91-4620B17168BD}" dt="2024-02-28T09:21:34.257" v="5073" actId="164"/>
          <ac:grpSpMkLst>
            <pc:docMk/>
            <pc:sldMk cId="2368752398" sldId="533"/>
            <ac:grpSpMk id="11" creationId="{DB1CB9A5-F143-7775-DD0B-251F45547F72}"/>
          </ac:grpSpMkLst>
        </pc:grpChg>
        <pc:graphicFrameChg chg="add mod">
          <ac:chgData name="Lupp , Daniel" userId="8f01f7ce-a07c-4e62-a170-377821cc7cd6" providerId="ADAL" clId="{091B84CF-06D3-4E93-BD91-4620B17168BD}" dt="2024-02-28T08:37:11.668" v="3539"/>
          <ac:graphicFrameMkLst>
            <pc:docMk/>
            <pc:sldMk cId="2368752398" sldId="533"/>
            <ac:graphicFrameMk id="2" creationId="{B15CF0EC-80C9-6922-435B-4881301A6796}"/>
          </ac:graphicFrameMkLst>
        </pc:graphicFrameChg>
        <pc:graphicFrameChg chg="add mod">
          <ac:chgData name="Lupp , Daniel" userId="8f01f7ce-a07c-4e62-a170-377821cc7cd6" providerId="ADAL" clId="{091B84CF-06D3-4E93-BD91-4620B17168BD}" dt="2024-02-28T08:37:11.668" v="3539"/>
          <ac:graphicFrameMkLst>
            <pc:docMk/>
            <pc:sldMk cId="2368752398" sldId="533"/>
            <ac:graphicFrameMk id="3" creationId="{DA738821-65EC-DCEB-BF0A-6B8430972C3E}"/>
          </ac:graphicFrameMkLst>
        </pc:graphicFrameChg>
        <pc:graphicFrameChg chg="del">
          <ac:chgData name="Lupp , Daniel" userId="8f01f7ce-a07c-4e62-a170-377821cc7cd6" providerId="ADAL" clId="{091B84CF-06D3-4E93-BD91-4620B17168BD}" dt="2024-02-28T08:37:11.276" v="3538" actId="478"/>
          <ac:graphicFrameMkLst>
            <pc:docMk/>
            <pc:sldMk cId="2368752398" sldId="533"/>
            <ac:graphicFrameMk id="23" creationId="{0199F777-8BB6-BEA9-ED9C-A8131966CC4E}"/>
          </ac:graphicFrameMkLst>
        </pc:graphicFrameChg>
        <pc:graphicFrameChg chg="del">
          <ac:chgData name="Lupp , Daniel" userId="8f01f7ce-a07c-4e62-a170-377821cc7cd6" providerId="ADAL" clId="{091B84CF-06D3-4E93-BD91-4620B17168BD}" dt="2024-02-28T08:37:03.128" v="3535" actId="478"/>
          <ac:graphicFrameMkLst>
            <pc:docMk/>
            <pc:sldMk cId="2368752398" sldId="533"/>
            <ac:graphicFrameMk id="34" creationId="{22F41F34-F9FE-BECE-58E6-22F56931F6A0}"/>
          </ac:graphicFrameMkLst>
        </pc:graphicFrameChg>
      </pc:sldChg>
      <pc:sldChg chg="modSp mod">
        <pc:chgData name="Lupp , Daniel" userId="8f01f7ce-a07c-4e62-a170-377821cc7cd6" providerId="ADAL" clId="{091B84CF-06D3-4E93-BD91-4620B17168BD}" dt="2024-02-28T10:05:34.880" v="5675" actId="20577"/>
        <pc:sldMkLst>
          <pc:docMk/>
          <pc:sldMk cId="567220496" sldId="534"/>
        </pc:sldMkLst>
        <pc:spChg chg="mod">
          <ac:chgData name="Lupp , Daniel" userId="8f01f7ce-a07c-4e62-a170-377821cc7cd6" providerId="ADAL" clId="{091B84CF-06D3-4E93-BD91-4620B17168BD}" dt="2024-02-22T11:41:28.745" v="3534" actId="20577"/>
          <ac:spMkLst>
            <pc:docMk/>
            <pc:sldMk cId="567220496" sldId="534"/>
            <ac:spMk id="2" creationId="{1E8EABBF-3F7A-E0C7-097A-0BF36A1D9816}"/>
          </ac:spMkLst>
        </pc:spChg>
        <pc:spChg chg="mod">
          <ac:chgData name="Lupp , Daniel" userId="8f01f7ce-a07c-4e62-a170-377821cc7cd6" providerId="ADAL" clId="{091B84CF-06D3-4E93-BD91-4620B17168BD}" dt="2024-02-28T10:05:34.880" v="5675" actId="20577"/>
          <ac:spMkLst>
            <pc:docMk/>
            <pc:sldMk cId="567220496" sldId="534"/>
            <ac:spMk id="3" creationId="{94212232-56DD-8FC5-01D2-B6405096F3BC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10:05:00.294" v="5670" actId="167"/>
        <pc:sldMkLst>
          <pc:docMk/>
          <pc:sldMk cId="1238907232" sldId="536"/>
        </pc:sldMkLst>
        <pc:spChg chg="mod">
          <ac:chgData name="Lupp , Daniel" userId="8f01f7ce-a07c-4e62-a170-377821cc7cd6" providerId="ADAL" clId="{091B84CF-06D3-4E93-BD91-4620B17168BD}" dt="2024-02-22T11:39:26.734" v="3156"/>
          <ac:spMkLst>
            <pc:docMk/>
            <pc:sldMk cId="1238907232" sldId="536"/>
            <ac:spMk id="4" creationId="{4632189E-0C85-466E-8062-F4139B9CBB6B}"/>
          </ac:spMkLst>
        </pc:spChg>
        <pc:spChg chg="add mod">
          <ac:chgData name="Lupp , Daniel" userId="8f01f7ce-a07c-4e62-a170-377821cc7cd6" providerId="ADAL" clId="{091B84CF-06D3-4E93-BD91-4620B17168BD}" dt="2024-02-28T08:57:56.143" v="4166" actId="207"/>
          <ac:spMkLst>
            <pc:docMk/>
            <pc:sldMk cId="1238907232" sldId="536"/>
            <ac:spMk id="5" creationId="{F09808BD-BD50-764F-35FD-26B668F860D2}"/>
          </ac:spMkLst>
        </pc:spChg>
        <pc:spChg chg="del">
          <ac:chgData name="Lupp , Daniel" userId="8f01f7ce-a07c-4e62-a170-377821cc7cd6" providerId="ADAL" clId="{091B84CF-06D3-4E93-BD91-4620B17168BD}" dt="2024-02-28T08:55:14.889" v="4137" actId="478"/>
          <ac:spMkLst>
            <pc:docMk/>
            <pc:sldMk cId="1238907232" sldId="536"/>
            <ac:spMk id="11" creationId="{6C2A30D5-CFA2-4CFB-2004-F95FE0A5A347}"/>
          </ac:spMkLst>
        </pc:spChg>
        <pc:spChg chg="mod">
          <ac:chgData name="Lupp , Daniel" userId="8f01f7ce-a07c-4e62-a170-377821cc7cd6" providerId="ADAL" clId="{091B84CF-06D3-4E93-BD91-4620B17168BD}" dt="2024-02-22T11:39:36.799" v="3168" actId="20577"/>
          <ac:spMkLst>
            <pc:docMk/>
            <pc:sldMk cId="1238907232" sldId="536"/>
            <ac:spMk id="18" creationId="{F215C86C-96D3-5850-0726-15FD29D7E0F5}"/>
          </ac:spMkLst>
        </pc:spChg>
        <pc:spChg chg="mod">
          <ac:chgData name="Lupp , Daniel" userId="8f01f7ce-a07c-4e62-a170-377821cc7cd6" providerId="ADAL" clId="{091B84CF-06D3-4E93-BD91-4620B17168BD}" dt="2024-02-22T11:39:31.800" v="3157"/>
          <ac:spMkLst>
            <pc:docMk/>
            <pc:sldMk cId="1238907232" sldId="536"/>
            <ac:spMk id="20" creationId="{815DFF08-7363-CFDC-4B0D-0B63DF67DD7E}"/>
          </ac:spMkLst>
        </pc:spChg>
        <pc:graphicFrameChg chg="modGraphic">
          <ac:chgData name="Lupp , Daniel" userId="8f01f7ce-a07c-4e62-a170-377821cc7cd6" providerId="ADAL" clId="{091B84CF-06D3-4E93-BD91-4620B17168BD}" dt="2024-02-22T11:39:05.437" v="3150" actId="20577"/>
          <ac:graphicFrameMkLst>
            <pc:docMk/>
            <pc:sldMk cId="1238907232" sldId="536"/>
            <ac:graphicFrameMk id="3" creationId="{036BC940-200D-6F26-537E-F3F457CE22C2}"/>
          </ac:graphicFrameMkLst>
        </pc:graphicFrameChg>
        <pc:graphicFrameChg chg="ord modGraphic">
          <ac:chgData name="Lupp , Daniel" userId="8f01f7ce-a07c-4e62-a170-377821cc7cd6" providerId="ADAL" clId="{091B84CF-06D3-4E93-BD91-4620B17168BD}" dt="2024-02-28T10:04:29.347" v="5650" actId="167"/>
          <ac:graphicFrameMkLst>
            <pc:docMk/>
            <pc:sldMk cId="1238907232" sldId="536"/>
            <ac:graphicFrameMk id="6" creationId="{635AB1A4-EF5C-4BE2-A6FD-95B64AD9F339}"/>
          </ac:graphicFrameMkLst>
        </pc:graphicFrameChg>
        <pc:graphicFrameChg chg="modGraphic">
          <ac:chgData name="Lupp , Daniel" userId="8f01f7ce-a07c-4e62-a170-377821cc7cd6" providerId="ADAL" clId="{091B84CF-06D3-4E93-BD91-4620B17168BD}" dt="2024-02-22T11:38:56.293" v="3138" actId="20577"/>
          <ac:graphicFrameMkLst>
            <pc:docMk/>
            <pc:sldMk cId="1238907232" sldId="536"/>
            <ac:graphicFrameMk id="12" creationId="{BC3B57FF-642E-8F81-B7E4-FC3D800E4B1F}"/>
          </ac:graphicFrameMkLst>
        </pc:graphicFrameChg>
        <pc:graphicFrameChg chg="ord modGraphic">
          <ac:chgData name="Lupp , Daniel" userId="8f01f7ce-a07c-4e62-a170-377821cc7cd6" providerId="ADAL" clId="{091B84CF-06D3-4E93-BD91-4620B17168BD}" dt="2024-02-28T10:05:00.294" v="5670" actId="167"/>
          <ac:graphicFrameMkLst>
            <pc:docMk/>
            <pc:sldMk cId="1238907232" sldId="536"/>
            <ac:graphicFrameMk id="15" creationId="{478D9BEF-7A98-8BFD-24F6-DD871C1D4600}"/>
          </ac:graphicFrameMkLst>
        </pc:graphicFrameChg>
        <pc:graphicFrameChg chg="ord modGraphic">
          <ac:chgData name="Lupp , Daniel" userId="8f01f7ce-a07c-4e62-a170-377821cc7cd6" providerId="ADAL" clId="{091B84CF-06D3-4E93-BD91-4620B17168BD}" dt="2024-02-28T10:04:38.238" v="5659" actId="167"/>
          <ac:graphicFrameMkLst>
            <pc:docMk/>
            <pc:sldMk cId="1238907232" sldId="536"/>
            <ac:graphicFrameMk id="16" creationId="{23C08D0A-28ED-BF58-91E2-DF0E722B81DE}"/>
          </ac:graphicFrameMkLst>
        </pc:graphicFrameChg>
      </pc:sldChg>
      <pc:sldChg chg="delSp add mod ord modAnim">
        <pc:chgData name="Lupp , Daniel" userId="8f01f7ce-a07c-4e62-a170-377821cc7cd6" providerId="ADAL" clId="{091B84CF-06D3-4E93-BD91-4620B17168BD}" dt="2024-02-28T09:24:19.900" v="5087" actId="478"/>
        <pc:sldMkLst>
          <pc:docMk/>
          <pc:sldMk cId="3617028510" sldId="556"/>
        </pc:sldMkLst>
        <pc:picChg chg="del">
          <ac:chgData name="Lupp , Daniel" userId="8f01f7ce-a07c-4e62-a170-377821cc7cd6" providerId="ADAL" clId="{091B84CF-06D3-4E93-BD91-4620B17168BD}" dt="2024-02-28T09:24:18.252" v="5086" actId="478"/>
          <ac:picMkLst>
            <pc:docMk/>
            <pc:sldMk cId="3617028510" sldId="556"/>
            <ac:picMk id="10" creationId="{0323D297-FA08-F3DD-100F-3911CBC9B43B}"/>
          </ac:picMkLst>
        </pc:picChg>
        <pc:picChg chg="del">
          <ac:chgData name="Lupp , Daniel" userId="8f01f7ce-a07c-4e62-a170-377821cc7cd6" providerId="ADAL" clId="{091B84CF-06D3-4E93-BD91-4620B17168BD}" dt="2024-02-28T09:24:19.900" v="5087" actId="478"/>
          <ac:picMkLst>
            <pc:docMk/>
            <pc:sldMk cId="3617028510" sldId="556"/>
            <ac:picMk id="12" creationId="{2585DA05-8833-4AD1-504E-EA98E71E6098}"/>
          </ac:picMkLst>
        </pc:picChg>
      </pc:sldChg>
      <pc:sldChg chg="addSp delSp modSp add mod modAnim">
        <pc:chgData name="Lupp , Daniel" userId="8f01f7ce-a07c-4e62-a170-377821cc7cd6" providerId="ADAL" clId="{091B84CF-06D3-4E93-BD91-4620B17168BD}" dt="2024-02-28T09:23:43.337" v="5084" actId="1076"/>
        <pc:sldMkLst>
          <pc:docMk/>
          <pc:sldMk cId="2728108637" sldId="557"/>
        </pc:sldMkLst>
        <pc:spChg chg="mod">
          <ac:chgData name="Lupp , Daniel" userId="8f01f7ce-a07c-4e62-a170-377821cc7cd6" providerId="ADAL" clId="{091B84CF-06D3-4E93-BD91-4620B17168BD}" dt="2024-02-28T09:05:07.592" v="4601" actId="20577"/>
          <ac:spMkLst>
            <pc:docMk/>
            <pc:sldMk cId="2728108637" sldId="557"/>
            <ac:spMk id="2" creationId="{9CA3C528-7891-4437-9477-02E0D4AC693D}"/>
          </ac:spMkLst>
        </pc:spChg>
        <pc:spChg chg="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3" creationId="{7D55E54E-8C72-1B69-37BE-B5247B1E8BC5}"/>
          </ac:spMkLst>
        </pc:spChg>
        <pc:spChg chg="add del">
          <ac:chgData name="Lupp , Daniel" userId="8f01f7ce-a07c-4e62-a170-377821cc7cd6" providerId="ADAL" clId="{091B84CF-06D3-4E93-BD91-4620B17168BD}" dt="2024-02-28T09:05:19.345" v="4604" actId="478"/>
          <ac:spMkLst>
            <pc:docMk/>
            <pc:sldMk cId="2728108637" sldId="557"/>
            <ac:spMk id="4" creationId="{94FC864E-62FC-C4A1-45F1-E2E32C5308B7}"/>
          </ac:spMkLst>
        </pc:spChg>
        <pc:spChg chg="add mod">
          <ac:chgData name="Lupp , Daniel" userId="8f01f7ce-a07c-4e62-a170-377821cc7cd6" providerId="ADAL" clId="{091B84CF-06D3-4E93-BD91-4620B17168BD}" dt="2024-02-28T09:14:55.859" v="4966" actId="113"/>
          <ac:spMkLst>
            <pc:docMk/>
            <pc:sldMk cId="2728108637" sldId="557"/>
            <ac:spMk id="13" creationId="{0FA4BB1B-0B12-D77C-3FBF-ACAA5F76B124}"/>
          </ac:spMkLst>
        </pc:spChg>
        <pc:spChg chg="mod">
          <ac:chgData name="Lupp , Daniel" userId="8f01f7ce-a07c-4e62-a170-377821cc7cd6" providerId="ADAL" clId="{091B84CF-06D3-4E93-BD91-4620B17168BD}" dt="2024-02-28T09:15:00.585" v="4967" actId="113"/>
          <ac:spMkLst>
            <pc:docMk/>
            <pc:sldMk cId="2728108637" sldId="557"/>
            <ac:spMk id="17" creationId="{83420E2B-7442-DCC5-00E8-65D8592AC126}"/>
          </ac:spMkLst>
        </pc:spChg>
        <pc:spChg chg="mod">
          <ac:chgData name="Lupp , Daniel" userId="8f01f7ce-a07c-4e62-a170-377821cc7cd6" providerId="ADAL" clId="{091B84CF-06D3-4E93-BD91-4620B17168BD}" dt="2024-02-28T09:15:13.554" v="4973" actId="1076"/>
          <ac:spMkLst>
            <pc:docMk/>
            <pc:sldMk cId="2728108637" sldId="557"/>
            <ac:spMk id="20" creationId="{9ECF7EBD-6B27-9893-FABA-B8CA72B429ED}"/>
          </ac:spMkLst>
        </pc:spChg>
        <pc:spChg chg="mod">
          <ac:chgData name="Lupp , Daniel" userId="8f01f7ce-a07c-4e62-a170-377821cc7cd6" providerId="ADAL" clId="{091B84CF-06D3-4E93-BD91-4620B17168BD}" dt="2024-02-28T09:15:10.405" v="4972" actId="14100"/>
          <ac:spMkLst>
            <pc:docMk/>
            <pc:sldMk cId="2728108637" sldId="557"/>
            <ac:spMk id="23" creationId="{6A730818-057B-6A18-0111-A9FD4A19C0E2}"/>
          </ac:spMkLst>
        </pc:spChg>
        <pc:spChg chg="mod">
          <ac:chgData name="Lupp , Daniel" userId="8f01f7ce-a07c-4e62-a170-377821cc7cd6" providerId="ADAL" clId="{091B84CF-06D3-4E93-BD91-4620B17168BD}" dt="2024-02-28T09:07:50.241" v="4656"/>
          <ac:spMkLst>
            <pc:docMk/>
            <pc:sldMk cId="2728108637" sldId="557"/>
            <ac:spMk id="26" creationId="{BC19DD7B-EC7F-B2C2-8BBC-39DA8CA1FE42}"/>
          </ac:spMkLst>
        </pc:spChg>
        <pc:spChg chg="mod">
          <ac:chgData name="Lupp , Daniel" userId="8f01f7ce-a07c-4e62-a170-377821cc7cd6" providerId="ADAL" clId="{091B84CF-06D3-4E93-BD91-4620B17168BD}" dt="2024-02-28T09:07:58.643" v="4661"/>
          <ac:spMkLst>
            <pc:docMk/>
            <pc:sldMk cId="2728108637" sldId="557"/>
            <ac:spMk id="29" creationId="{48028057-BB79-ABF1-8237-BE29CD8CA33C}"/>
          </ac:spMkLst>
        </pc:spChg>
        <pc:spChg chg="mod">
          <ac:chgData name="Lupp , Daniel" userId="8f01f7ce-a07c-4e62-a170-377821cc7cd6" providerId="ADAL" clId="{091B84CF-06D3-4E93-BD91-4620B17168BD}" dt="2024-02-28T09:08:37.968" v="4667"/>
          <ac:spMkLst>
            <pc:docMk/>
            <pc:sldMk cId="2728108637" sldId="557"/>
            <ac:spMk id="32" creationId="{3D2676AA-FC66-86FB-F8F9-AD1A20FB0649}"/>
          </ac:spMkLst>
        </pc:spChg>
        <pc:spChg chg="mod">
          <ac:chgData name="Lupp , Daniel" userId="8f01f7ce-a07c-4e62-a170-377821cc7cd6" providerId="ADAL" clId="{091B84CF-06D3-4E93-BD91-4620B17168BD}" dt="2024-02-28T09:15:21.820" v="4974" actId="14100"/>
          <ac:spMkLst>
            <pc:docMk/>
            <pc:sldMk cId="2728108637" sldId="557"/>
            <ac:spMk id="35" creationId="{38B0E713-CA76-898B-826A-E31C7AEEDBFC}"/>
          </ac:spMkLst>
        </pc:spChg>
        <pc:spChg chg="add del">
          <ac:chgData name="Lupp , Daniel" userId="8f01f7ce-a07c-4e62-a170-377821cc7cd6" providerId="ADAL" clId="{091B84CF-06D3-4E93-BD91-4620B17168BD}" dt="2024-02-28T09:10:55.993" v="4741" actId="478"/>
          <ac:spMkLst>
            <pc:docMk/>
            <pc:sldMk cId="2728108637" sldId="557"/>
            <ac:spMk id="36" creationId="{DE8BA0D9-5681-D784-1E31-9CF84978A7E7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37" creationId="{04DB8E13-4D34-D0CB-6947-BBFBCA4A7D07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38" creationId="{3FA336CA-F9A2-E6A8-77DA-E13E85CA779A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39" creationId="{FB4A291B-28B2-EE83-F9C5-10D863265F4A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40" creationId="{9DB2EB91-1F44-AD7F-C85A-5C590DB1E6EC}"/>
          </ac:spMkLst>
        </pc:spChg>
        <pc:spChg chg="add mod">
          <ac:chgData name="Lupp , Daniel" userId="8f01f7ce-a07c-4e62-a170-377821cc7cd6" providerId="ADAL" clId="{091B84CF-06D3-4E93-BD91-4620B17168BD}" dt="2024-02-28T09:13:52.501" v="4953"/>
          <ac:spMkLst>
            <pc:docMk/>
            <pc:sldMk cId="2728108637" sldId="557"/>
            <ac:spMk id="43" creationId="{F9F2E3E1-15B2-5757-03DD-54922323CEDD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47" creationId="{18A1A142-2310-CBA7-2453-7A6E382049A7}"/>
          </ac:spMkLst>
        </pc:spChg>
        <pc:spChg chg="add mod">
          <ac:chgData name="Lupp , Daniel" userId="8f01f7ce-a07c-4e62-a170-377821cc7cd6" providerId="ADAL" clId="{091B84CF-06D3-4E93-BD91-4620B17168BD}" dt="2024-02-28T09:16:51.603" v="4996" actId="207"/>
          <ac:spMkLst>
            <pc:docMk/>
            <pc:sldMk cId="2728108637" sldId="557"/>
            <ac:spMk id="48" creationId="{57DE97E5-4E96-C47F-03D0-9CAC1538E921}"/>
          </ac:spMkLst>
        </pc:spChg>
        <pc:spChg chg="add mod">
          <ac:chgData name="Lupp , Daniel" userId="8f01f7ce-a07c-4e62-a170-377821cc7cd6" providerId="ADAL" clId="{091B84CF-06D3-4E93-BD91-4620B17168BD}" dt="2024-02-28T09:16:51.603" v="4996" actId="207"/>
          <ac:spMkLst>
            <pc:docMk/>
            <pc:sldMk cId="2728108637" sldId="557"/>
            <ac:spMk id="49" creationId="{D9119B60-D9D4-6405-44D5-B4A7E13E7A73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51" creationId="{7913FD4C-0668-879A-3BC2-1863C1311AFF}"/>
          </ac:spMkLst>
        </pc:spChg>
        <pc:spChg chg="add mod">
          <ac:chgData name="Lupp , Daniel" userId="8f01f7ce-a07c-4e62-a170-377821cc7cd6" providerId="ADAL" clId="{091B84CF-06D3-4E93-BD91-4620B17168BD}" dt="2024-02-28T09:17:54.495" v="5021" actId="164"/>
          <ac:spMkLst>
            <pc:docMk/>
            <pc:sldMk cId="2728108637" sldId="557"/>
            <ac:spMk id="52" creationId="{7EA0BEAA-EA43-64EF-9D4D-7425652946CD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54" creationId="{6D690B6F-ACC3-D9DA-7C25-ABAFDA794FAD}"/>
          </ac:spMkLst>
        </pc:s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14" creationId="{E014F887-7219-B025-949A-48227F1DAE08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15" creationId="{9470BD1F-B222-D0DF-3A3B-2D596D3DA14B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18" creationId="{46B51FA2-8F7A-E30F-1701-E2223F17356B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21" creationId="{BD2DD03C-304F-BA26-DFBC-91DDFA96926E}"/>
          </ac:grpSpMkLst>
        </pc:grpChg>
        <pc:grpChg chg="add del mod">
          <ac:chgData name="Lupp , Daniel" userId="8f01f7ce-a07c-4e62-a170-377821cc7cd6" providerId="ADAL" clId="{091B84CF-06D3-4E93-BD91-4620B17168BD}" dt="2024-02-28T09:07:55.269" v="4659" actId="478"/>
          <ac:grpSpMkLst>
            <pc:docMk/>
            <pc:sldMk cId="2728108637" sldId="557"/>
            <ac:grpSpMk id="24" creationId="{39DBBB9D-4DBA-961E-78F8-F2826A203B64}"/>
          </ac:grpSpMkLst>
        </pc:grpChg>
        <pc:grpChg chg="add del mod">
          <ac:chgData name="Lupp , Daniel" userId="8f01f7ce-a07c-4e62-a170-377821cc7cd6" providerId="ADAL" clId="{091B84CF-06D3-4E93-BD91-4620B17168BD}" dt="2024-02-28T09:08:11.357" v="4664" actId="478"/>
          <ac:grpSpMkLst>
            <pc:docMk/>
            <pc:sldMk cId="2728108637" sldId="557"/>
            <ac:grpSpMk id="27" creationId="{CD8FA678-018A-CC91-CA9A-33D984CC83EF}"/>
          </ac:grpSpMkLst>
        </pc:grpChg>
        <pc:grpChg chg="add mod">
          <ac:chgData name="Lupp , Daniel" userId="8f01f7ce-a07c-4e62-a170-377821cc7cd6" providerId="ADAL" clId="{091B84CF-06D3-4E93-BD91-4620B17168BD}" dt="2024-02-28T09:08:37.968" v="4667"/>
          <ac:grpSpMkLst>
            <pc:docMk/>
            <pc:sldMk cId="2728108637" sldId="557"/>
            <ac:grpSpMk id="30" creationId="{705425F3-81CF-C8B8-3595-312AB8E4427C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33" creationId="{452E8C12-B3ED-38F8-4D7C-A3F8D7DC9DE3}"/>
          </ac:grpSpMkLst>
        </pc:grpChg>
        <pc:grpChg chg="add mod">
          <ac:chgData name="Lupp , Daniel" userId="8f01f7ce-a07c-4e62-a170-377821cc7cd6" providerId="ADAL" clId="{091B84CF-06D3-4E93-BD91-4620B17168BD}" dt="2024-02-28T09:17:54.495" v="5021" actId="164"/>
          <ac:grpSpMkLst>
            <pc:docMk/>
            <pc:sldMk cId="2728108637" sldId="557"/>
            <ac:grpSpMk id="50" creationId="{AE30B377-A52B-5483-E2EA-1B54096AF3B7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53" creationId="{AD410294-334D-EDA6-6789-7B41B5278990}"/>
          </ac:grpSpMkLst>
        </pc:grpChg>
        <pc:picChg chg="add mod">
          <ac:chgData name="Lupp , Daniel" userId="8f01f7ce-a07c-4e62-a170-377821cc7cd6" providerId="ADAL" clId="{091B84CF-06D3-4E93-BD91-4620B17168BD}" dt="2024-02-28T09:06:00.075" v="4611" actId="1076"/>
          <ac:picMkLst>
            <pc:docMk/>
            <pc:sldMk cId="2728108637" sldId="557"/>
            <ac:picMk id="6" creationId="{3E2B6E6B-D142-7F22-E09E-A93D5407CFBA}"/>
          </ac:picMkLst>
        </pc:picChg>
        <pc:picChg chg="add mod">
          <ac:chgData name="Lupp , Daniel" userId="8f01f7ce-a07c-4e62-a170-377821cc7cd6" providerId="ADAL" clId="{091B84CF-06D3-4E93-BD91-4620B17168BD}" dt="2024-02-28T09:07:25.850" v="4642" actId="164"/>
          <ac:picMkLst>
            <pc:docMk/>
            <pc:sldMk cId="2728108637" sldId="557"/>
            <ac:picMk id="8" creationId="{FD12F19A-99E9-D377-4920-12309FB09BE7}"/>
          </ac:picMkLst>
        </pc:picChg>
        <pc:picChg chg="add del mod">
          <ac:chgData name="Lupp , Daniel" userId="8f01f7ce-a07c-4e62-a170-377821cc7cd6" providerId="ADAL" clId="{091B84CF-06D3-4E93-BD91-4620B17168BD}" dt="2024-02-28T09:07:37.670" v="4646" actId="478"/>
          <ac:picMkLst>
            <pc:docMk/>
            <pc:sldMk cId="2728108637" sldId="557"/>
            <ac:picMk id="9" creationId="{4DDD4093-DC80-CE95-BD19-D4280458DBD3}"/>
          </ac:picMkLst>
        </pc:picChg>
        <pc:picChg chg="add del mod">
          <ac:chgData name="Lupp , Daniel" userId="8f01f7ce-a07c-4e62-a170-377821cc7cd6" providerId="ADAL" clId="{091B84CF-06D3-4E93-BD91-4620B17168BD}" dt="2024-02-28T09:07:38.038" v="4647" actId="478"/>
          <ac:picMkLst>
            <pc:docMk/>
            <pc:sldMk cId="2728108637" sldId="557"/>
            <ac:picMk id="10" creationId="{398ED7C2-52DF-8BE2-8B29-91C3CC8AA486}"/>
          </ac:picMkLst>
        </pc:picChg>
        <pc:picChg chg="add del mod">
          <ac:chgData name="Lupp , Daniel" userId="8f01f7ce-a07c-4e62-a170-377821cc7cd6" providerId="ADAL" clId="{091B84CF-06D3-4E93-BD91-4620B17168BD}" dt="2024-02-28T09:07:38.556" v="4648" actId="478"/>
          <ac:picMkLst>
            <pc:docMk/>
            <pc:sldMk cId="2728108637" sldId="557"/>
            <ac:picMk id="11" creationId="{FB4F73D2-7333-4636-CAB7-75624A0BFA9E}"/>
          </ac:picMkLst>
        </pc:picChg>
        <pc:picChg chg="add del mod">
          <ac:chgData name="Lupp , Daniel" userId="8f01f7ce-a07c-4e62-a170-377821cc7cd6" providerId="ADAL" clId="{091B84CF-06D3-4E93-BD91-4620B17168BD}" dt="2024-02-28T09:07:39.206" v="4649" actId="478"/>
          <ac:picMkLst>
            <pc:docMk/>
            <pc:sldMk cId="2728108637" sldId="557"/>
            <ac:picMk id="12" creationId="{70D3712E-8F45-D46F-9D25-DF2853FE8D90}"/>
          </ac:picMkLst>
        </pc:picChg>
        <pc:picChg chg="mod">
          <ac:chgData name="Lupp , Daniel" userId="8f01f7ce-a07c-4e62-a170-377821cc7cd6" providerId="ADAL" clId="{091B84CF-06D3-4E93-BD91-4620B17168BD}" dt="2024-02-28T09:07:40.590" v="4650"/>
          <ac:picMkLst>
            <pc:docMk/>
            <pc:sldMk cId="2728108637" sldId="557"/>
            <ac:picMk id="16" creationId="{64E7A235-0F19-4872-E227-1279F4715733}"/>
          </ac:picMkLst>
        </pc:picChg>
        <pc:picChg chg="mod">
          <ac:chgData name="Lupp , Daniel" userId="8f01f7ce-a07c-4e62-a170-377821cc7cd6" providerId="ADAL" clId="{091B84CF-06D3-4E93-BD91-4620B17168BD}" dt="2024-02-28T09:07:43.559" v="4652"/>
          <ac:picMkLst>
            <pc:docMk/>
            <pc:sldMk cId="2728108637" sldId="557"/>
            <ac:picMk id="19" creationId="{81D08ED9-2FB2-1CD6-EB89-CB25F95ECFC3}"/>
          </ac:picMkLst>
        </pc:picChg>
        <pc:picChg chg="mod">
          <ac:chgData name="Lupp , Daniel" userId="8f01f7ce-a07c-4e62-a170-377821cc7cd6" providerId="ADAL" clId="{091B84CF-06D3-4E93-BD91-4620B17168BD}" dt="2024-02-28T09:07:47.026" v="4654"/>
          <ac:picMkLst>
            <pc:docMk/>
            <pc:sldMk cId="2728108637" sldId="557"/>
            <ac:picMk id="22" creationId="{9E94B276-D52B-D1C9-111B-C2F8B0FEC19B}"/>
          </ac:picMkLst>
        </pc:picChg>
        <pc:picChg chg="mod">
          <ac:chgData name="Lupp , Daniel" userId="8f01f7ce-a07c-4e62-a170-377821cc7cd6" providerId="ADAL" clId="{091B84CF-06D3-4E93-BD91-4620B17168BD}" dt="2024-02-28T09:07:50.241" v="4656"/>
          <ac:picMkLst>
            <pc:docMk/>
            <pc:sldMk cId="2728108637" sldId="557"/>
            <ac:picMk id="25" creationId="{F91A6A81-8047-EFE2-B9D1-6B4B2BC4BB4D}"/>
          </ac:picMkLst>
        </pc:picChg>
        <pc:picChg chg="mod">
          <ac:chgData name="Lupp , Daniel" userId="8f01f7ce-a07c-4e62-a170-377821cc7cd6" providerId="ADAL" clId="{091B84CF-06D3-4E93-BD91-4620B17168BD}" dt="2024-02-28T09:07:58.643" v="4661"/>
          <ac:picMkLst>
            <pc:docMk/>
            <pc:sldMk cId="2728108637" sldId="557"/>
            <ac:picMk id="28" creationId="{575D3423-6755-A7FF-A493-5BCAEEC872CC}"/>
          </ac:picMkLst>
        </pc:picChg>
        <pc:picChg chg="mod">
          <ac:chgData name="Lupp , Daniel" userId="8f01f7ce-a07c-4e62-a170-377821cc7cd6" providerId="ADAL" clId="{091B84CF-06D3-4E93-BD91-4620B17168BD}" dt="2024-02-28T09:08:37.968" v="4667"/>
          <ac:picMkLst>
            <pc:docMk/>
            <pc:sldMk cId="2728108637" sldId="557"/>
            <ac:picMk id="31" creationId="{26B88D9F-0AF4-1748-BA4F-7906A5010ADA}"/>
          </ac:picMkLst>
        </pc:picChg>
        <pc:picChg chg="mod">
          <ac:chgData name="Lupp , Daniel" userId="8f01f7ce-a07c-4e62-a170-377821cc7cd6" providerId="ADAL" clId="{091B84CF-06D3-4E93-BD91-4620B17168BD}" dt="2024-02-28T09:08:51.166" v="4668"/>
          <ac:picMkLst>
            <pc:docMk/>
            <pc:sldMk cId="2728108637" sldId="557"/>
            <ac:picMk id="34" creationId="{560C0487-398C-2B9D-AC1D-9C6725425903}"/>
          </ac:picMkLst>
        </pc:picChg>
        <pc:picChg chg="add mod">
          <ac:chgData name="Lupp , Daniel" userId="8f01f7ce-a07c-4e62-a170-377821cc7cd6" providerId="ADAL" clId="{091B84CF-06D3-4E93-BD91-4620B17168BD}" dt="2024-02-28T09:20:03.343" v="5066" actId="1038"/>
          <ac:picMkLst>
            <pc:docMk/>
            <pc:sldMk cId="2728108637" sldId="557"/>
            <ac:picMk id="42" creationId="{0F26988D-BB79-8EC5-18C6-81E1B0705412}"/>
          </ac:picMkLst>
        </pc:picChg>
        <pc:picChg chg="add mod">
          <ac:chgData name="Lupp , Daniel" userId="8f01f7ce-a07c-4e62-a170-377821cc7cd6" providerId="ADAL" clId="{091B84CF-06D3-4E93-BD91-4620B17168BD}" dt="2024-02-28T09:23:43.337" v="5084" actId="1076"/>
          <ac:picMkLst>
            <pc:docMk/>
            <pc:sldMk cId="2728108637" sldId="557"/>
            <ac:picMk id="44" creationId="{316CEE2E-0BFA-457C-8F7F-FB953B7E5353}"/>
          </ac:picMkLst>
        </pc:picChg>
        <pc:picChg chg="add mod">
          <ac:chgData name="Lupp , Daniel" userId="8f01f7ce-a07c-4e62-a170-377821cc7cd6" providerId="ADAL" clId="{091B84CF-06D3-4E93-BD91-4620B17168BD}" dt="2024-02-28T09:20:03.343" v="5066" actId="1038"/>
          <ac:picMkLst>
            <pc:docMk/>
            <pc:sldMk cId="2728108637" sldId="557"/>
            <ac:picMk id="45" creationId="{43985F4D-4B56-8B38-491D-B21CDC702DB0}"/>
          </ac:picMkLst>
        </pc:picChg>
        <pc:picChg chg="add mod">
          <ac:chgData name="Lupp , Daniel" userId="8f01f7ce-a07c-4e62-a170-377821cc7cd6" providerId="ADAL" clId="{091B84CF-06D3-4E93-BD91-4620B17168BD}" dt="2024-02-28T09:20:03.343" v="5066" actId="1038"/>
          <ac:picMkLst>
            <pc:docMk/>
            <pc:sldMk cId="2728108637" sldId="557"/>
            <ac:picMk id="46" creationId="{CCFAF021-DB95-AFD2-F684-E2929E99FB37}"/>
          </ac:picMkLst>
        </pc:picChg>
      </pc:sldChg>
      <pc:sldChg chg="addSp modSp add mod modAnim">
        <pc:chgData name="Lupp , Daniel" userId="8f01f7ce-a07c-4e62-a170-377821cc7cd6" providerId="ADAL" clId="{091B84CF-06D3-4E93-BD91-4620B17168BD}" dt="2024-02-28T09:30:42.423" v="5334" actId="207"/>
        <pc:sldMkLst>
          <pc:docMk/>
          <pc:sldMk cId="918167629" sldId="558"/>
        </pc:sldMkLst>
        <pc:spChg chg="mod">
          <ac:chgData name="Lupp , Daniel" userId="8f01f7ce-a07c-4e62-a170-377821cc7cd6" providerId="ADAL" clId="{091B84CF-06D3-4E93-BD91-4620B17168BD}" dt="2024-02-28T09:30:34.255" v="5332" actId="20577"/>
          <ac:spMkLst>
            <pc:docMk/>
            <pc:sldMk cId="918167629" sldId="558"/>
            <ac:spMk id="2" creationId="{CF8A2916-C14A-F423-4011-AB44DB414194}"/>
          </ac:spMkLst>
        </pc:spChg>
        <pc:spChg chg="mod">
          <ac:chgData name="Lupp , Daniel" userId="8f01f7ce-a07c-4e62-a170-377821cc7cd6" providerId="ADAL" clId="{091B84CF-06D3-4E93-BD91-4620B17168BD}" dt="2024-02-28T09:27:03.296" v="5259" actId="20577"/>
          <ac:spMkLst>
            <pc:docMk/>
            <pc:sldMk cId="918167629" sldId="558"/>
            <ac:spMk id="3" creationId="{2E1EB0A2-8FAD-A7F8-A33E-51A094B3F685}"/>
          </ac:spMkLst>
        </pc:spChg>
        <pc:spChg chg="mod">
          <ac:chgData name="Lupp , Daniel" userId="8f01f7ce-a07c-4e62-a170-377821cc7cd6" providerId="ADAL" clId="{091B84CF-06D3-4E93-BD91-4620B17168BD}" dt="2024-02-28T09:29:47.641" v="5324" actId="2085"/>
          <ac:spMkLst>
            <pc:docMk/>
            <pc:sldMk cId="918167629" sldId="558"/>
            <ac:spMk id="5" creationId="{B5EBD640-2897-82AA-2AFE-1B919E94A01B}"/>
          </ac:spMkLst>
        </pc:spChg>
        <pc:spChg chg="mod">
          <ac:chgData name="Lupp , Daniel" userId="8f01f7ce-a07c-4e62-a170-377821cc7cd6" providerId="ADAL" clId="{091B84CF-06D3-4E93-BD91-4620B17168BD}" dt="2024-02-28T09:29:47.641" v="5324" actId="2085"/>
          <ac:spMkLst>
            <pc:docMk/>
            <pc:sldMk cId="918167629" sldId="558"/>
            <ac:spMk id="6" creationId="{52B2A7DA-2B95-54AE-6431-B9847A4893AA}"/>
          </ac:spMkLst>
        </pc:spChg>
        <pc:spChg chg="mod">
          <ac:chgData name="Lupp , Daniel" userId="8f01f7ce-a07c-4e62-a170-377821cc7cd6" providerId="ADAL" clId="{091B84CF-06D3-4E93-BD91-4620B17168BD}" dt="2024-02-28T09:30:42.423" v="5334" actId="207"/>
          <ac:spMkLst>
            <pc:docMk/>
            <pc:sldMk cId="918167629" sldId="558"/>
            <ac:spMk id="8" creationId="{3639644C-E621-F5E4-0735-4D03181133BD}"/>
          </ac:spMkLst>
        </pc:spChg>
        <pc:spChg chg="mod">
          <ac:chgData name="Lupp , Daniel" userId="8f01f7ce-a07c-4e62-a170-377821cc7cd6" providerId="ADAL" clId="{091B84CF-06D3-4E93-BD91-4620B17168BD}" dt="2024-02-28T09:29:27.394" v="5321" actId="2085"/>
          <ac:spMkLst>
            <pc:docMk/>
            <pc:sldMk cId="918167629" sldId="558"/>
            <ac:spMk id="10" creationId="{799A379F-94A9-0DBD-51B7-63B42483566B}"/>
          </ac:spMkLst>
        </pc:spChg>
        <pc:spChg chg="mod">
          <ac:chgData name="Lupp , Daniel" userId="8f01f7ce-a07c-4e62-a170-377821cc7cd6" providerId="ADAL" clId="{091B84CF-06D3-4E93-BD91-4620B17168BD}" dt="2024-02-28T09:29:20.204" v="5320" actId="2085"/>
          <ac:spMkLst>
            <pc:docMk/>
            <pc:sldMk cId="918167629" sldId="558"/>
            <ac:spMk id="11" creationId="{00DF0C82-9FE5-3633-1807-BE1B627D1AEC}"/>
          </ac:spMkLst>
        </pc:spChg>
        <pc:spChg chg="add mod">
          <ac:chgData name="Lupp , Daniel" userId="8f01f7ce-a07c-4e62-a170-377821cc7cd6" providerId="ADAL" clId="{091B84CF-06D3-4E93-BD91-4620B17168BD}" dt="2024-02-28T09:29:56.380" v="5325" actId="2085"/>
          <ac:spMkLst>
            <pc:docMk/>
            <pc:sldMk cId="918167629" sldId="558"/>
            <ac:spMk id="12" creationId="{06D90130-C31D-3775-3AD3-D1D6AF2568A3}"/>
          </ac:spMkLst>
        </pc:spChg>
        <pc:grpChg chg="mod">
          <ac:chgData name="Lupp , Daniel" userId="8f01f7ce-a07c-4e62-a170-377821cc7cd6" providerId="ADAL" clId="{091B84CF-06D3-4E93-BD91-4620B17168BD}" dt="2024-02-28T09:28:03.517" v="5287" actId="14100"/>
          <ac:grpSpMkLst>
            <pc:docMk/>
            <pc:sldMk cId="918167629" sldId="558"/>
            <ac:grpSpMk id="7" creationId="{DB33B72D-DDEE-CB2A-7EF5-592E653FA043}"/>
          </ac:grpSpMkLst>
        </pc:grpChg>
        <pc:grpChg chg="add mod">
          <ac:chgData name="Lupp , Daniel" userId="8f01f7ce-a07c-4e62-a170-377821cc7cd6" providerId="ADAL" clId="{091B84CF-06D3-4E93-BD91-4620B17168BD}" dt="2024-02-28T09:29:33.229" v="5322" actId="164"/>
          <ac:grpSpMkLst>
            <pc:docMk/>
            <pc:sldMk cId="918167629" sldId="558"/>
            <ac:grpSpMk id="9" creationId="{2FD6F147-797D-A954-7111-65DFCC225855}"/>
          </ac:grpSpMkLst>
        </pc:grpChg>
        <pc:grpChg chg="add mod">
          <ac:chgData name="Lupp , Daniel" userId="8f01f7ce-a07c-4e62-a170-377821cc7cd6" providerId="ADAL" clId="{091B84CF-06D3-4E93-BD91-4620B17168BD}" dt="2024-02-28T09:29:33.229" v="5322" actId="164"/>
          <ac:grpSpMkLst>
            <pc:docMk/>
            <pc:sldMk cId="918167629" sldId="558"/>
            <ac:grpSpMk id="13" creationId="{4FDCCA81-07EA-40D7-ED07-11DC56C92A27}"/>
          </ac:grpSpMkLst>
        </pc:grpChg>
        <pc:graphicFrameChg chg="mod modGraphic">
          <ac:chgData name="Lupp , Daniel" userId="8f01f7ce-a07c-4e62-a170-377821cc7cd6" providerId="ADAL" clId="{091B84CF-06D3-4E93-BD91-4620B17168BD}" dt="2024-02-28T09:27:52.029" v="5285" actId="1076"/>
          <ac:graphicFrameMkLst>
            <pc:docMk/>
            <pc:sldMk cId="918167629" sldId="558"/>
            <ac:graphicFrameMk id="4" creationId="{4B278B06-0A62-7E38-9C28-50C06739C8C8}"/>
          </ac:graphicFrameMkLst>
        </pc:graphicFrameChg>
      </pc:sldChg>
      <pc:sldChg chg="modSp add mod">
        <pc:chgData name="Lupp , Daniel" userId="8f01f7ce-a07c-4e62-a170-377821cc7cd6" providerId="ADAL" clId="{091B84CF-06D3-4E93-BD91-4620B17168BD}" dt="2024-02-28T09:33:07.404" v="5452" actId="255"/>
        <pc:sldMkLst>
          <pc:docMk/>
          <pc:sldMk cId="2093381745" sldId="559"/>
        </pc:sldMkLst>
        <pc:spChg chg="mod">
          <ac:chgData name="Lupp , Daniel" userId="8f01f7ce-a07c-4e62-a170-377821cc7cd6" providerId="ADAL" clId="{091B84CF-06D3-4E93-BD91-4620B17168BD}" dt="2024-02-28T09:33:07.404" v="5452" actId="255"/>
          <ac:spMkLst>
            <pc:docMk/>
            <pc:sldMk cId="2093381745" sldId="559"/>
            <ac:spMk id="4" creationId="{73CA55DD-F3EC-5608-3481-6CF010673953}"/>
          </ac:spMkLst>
        </pc:spChg>
      </pc:sldChg>
      <pc:sldChg chg="modSp add mod">
        <pc:chgData name="Lupp , Daniel" userId="8f01f7ce-a07c-4e62-a170-377821cc7cd6" providerId="ADAL" clId="{091B84CF-06D3-4E93-BD91-4620B17168BD}" dt="2024-02-28T09:33:23.794" v="5472" actId="20577"/>
        <pc:sldMkLst>
          <pc:docMk/>
          <pc:sldMk cId="3125275935" sldId="560"/>
        </pc:sldMkLst>
        <pc:spChg chg="mod">
          <ac:chgData name="Lupp , Daniel" userId="8f01f7ce-a07c-4e62-a170-377821cc7cd6" providerId="ADAL" clId="{091B84CF-06D3-4E93-BD91-4620B17168BD}" dt="2024-02-28T09:33:23.794" v="5472" actId="20577"/>
          <ac:spMkLst>
            <pc:docMk/>
            <pc:sldMk cId="3125275935" sldId="560"/>
            <ac:spMk id="4" creationId="{04E0A94A-73DE-6644-0E09-3A5C48EDDA2B}"/>
          </ac:spMkLst>
        </pc:spChg>
      </pc:sldChg>
      <pc:sldChg chg="modSp add mod modTransition modAnim">
        <pc:chgData name="Lupp , Daniel" userId="8f01f7ce-a07c-4e62-a170-377821cc7cd6" providerId="ADAL" clId="{091B84CF-06D3-4E93-BD91-4620B17168BD}" dt="2024-02-28T09:36:56.676" v="5537"/>
        <pc:sldMkLst>
          <pc:docMk/>
          <pc:sldMk cId="1749864946" sldId="561"/>
        </pc:sldMkLst>
        <pc:spChg chg="mod">
          <ac:chgData name="Lupp , Daniel" userId="8f01f7ce-a07c-4e62-a170-377821cc7cd6" providerId="ADAL" clId="{091B84CF-06D3-4E93-BD91-4620B17168BD}" dt="2024-02-28T09:33:52.728" v="5491" actId="14100"/>
          <ac:spMkLst>
            <pc:docMk/>
            <pc:sldMk cId="1749864946" sldId="561"/>
            <ac:spMk id="35" creationId="{6762B050-1253-B316-03E0-179FDB48765E}"/>
          </ac:spMkLst>
        </pc:spChg>
        <pc:spChg chg="mod">
          <ac:chgData name="Lupp , Daniel" userId="8f01f7ce-a07c-4e62-a170-377821cc7cd6" providerId="ADAL" clId="{091B84CF-06D3-4E93-BD91-4620B17168BD}" dt="2024-02-28T09:34:21.548" v="5497" actId="1076"/>
          <ac:spMkLst>
            <pc:docMk/>
            <pc:sldMk cId="1749864946" sldId="561"/>
            <ac:spMk id="36" creationId="{25BBF651-3CE4-7F14-7C37-7B418B7E971E}"/>
          </ac:spMkLst>
        </pc:spChg>
        <pc:grpChg chg="mod">
          <ac:chgData name="Lupp , Daniel" userId="8f01f7ce-a07c-4e62-a170-377821cc7cd6" providerId="ADAL" clId="{091B84CF-06D3-4E93-BD91-4620B17168BD}" dt="2024-02-28T09:34:18.422" v="5496" actId="14100"/>
          <ac:grpSpMkLst>
            <pc:docMk/>
            <pc:sldMk cId="1749864946" sldId="561"/>
            <ac:grpSpMk id="37" creationId="{1BBE0E6B-A469-A836-2B47-ED03E3EA929F}"/>
          </ac:grpSpMkLst>
        </pc:grpChg>
      </pc:sldChg>
      <pc:sldChg chg="delSp modSp add mod modTransition delAnim modAnim">
        <pc:chgData name="Lupp , Daniel" userId="8f01f7ce-a07c-4e62-a170-377821cc7cd6" providerId="ADAL" clId="{091B84CF-06D3-4E93-BD91-4620B17168BD}" dt="2024-02-28T09:35:49.973" v="5520"/>
        <pc:sldMkLst>
          <pc:docMk/>
          <pc:sldMk cId="1435366763" sldId="562"/>
        </pc:sldMkLst>
        <pc:spChg chg="mod">
          <ac:chgData name="Lupp , Daniel" userId="8f01f7ce-a07c-4e62-a170-377821cc7cd6" providerId="ADAL" clId="{091B84CF-06D3-4E93-BD91-4620B17168BD}" dt="2024-02-28T09:34:37.355" v="5500" actId="207"/>
          <ac:spMkLst>
            <pc:docMk/>
            <pc:sldMk cId="1435366763" sldId="562"/>
            <ac:spMk id="21" creationId="{9126E71E-28CB-5A42-21ED-8608BAA7F639}"/>
          </ac:spMkLst>
        </pc:spChg>
        <pc:spChg chg="mod">
          <ac:chgData name="Lupp , Daniel" userId="8f01f7ce-a07c-4e62-a170-377821cc7cd6" providerId="ADAL" clId="{091B84CF-06D3-4E93-BD91-4620B17168BD}" dt="2024-02-28T09:34:39.649" v="5501" actId="207"/>
          <ac:spMkLst>
            <pc:docMk/>
            <pc:sldMk cId="1435366763" sldId="562"/>
            <ac:spMk id="23" creationId="{1B057D89-C50A-703D-54C0-0FEC4227F80F}"/>
          </ac:spMkLst>
        </pc:spChg>
        <pc:spChg chg="mod">
          <ac:chgData name="Lupp , Daniel" userId="8f01f7ce-a07c-4e62-a170-377821cc7cd6" providerId="ADAL" clId="{091B84CF-06D3-4E93-BD91-4620B17168BD}" dt="2024-02-28T09:34:59.933" v="5507" actId="14100"/>
          <ac:spMkLst>
            <pc:docMk/>
            <pc:sldMk cId="1435366763" sldId="562"/>
            <ac:spMk id="35" creationId="{EAD7A317-2DF7-DF4C-1BF5-F9399495C82F}"/>
          </ac:spMkLst>
        </pc:spChg>
        <pc:spChg chg="mod">
          <ac:chgData name="Lupp , Daniel" userId="8f01f7ce-a07c-4e62-a170-377821cc7cd6" providerId="ADAL" clId="{091B84CF-06D3-4E93-BD91-4620B17168BD}" dt="2024-02-28T09:34:56.038" v="5506" actId="14100"/>
          <ac:spMkLst>
            <pc:docMk/>
            <pc:sldMk cId="1435366763" sldId="562"/>
            <ac:spMk id="36" creationId="{B1B5951A-327B-A6E6-EFD7-C25CEB6B8ABC}"/>
          </ac:spMkLst>
        </pc:spChg>
        <pc:grpChg chg="mod">
          <ac:chgData name="Lupp , Daniel" userId="8f01f7ce-a07c-4e62-a170-377821cc7cd6" providerId="ADAL" clId="{091B84CF-06D3-4E93-BD91-4620B17168BD}" dt="2024-02-28T09:34:53.105" v="5505" actId="14100"/>
          <ac:grpSpMkLst>
            <pc:docMk/>
            <pc:sldMk cId="1435366763" sldId="562"/>
            <ac:grpSpMk id="37" creationId="{A74BF093-B2FA-1B74-40C9-67530483E6ED}"/>
          </ac:grpSpMkLst>
        </pc:grpChg>
        <pc:grpChg chg="del">
          <ac:chgData name="Lupp , Daniel" userId="8f01f7ce-a07c-4e62-a170-377821cc7cd6" providerId="ADAL" clId="{091B84CF-06D3-4E93-BD91-4620B17168BD}" dt="2024-02-28T09:34:41.875" v="5502" actId="478"/>
          <ac:grpSpMkLst>
            <pc:docMk/>
            <pc:sldMk cId="1435366763" sldId="562"/>
            <ac:grpSpMk id="38" creationId="{7ED7E40E-0FDD-5F3E-B2F7-347522A8DDD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SDC Course Day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3909549"/>
            <a:ext cx="9390018" cy="863313"/>
          </a:xfrm>
        </p:spPr>
        <p:txBody>
          <a:bodyPr/>
          <a:lstStyle/>
          <a:p>
            <a:r>
              <a:rPr lang="nb-NO" dirty="0"/>
              <a:t>28.02.2024</a:t>
            </a:r>
          </a:p>
          <a:p>
            <a:r>
              <a:rPr lang="nb-NO" dirty="0" err="1"/>
              <a:t>Defining</a:t>
            </a:r>
            <a:r>
              <a:rPr lang="nb-NO" dirty="0"/>
              <a:t> </a:t>
            </a:r>
            <a:r>
              <a:rPr lang="nb-NO" dirty="0" err="1"/>
              <a:t>tables</a:t>
            </a:r>
            <a:r>
              <a:rPr lang="nb-NO" dirty="0"/>
              <a:t>, </a:t>
            </a:r>
            <a:r>
              <a:rPr lang="nb-NO" dirty="0" err="1"/>
              <a:t>suppression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862176"/>
            <a:ext cx="6757692" cy="3978862"/>
          </a:xfrm>
        </p:spPr>
        <p:txBody>
          <a:bodyPr/>
          <a:lstStyle/>
          <a:p>
            <a:r>
              <a:rPr lang="nb-NO" dirty="0"/>
              <a:t>The input data </a:t>
            </a:r>
            <a:r>
              <a:rPr lang="nb-NO" dirty="0" err="1"/>
              <a:t>can</a:t>
            </a:r>
            <a:r>
              <a:rPr lang="nb-NO" dirty="0"/>
              <a:t> be a (</a:t>
            </a:r>
            <a:r>
              <a:rPr lang="nb-NO" dirty="0" err="1"/>
              <a:t>partially</a:t>
            </a:r>
            <a:r>
              <a:rPr lang="nb-NO" dirty="0"/>
              <a:t> </a:t>
            </a:r>
            <a:r>
              <a:rPr lang="nb-NO" dirty="0" err="1"/>
              <a:t>aggregated</a:t>
            </a:r>
            <a:r>
              <a:rPr lang="nb-NO" dirty="0"/>
              <a:t>) file</a:t>
            </a:r>
            <a:endParaRPr lang="nb-NO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In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this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case,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we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must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specity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which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variable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contains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the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count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information</a:t>
            </a:r>
            <a:endParaRPr lang="nb-NO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467FD1-566C-7F36-603D-963AA2AFD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98243"/>
              </p:ext>
            </p:extLst>
          </p:nvPr>
        </p:nvGraphicFramePr>
        <p:xfrm>
          <a:off x="8479913" y="2154926"/>
          <a:ext cx="29312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087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087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977087">
                  <a:extLst>
                    <a:ext uri="{9D8B030D-6E8A-4147-A177-3AD203B41FA5}">
                      <a16:colId xmlns:a16="http://schemas.microsoft.com/office/drawing/2014/main" val="200764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2F0F037-5050-9969-BE6A-49FE4B2551D7}"/>
              </a:ext>
            </a:extLst>
          </p:cNvPr>
          <p:cNvGrpSpPr/>
          <p:nvPr/>
        </p:nvGrpSpPr>
        <p:grpSpPr>
          <a:xfrm>
            <a:off x="6557554" y="4070548"/>
            <a:ext cx="4186118" cy="633481"/>
            <a:chOff x="6426925" y="5376834"/>
            <a:chExt cx="4186118" cy="633481"/>
          </a:xfrm>
        </p:grpSpPr>
        <p:sp>
          <p:nvSpPr>
            <p:cNvPr id="5" name="Arrow: Bent 4">
              <a:extLst>
                <a:ext uri="{FF2B5EF4-FFF2-40B4-BE49-F238E27FC236}">
                  <a16:creationId xmlns:a16="http://schemas.microsoft.com/office/drawing/2014/main" id="{6A2A8722-F89D-0A83-B104-1404940B6A4D}"/>
                </a:ext>
              </a:extLst>
            </p:cNvPr>
            <p:cNvSpPr/>
            <p:nvPr/>
          </p:nvSpPr>
          <p:spPr>
            <a:xfrm rot="5400000" flipH="1">
              <a:off x="9379601" y="4697096"/>
              <a:ext cx="553703" cy="1913180"/>
            </a:xfrm>
            <a:prstGeom prst="bentArrow">
              <a:avLst>
                <a:gd name="adj1" fmla="val 20342"/>
                <a:gd name="adj2" fmla="val 25000"/>
                <a:gd name="adj3" fmla="val 28433"/>
                <a:gd name="adj4" fmla="val 838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34944E-533E-2D44-4655-2324CC896886}"/>
                </a:ext>
              </a:extLst>
            </p:cNvPr>
            <p:cNvSpPr txBox="1"/>
            <p:nvPr/>
          </p:nvSpPr>
          <p:spPr>
            <a:xfrm>
              <a:off x="6426925" y="5671761"/>
              <a:ext cx="2795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freqVar</a:t>
              </a:r>
              <a:r>
                <a:rPr lang="en-US" sz="16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 = “</a:t>
              </a:r>
              <a:r>
                <a:rPr lang="en-US" sz="1600" dirty="0" err="1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freq</a:t>
              </a:r>
              <a:r>
                <a:rPr lang="en-US" sz="16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B6B126-6A8B-A7D4-AECA-FFB97AD9BD7F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34279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78AB-0886-A7AF-72BC-DEBA46F15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2916-C14A-F423-4011-AB44DB4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B0A2-8FAD-A7F8-A33E-51A094B3F68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862176"/>
            <a:ext cx="6757692" cy="3978862"/>
          </a:xfrm>
        </p:spPr>
        <p:txBody>
          <a:bodyPr/>
          <a:lstStyle/>
          <a:p>
            <a:r>
              <a:rPr lang="nb-NO" dirty="0"/>
              <a:t>For magnitude </a:t>
            </a:r>
            <a:r>
              <a:rPr lang="nb-NO" dirty="0" err="1"/>
              <a:t>tables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wish</a:t>
            </a:r>
            <a:r>
              <a:rPr lang="nb-NO" dirty="0"/>
              <a:t> to sum </a:t>
            </a:r>
            <a:r>
              <a:rPr lang="nb-NO" dirty="0" err="1"/>
              <a:t>one</a:t>
            </a:r>
            <a:r>
              <a:rPr lang="nb-NO" dirty="0"/>
              <a:t> or more </a:t>
            </a:r>
            <a:r>
              <a:rPr lang="nb-NO" dirty="0" err="1"/>
              <a:t>numerical</a:t>
            </a:r>
            <a:r>
              <a:rPr lang="nb-NO" dirty="0"/>
              <a:t> variables</a:t>
            </a:r>
            <a:endParaRPr lang="nb-NO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In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this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case,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we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must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specity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which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variable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contains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the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numerical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values</a:t>
            </a:r>
            <a:endParaRPr lang="nb-NO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Can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specify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multiple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278B06-0A62-7E38-9C28-50C06739C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63849"/>
              </p:ext>
            </p:extLst>
          </p:nvPr>
        </p:nvGraphicFramePr>
        <p:xfrm>
          <a:off x="8431233" y="2039262"/>
          <a:ext cx="33230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72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573484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2007649997"/>
                    </a:ext>
                  </a:extLst>
                </a:gridCol>
                <a:gridCol w="1058860">
                  <a:extLst>
                    <a:ext uri="{9D8B030D-6E8A-4147-A177-3AD203B41FA5}">
                      <a16:colId xmlns:a16="http://schemas.microsoft.com/office/drawing/2014/main" val="153413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B33B72D-DDEE-CB2A-7EF5-592E653FA043}"/>
              </a:ext>
            </a:extLst>
          </p:cNvPr>
          <p:cNvGrpSpPr/>
          <p:nvPr/>
        </p:nvGrpSpPr>
        <p:grpSpPr>
          <a:xfrm>
            <a:off x="6434489" y="4034267"/>
            <a:ext cx="3819854" cy="649722"/>
            <a:chOff x="6133302" y="5376834"/>
            <a:chExt cx="4479741" cy="649722"/>
          </a:xfrm>
        </p:grpSpPr>
        <p:sp>
          <p:nvSpPr>
            <p:cNvPr id="5" name="Arrow: Bent 4">
              <a:extLst>
                <a:ext uri="{FF2B5EF4-FFF2-40B4-BE49-F238E27FC236}">
                  <a16:creationId xmlns:a16="http://schemas.microsoft.com/office/drawing/2014/main" id="{B5EBD640-2897-82AA-2AFE-1B919E94A01B}"/>
                </a:ext>
              </a:extLst>
            </p:cNvPr>
            <p:cNvSpPr/>
            <p:nvPr/>
          </p:nvSpPr>
          <p:spPr>
            <a:xfrm rot="5400000" flipH="1">
              <a:off x="9379601" y="4697096"/>
              <a:ext cx="553703" cy="1913180"/>
            </a:xfrm>
            <a:prstGeom prst="bentArrow">
              <a:avLst>
                <a:gd name="adj1" fmla="val 20342"/>
                <a:gd name="adj2" fmla="val 25000"/>
                <a:gd name="adj3" fmla="val 28433"/>
                <a:gd name="adj4" fmla="val 8386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2A7DA-2B95-54AE-6431-B9847A4893AA}"/>
                </a:ext>
              </a:extLst>
            </p:cNvPr>
            <p:cNvSpPr txBox="1"/>
            <p:nvPr/>
          </p:nvSpPr>
          <p:spPr>
            <a:xfrm>
              <a:off x="6133302" y="5688002"/>
              <a:ext cx="27954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numVar</a:t>
              </a:r>
              <a:r>
                <a:rPr lang="en-US" sz="16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 = “num1”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39644C-E621-F5E4-0735-4D03181133BD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CCA81-07EA-40D7-ED07-11DC56C92A27}"/>
              </a:ext>
            </a:extLst>
          </p:cNvPr>
          <p:cNvGrpSpPr/>
          <p:nvPr/>
        </p:nvGrpSpPr>
        <p:grpSpPr>
          <a:xfrm>
            <a:off x="6434490" y="4827221"/>
            <a:ext cx="4908425" cy="647296"/>
            <a:chOff x="6434490" y="4827221"/>
            <a:chExt cx="4908425" cy="6472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D6F147-797D-A954-7111-65DFCC225855}"/>
                </a:ext>
              </a:extLst>
            </p:cNvPr>
            <p:cNvGrpSpPr/>
            <p:nvPr/>
          </p:nvGrpSpPr>
          <p:grpSpPr>
            <a:xfrm>
              <a:off x="6434490" y="4827222"/>
              <a:ext cx="4908425" cy="647295"/>
              <a:chOff x="6133302" y="5399798"/>
              <a:chExt cx="5756364" cy="647295"/>
            </a:xfrm>
          </p:grpSpPr>
          <p:sp>
            <p:nvSpPr>
              <p:cNvPr id="10" name="Arrow: Bent 9">
                <a:extLst>
                  <a:ext uri="{FF2B5EF4-FFF2-40B4-BE49-F238E27FC236}">
                    <a16:creationId xmlns:a16="http://schemas.microsoft.com/office/drawing/2014/main" id="{799A379F-94A9-0DBD-51B7-63B42483566B}"/>
                  </a:ext>
                </a:extLst>
              </p:cNvPr>
              <p:cNvSpPr/>
              <p:nvPr/>
            </p:nvSpPr>
            <p:spPr>
              <a:xfrm rot="5400000" flipH="1">
                <a:off x="10549338" y="4613174"/>
                <a:ext cx="553703" cy="2126952"/>
              </a:xfrm>
              <a:prstGeom prst="bentArrow">
                <a:avLst>
                  <a:gd name="adj1" fmla="val 20342"/>
                  <a:gd name="adj2" fmla="val 25000"/>
                  <a:gd name="adj3" fmla="val 28433"/>
                  <a:gd name="adj4" fmla="val 83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DF0C82-9FE5-3633-1807-BE1B627D1AEC}"/>
                  </a:ext>
                </a:extLst>
              </p:cNvPr>
              <p:cNvSpPr txBox="1"/>
              <p:nvPr/>
            </p:nvSpPr>
            <p:spPr>
              <a:xfrm>
                <a:off x="6133302" y="5708539"/>
                <a:ext cx="396909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scadia Mono Light" panose="020B0609020000020004" pitchFamily="49" charset="0"/>
                    <a:ea typeface="Cascadia Mono Light" panose="020B0609020000020004" pitchFamily="49" charset="0"/>
                    <a:cs typeface="Cascadia Mono Light" panose="020B0609020000020004" pitchFamily="49" charset="0"/>
                  </a:rPr>
                  <a:t>numVar</a:t>
                </a:r>
                <a:r>
                  <a:rPr lang="en-US" sz="1600" dirty="0">
                    <a:latin typeface="Cascadia Mono Light" panose="020B0609020000020004" pitchFamily="49" charset="0"/>
                    <a:ea typeface="Cascadia Mono Light" panose="020B0609020000020004" pitchFamily="49" charset="0"/>
                    <a:cs typeface="Cascadia Mono Light" panose="020B0609020000020004" pitchFamily="49" charset="0"/>
                  </a:rPr>
                  <a:t> = c(“num1”,“num2”)</a:t>
                </a:r>
              </a:p>
            </p:txBody>
          </p:sp>
        </p:grp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06D90130-C31D-3775-3AD3-D1D6AF2568A3}"/>
                </a:ext>
              </a:extLst>
            </p:cNvPr>
            <p:cNvSpPr/>
            <p:nvPr/>
          </p:nvSpPr>
          <p:spPr>
            <a:xfrm rot="5400000" flipH="1">
              <a:off x="9660261" y="4696233"/>
              <a:ext cx="553703" cy="815679"/>
            </a:xfrm>
            <a:prstGeom prst="bentArrow">
              <a:avLst>
                <a:gd name="adj1" fmla="val 20342"/>
                <a:gd name="adj2" fmla="val 25000"/>
                <a:gd name="adj3" fmla="val 28433"/>
                <a:gd name="adj4" fmla="val 8386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/>
              <a:t>The first (and </a:t>
            </a:r>
            <a:r>
              <a:rPr lang="nb-NO" dirty="0" err="1"/>
              <a:t>easiest</a:t>
            </a:r>
            <a:r>
              <a:rPr lang="nb-NO" dirty="0"/>
              <a:t>)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tables</a:t>
            </a:r>
            <a:endParaRPr lang="nb-NO" dirty="0"/>
          </a:p>
          <a:p>
            <a:r>
              <a:rPr lang="nb-NO" dirty="0"/>
              <a:t>The output </a:t>
            </a:r>
            <a:r>
              <a:rPr lang="nb-NO" dirty="0" err="1"/>
              <a:t>table</a:t>
            </a:r>
            <a:r>
              <a:rPr lang="nb-NO" dirty="0"/>
              <a:t> is all combinations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variales</a:t>
            </a:r>
            <a:r>
              <a:rPr lang="nb-NO" dirty="0"/>
              <a:t>, </a:t>
            </a:r>
            <a:r>
              <a:rPr lang="nb-NO" dirty="0" err="1"/>
              <a:t>including</a:t>
            </a:r>
            <a:r>
              <a:rPr lang="nb-NO" dirty="0"/>
              <a:t> all </a:t>
            </a:r>
            <a:r>
              <a:rPr lang="nb-NO" dirty="0" err="1"/>
              <a:t>marginals</a:t>
            </a:r>
            <a:r>
              <a:rPr lang="nb-NO" dirty="0"/>
              <a:t>/totals</a:t>
            </a:r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F496A6-5B67-F2E7-DCCB-9B94C7B5E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05920"/>
              </p:ext>
            </p:extLst>
          </p:nvPr>
        </p:nvGraphicFramePr>
        <p:xfrm>
          <a:off x="3697924" y="4094973"/>
          <a:ext cx="195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4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94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B19142-AD34-3E62-D0DE-4848988BC04D}"/>
              </a:ext>
            </a:extLst>
          </p:cNvPr>
          <p:cNvSpPr txBox="1"/>
          <p:nvPr/>
        </p:nvSpPr>
        <p:spPr>
          <a:xfrm>
            <a:off x="3697924" y="3689051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Input data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374B0B-A940-450E-9D79-2960AEEBA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49878"/>
              </p:ext>
            </p:extLst>
          </p:nvPr>
        </p:nvGraphicFramePr>
        <p:xfrm>
          <a:off x="7495241" y="3689051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E0CDB2-9961-9B8D-0B8D-4C3B23685A3D}"/>
              </a:ext>
            </a:extLst>
          </p:cNvPr>
          <p:cNvSpPr txBox="1"/>
          <p:nvPr/>
        </p:nvSpPr>
        <p:spPr>
          <a:xfrm>
            <a:off x="6952195" y="3325767"/>
            <a:ext cx="32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c(</a:t>
            </a:r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“V1”, “V2”)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F5DA7-0D02-CB33-2528-B50C78ACB417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41136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 err="1"/>
              <a:t>Hierarchical</a:t>
            </a:r>
            <a:r>
              <a:rPr lang="nb-NO" dirty="0"/>
              <a:t> relationships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automatically</a:t>
            </a:r>
            <a:r>
              <a:rPr lang="nb-NO" dirty="0"/>
              <a:t> </a:t>
            </a:r>
            <a:r>
              <a:rPr lang="nb-NO" dirty="0" err="1"/>
              <a:t>detected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background</a:t>
            </a:r>
            <a:r>
              <a:rPr lang="nb-NO" dirty="0"/>
              <a:t>,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explicitly</a:t>
            </a:r>
            <a:endParaRPr lang="nb-NO" dirty="0"/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FB808E-ED2F-8070-CC7B-B308B0FB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19106"/>
              </p:ext>
            </p:extLst>
          </p:nvPr>
        </p:nvGraphicFramePr>
        <p:xfrm>
          <a:off x="3003495" y="4012244"/>
          <a:ext cx="195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4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94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NACE5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NACE2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52.031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  <a:r>
                        <a:rPr lang="en-US" dirty="0"/>
                        <a:t>2.001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37.123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38.014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  <a:r>
                        <a:rPr lang="en-US" dirty="0"/>
                        <a:t>8.014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26F1EF-DA3B-5E51-F902-B6A716FB27CB}"/>
              </a:ext>
            </a:extLst>
          </p:cNvPr>
          <p:cNvSpPr txBox="1"/>
          <p:nvPr/>
        </p:nvSpPr>
        <p:spPr>
          <a:xfrm>
            <a:off x="2878292" y="3581884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Input data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9B2B69-39B0-6B68-F72E-FE6E2E480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62305"/>
              </p:ext>
            </p:extLst>
          </p:nvPr>
        </p:nvGraphicFramePr>
        <p:xfrm>
          <a:off x="6743528" y="3911132"/>
          <a:ext cx="3297461" cy="256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566198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848570">
                  <a:extLst>
                    <a:ext uri="{9D8B030D-6E8A-4147-A177-3AD203B41FA5}">
                      <a16:colId xmlns:a16="http://schemas.microsoft.com/office/drawing/2014/main" val="448292091"/>
                    </a:ext>
                  </a:extLst>
                </a:gridCol>
                <a:gridCol w="1058328">
                  <a:extLst>
                    <a:ext uri="{9D8B030D-6E8A-4147-A177-3AD203B41FA5}">
                      <a16:colId xmlns:a16="http://schemas.microsoft.com/office/drawing/2014/main" val="3413432170"/>
                    </a:ext>
                  </a:extLst>
                </a:gridCol>
              </a:tblGrid>
              <a:tr h="204177">
                <a:tc>
                  <a:txBody>
                    <a:bodyPr/>
                    <a:lstStyle/>
                    <a:p>
                      <a:r>
                        <a:rPr lang="nb-NO" sz="1200" dirty="0"/>
                        <a:t>NACE5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37.123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38.014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52.001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52.031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</a:tbl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9F233F3-F1AA-2D67-B0E9-9DEC2C94CBAA}"/>
              </a:ext>
            </a:extLst>
          </p:cNvPr>
          <p:cNvSpPr/>
          <p:nvPr/>
        </p:nvSpPr>
        <p:spPr>
          <a:xfrm>
            <a:off x="4127869" y="3019985"/>
            <a:ext cx="3030582" cy="461554"/>
          </a:xfrm>
          <a:prstGeom prst="wedgeRectCallout">
            <a:avLst>
              <a:gd name="adj1" fmla="val 35777"/>
              <a:gd name="adj2" fmla="val 139859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ysClr val="windowText" lastClr="000000"/>
                </a:solidFill>
              </a:rPr>
              <a:t>The output variable </a:t>
            </a:r>
            <a:r>
              <a:rPr lang="nb-NO" sz="1200" dirty="0" err="1">
                <a:solidFill>
                  <a:sysClr val="windowText" lastClr="000000"/>
                </a:solidFill>
              </a:rPr>
              <a:t>name</a:t>
            </a:r>
            <a:r>
              <a:rPr lang="nb-NO" sz="1200" dirty="0">
                <a:solidFill>
                  <a:sysClr val="windowText" lastClr="000000"/>
                </a:solidFill>
              </a:rPr>
              <a:t> is </a:t>
            </a:r>
            <a:r>
              <a:rPr lang="nb-NO" sz="1200" dirty="0" err="1">
                <a:solidFill>
                  <a:sysClr val="windowText" lastClr="000000"/>
                </a:solidFill>
              </a:rPr>
              <a:t>the</a:t>
            </a:r>
            <a:r>
              <a:rPr lang="nb-NO" sz="1200" dirty="0">
                <a:solidFill>
                  <a:sysClr val="windowText" lastClr="000000"/>
                </a:solidFill>
              </a:rPr>
              <a:t> variable </a:t>
            </a:r>
            <a:r>
              <a:rPr lang="nb-NO" sz="1200" dirty="0" err="1">
                <a:solidFill>
                  <a:sysClr val="windowText" lastClr="000000"/>
                </a:solidFill>
              </a:rPr>
              <a:t>with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the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highest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level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of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detail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0F5C9-8284-E035-1F36-ED94771540FF}"/>
              </a:ext>
            </a:extLst>
          </p:cNvPr>
          <p:cNvSpPr txBox="1"/>
          <p:nvPr/>
        </p:nvSpPr>
        <p:spPr>
          <a:xfrm>
            <a:off x="6743528" y="3513499"/>
            <a:ext cx="383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(“NACE5”, “NACE2”)</a:t>
            </a:r>
          </a:p>
          <a:p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C666638-74D5-13F5-4530-09391825225E}"/>
              </a:ext>
            </a:extLst>
          </p:cNvPr>
          <p:cNvSpPr/>
          <p:nvPr/>
        </p:nvSpPr>
        <p:spPr>
          <a:xfrm>
            <a:off x="10056848" y="4502331"/>
            <a:ext cx="285825" cy="809898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D8CE0-A8B3-6885-503D-9182A1EF6AD7}"/>
              </a:ext>
            </a:extLst>
          </p:cNvPr>
          <p:cNvSpPr txBox="1"/>
          <p:nvPr/>
        </p:nvSpPr>
        <p:spPr>
          <a:xfrm>
            <a:off x="10483562" y="4502331"/>
            <a:ext cx="1577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NACE2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interpreted</a:t>
            </a:r>
            <a:r>
              <a:rPr lang="nb-NO" sz="1600" dirty="0"/>
              <a:t> as </a:t>
            </a:r>
            <a:r>
              <a:rPr lang="nb-NO" sz="1600" dirty="0" err="1"/>
              <a:t>marginals</a:t>
            </a:r>
            <a:r>
              <a:rPr lang="nb-NO" sz="1600" dirty="0"/>
              <a:t> over NACE5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89A8E-9D35-BDE7-260F-129E5B8F9E99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1858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specifying</a:t>
            </a:r>
            <a:r>
              <a:rPr lang="nb-NO" dirty="0"/>
              <a:t> more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tables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i="1" dirty="0" err="1"/>
              <a:t>model</a:t>
            </a:r>
            <a:r>
              <a:rPr lang="nb-NO" i="1" dirty="0"/>
              <a:t> </a:t>
            </a:r>
            <a:r>
              <a:rPr lang="nb-NO" i="1" dirty="0" err="1"/>
              <a:t>formulas</a:t>
            </a:r>
            <a:endParaRPr lang="nb-NO" i="1" dirty="0"/>
          </a:p>
          <a:p>
            <a:r>
              <a:rPr lang="nb-NO" dirty="0"/>
              <a:t>This lets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define</a:t>
            </a:r>
            <a:r>
              <a:rPr lang="nb-NO" dirty="0"/>
              <a:t> </a:t>
            </a:r>
            <a:r>
              <a:rPr lang="nb-NO" dirty="0" err="1"/>
              <a:t>precisely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combinations </a:t>
            </a:r>
            <a:r>
              <a:rPr lang="nb-NO" dirty="0" err="1"/>
              <a:t>of</a:t>
            </a:r>
            <a:r>
              <a:rPr lang="nb-NO" dirty="0"/>
              <a:t> variables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include</a:t>
            </a:r>
            <a:endParaRPr lang="nb-NO" dirty="0"/>
          </a:p>
          <a:p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61356-3E5B-3CAE-9C2E-E31FFBFA2D41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31513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25" y="535746"/>
            <a:ext cx="9651619" cy="1311128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Incomplete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)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crash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course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on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Main </a:t>
            </a:r>
            <a:r>
              <a:rPr lang="nb-NO" dirty="0" err="1">
                <a:solidFill>
                  <a:schemeClr val="tx1"/>
                </a:solidFill>
              </a:rPr>
              <a:t>operations</a:t>
            </a:r>
            <a:r>
              <a:rPr lang="nb-NO" dirty="0">
                <a:solidFill>
                  <a:schemeClr val="tx1"/>
                </a:solidFill>
              </a:rPr>
              <a:t>: + , * , :</a:t>
            </a:r>
          </a:p>
          <a:p>
            <a:r>
              <a:rPr lang="nb-NO" dirty="0"/>
              <a:t>Supports parentheses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DF77E-46E2-DD4D-35B5-4FB860E0F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48456"/>
              </p:ext>
            </p:extLst>
          </p:nvPr>
        </p:nvGraphicFramePr>
        <p:xfrm>
          <a:off x="240938" y="3618779"/>
          <a:ext cx="1948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62D905-F3FE-B9DA-D7F6-443B4790F184}"/>
              </a:ext>
            </a:extLst>
          </p:cNvPr>
          <p:cNvSpPr txBox="1"/>
          <p:nvPr/>
        </p:nvSpPr>
        <p:spPr>
          <a:xfrm>
            <a:off x="10377720" y="3026352"/>
            <a:ext cx="144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~ V1 *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4BDF-57E7-180F-5BE7-BF61ACE50F47}"/>
              </a:ext>
            </a:extLst>
          </p:cNvPr>
          <p:cNvSpPr txBox="1"/>
          <p:nvPr/>
        </p:nvSpPr>
        <p:spPr>
          <a:xfrm>
            <a:off x="226572" y="3218669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Input data</a:t>
            </a:r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13704-DF11-E722-F31E-BDD67C71E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16052"/>
              </p:ext>
            </p:extLst>
          </p:nvPr>
        </p:nvGraphicFramePr>
        <p:xfrm>
          <a:off x="10134112" y="3618779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9F2464-0E1C-F67A-48E3-B7C2B7DFFE87}"/>
              </a:ext>
            </a:extLst>
          </p:cNvPr>
          <p:cNvSpPr txBox="1"/>
          <p:nvPr/>
        </p:nvSpPr>
        <p:spPr>
          <a:xfrm>
            <a:off x="5171527" y="3026352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+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E92353-57A8-FEFB-6A0C-4040A79FB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54099"/>
              </p:ext>
            </p:extLst>
          </p:nvPr>
        </p:nvGraphicFramePr>
        <p:xfrm>
          <a:off x="4531873" y="3618779"/>
          <a:ext cx="2720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F97DC5-DC79-81B5-324C-01CD5D511C21}"/>
              </a:ext>
            </a:extLst>
          </p:cNvPr>
          <p:cNvSpPr txBox="1"/>
          <p:nvPr/>
        </p:nvSpPr>
        <p:spPr>
          <a:xfrm>
            <a:off x="7881631" y="3026352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: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FE5ED6-2F2F-94F5-30A0-90D2657EB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91585"/>
              </p:ext>
            </p:extLst>
          </p:nvPr>
        </p:nvGraphicFramePr>
        <p:xfrm>
          <a:off x="7471973" y="3618779"/>
          <a:ext cx="24732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07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4407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824407">
                  <a:extLst>
                    <a:ext uri="{9D8B030D-6E8A-4147-A177-3AD203B41FA5}">
                      <a16:colId xmlns:a16="http://schemas.microsoft.com/office/drawing/2014/main" val="108601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r>
                        <a:rPr lang="nb-NO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853914-577C-AC52-4559-F7190CFFB4C3}"/>
              </a:ext>
            </a:extLst>
          </p:cNvPr>
          <p:cNvSpPr txBox="1"/>
          <p:nvPr/>
        </p:nvSpPr>
        <p:spPr>
          <a:xfrm>
            <a:off x="2655295" y="3026353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B6E1B8-85C8-B153-FF9C-3AD2AFD85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2432"/>
              </p:ext>
            </p:extLst>
          </p:nvPr>
        </p:nvGraphicFramePr>
        <p:xfrm>
          <a:off x="2386273" y="3618779"/>
          <a:ext cx="1813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74DED0-F4D0-5C30-69BA-98FB52CE630A}"/>
              </a:ext>
            </a:extLst>
          </p:cNvPr>
          <p:cNvSpPr/>
          <p:nvPr/>
        </p:nvSpPr>
        <p:spPr>
          <a:xfrm>
            <a:off x="7696200" y="1846874"/>
            <a:ext cx="4288270" cy="8936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nb-NO" sz="1600" dirty="0" err="1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~ V1 * V2 </a:t>
            </a:r>
          </a:p>
          <a:p>
            <a:pPr lvl="2"/>
            <a:r>
              <a:rPr lang="en-US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V1 + V2 + V1 : V2</a:t>
            </a:r>
          </a:p>
          <a:p>
            <a:pPr lvl="2"/>
            <a:r>
              <a:rPr lang="en-US" sz="1600" dirty="0" err="1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en-US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c(“V1”, “V2”)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E319E-D496-40C0-4079-CAEA5315ED36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26338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5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83E31E5-59E5-7EF9-648E-499632B52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17176"/>
              </p:ext>
            </p:extLst>
          </p:nvPr>
        </p:nvGraphicFramePr>
        <p:xfrm>
          <a:off x="5003536" y="3812300"/>
          <a:ext cx="1722384" cy="12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28">
                  <a:extLst>
                    <a:ext uri="{9D8B030D-6E8A-4147-A177-3AD203B41FA5}">
                      <a16:colId xmlns:a16="http://schemas.microsoft.com/office/drawing/2014/main" val="2594843808"/>
                    </a:ext>
                  </a:extLst>
                </a:gridCol>
                <a:gridCol w="574128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574128">
                  <a:extLst>
                    <a:ext uri="{9D8B030D-6E8A-4147-A177-3AD203B41FA5}">
                      <a16:colId xmlns:a16="http://schemas.microsoft.com/office/drawing/2014/main" val="3185553358"/>
                    </a:ext>
                  </a:extLst>
                </a:gridCol>
              </a:tblGrid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68" y="524518"/>
            <a:ext cx="9651619" cy="1311128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nb-NO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Incomplete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)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crash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course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on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602944"/>
            <a:ext cx="10008935" cy="3978862"/>
          </a:xfrm>
        </p:spPr>
        <p:txBody>
          <a:bodyPr/>
          <a:lstStyle/>
          <a:p>
            <a:r>
              <a:rPr lang="nb-NO" sz="1800" dirty="0"/>
              <a:t>Minus (-) </a:t>
            </a:r>
            <a:r>
              <a:rPr lang="nb-NO" sz="1800" dirty="0" err="1"/>
              <a:t>also</a:t>
            </a:r>
            <a:r>
              <a:rPr lang="nb-NO" sz="1800" dirty="0"/>
              <a:t> </a:t>
            </a:r>
            <a:r>
              <a:rPr lang="nb-NO" sz="1800" dirty="0" err="1"/>
              <a:t>supported</a:t>
            </a:r>
            <a:endParaRPr lang="nb-NO" sz="1800" dirty="0"/>
          </a:p>
          <a:p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A – B </a:t>
            </a:r>
            <a:r>
              <a:rPr lang="nb-NO" sz="1800" dirty="0" err="1"/>
              <a:t>means</a:t>
            </a:r>
            <a:r>
              <a:rPr lang="nb-NO" sz="1800" dirty="0"/>
              <a:t> «</a:t>
            </a:r>
            <a:r>
              <a:rPr lang="nb-NO" sz="1800" dirty="0" err="1"/>
              <a:t>Build</a:t>
            </a:r>
            <a:r>
              <a:rPr lang="nb-NO" sz="1800" dirty="0"/>
              <a:t> </a:t>
            </a:r>
            <a:r>
              <a:rPr lang="nb-NO" sz="1800" dirty="0" err="1"/>
              <a:t>table</a:t>
            </a:r>
            <a:r>
              <a:rPr lang="nb-NO" sz="1800" dirty="0"/>
              <a:t> A, </a:t>
            </a:r>
            <a:r>
              <a:rPr lang="nb-NO" sz="1800" dirty="0" err="1"/>
              <a:t>then</a:t>
            </a:r>
            <a:r>
              <a:rPr lang="nb-NO" sz="1800" dirty="0"/>
              <a:t> </a:t>
            </a:r>
            <a:r>
              <a:rPr lang="nb-NO" sz="1800" dirty="0" err="1"/>
              <a:t>remove</a:t>
            </a:r>
            <a:r>
              <a:rPr lang="nb-NO" sz="1800" dirty="0"/>
              <a:t> all </a:t>
            </a:r>
            <a:r>
              <a:rPr lang="nb-NO" sz="1800" dirty="0" err="1"/>
              <a:t>rows</a:t>
            </a:r>
            <a:r>
              <a:rPr lang="nb-NO" sz="1800" dirty="0"/>
              <a:t> </a:t>
            </a:r>
            <a:r>
              <a:rPr lang="nb-NO" sz="1800" dirty="0" err="1"/>
              <a:t>that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in </a:t>
            </a:r>
            <a:r>
              <a:rPr lang="nb-NO" sz="1800" dirty="0" err="1"/>
              <a:t>table</a:t>
            </a:r>
            <a:r>
              <a:rPr lang="nb-NO" sz="1800" dirty="0"/>
              <a:t> B»</a:t>
            </a:r>
          </a:p>
          <a:p>
            <a:r>
              <a:rPr lang="nb-NO" sz="1800" dirty="0"/>
              <a:t>The </a:t>
            </a:r>
            <a:r>
              <a:rPr lang="nb-NO" sz="1800" dirty="0" err="1"/>
              <a:t>population</a:t>
            </a:r>
            <a:r>
              <a:rPr lang="nb-NO" sz="1800" dirty="0"/>
              <a:t> total («</a:t>
            </a:r>
            <a:r>
              <a:rPr lang="nb-NO" sz="1800" dirty="0" err="1"/>
              <a:t>intercept</a:t>
            </a:r>
            <a:r>
              <a:rPr lang="nb-NO" sz="1800" dirty="0"/>
              <a:t>») has a </a:t>
            </a:r>
            <a:r>
              <a:rPr lang="nb-NO" sz="1800" dirty="0" err="1"/>
              <a:t>special</a:t>
            </a:r>
            <a:r>
              <a:rPr lang="nb-NO" sz="1800" dirty="0"/>
              <a:t> status: </a:t>
            </a:r>
            <a:r>
              <a:rPr lang="nb-NO" sz="1800" dirty="0" err="1"/>
              <a:t>always</a:t>
            </a:r>
            <a:r>
              <a:rPr lang="nb-NO" sz="1800" dirty="0"/>
              <a:t> </a:t>
            </a:r>
            <a:r>
              <a:rPr lang="nb-NO" sz="1800" dirty="0" err="1"/>
              <a:t>included</a:t>
            </a:r>
            <a:r>
              <a:rPr lang="nb-NO" sz="1800" dirty="0"/>
              <a:t>, </a:t>
            </a:r>
            <a:r>
              <a:rPr lang="nb-NO" sz="1800" dirty="0" err="1"/>
              <a:t>unless</a:t>
            </a:r>
            <a:r>
              <a:rPr lang="nb-NO" sz="1800" dirty="0"/>
              <a:t> </a:t>
            </a:r>
            <a:r>
              <a:rPr lang="nb-NO" sz="1800" dirty="0" err="1"/>
              <a:t>one</a:t>
            </a:r>
            <a:r>
              <a:rPr lang="nb-NO" sz="1800" dirty="0"/>
              <a:t> </a:t>
            </a:r>
            <a:r>
              <a:rPr lang="nb-NO" sz="1800" dirty="0" err="1"/>
              <a:t>explicitly</a:t>
            </a:r>
            <a:r>
              <a:rPr lang="nb-NO" sz="1800" dirty="0"/>
              <a:t> </a:t>
            </a:r>
            <a:r>
              <a:rPr lang="nb-NO" sz="1800" dirty="0" err="1"/>
              <a:t>removes</a:t>
            </a:r>
            <a:r>
              <a:rPr lang="nb-NO" sz="1800" dirty="0"/>
              <a:t> it 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4BDF-57E7-180F-5BE7-BF61ACE50F47}"/>
              </a:ext>
            </a:extLst>
          </p:cNvPr>
          <p:cNvSpPr txBox="1"/>
          <p:nvPr/>
        </p:nvSpPr>
        <p:spPr>
          <a:xfrm>
            <a:off x="643440" y="3392320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Input data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F2464-0E1C-F67A-48E3-B7C2B7DFFE87}"/>
              </a:ext>
            </a:extLst>
          </p:cNvPr>
          <p:cNvSpPr txBox="1"/>
          <p:nvPr/>
        </p:nvSpPr>
        <p:spPr>
          <a:xfrm>
            <a:off x="6932967" y="3455745"/>
            <a:ext cx="21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 – 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2185E-3296-C4DE-F5A7-51679B2C826E}"/>
              </a:ext>
            </a:extLst>
          </p:cNvPr>
          <p:cNvSpPr txBox="1"/>
          <p:nvPr/>
        </p:nvSpPr>
        <p:spPr>
          <a:xfrm>
            <a:off x="2991954" y="3407858"/>
            <a:ext cx="21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59EBE-7794-8A84-5A1D-4FB72672388A}"/>
              </a:ext>
            </a:extLst>
          </p:cNvPr>
          <p:cNvSpPr txBox="1"/>
          <p:nvPr/>
        </p:nvSpPr>
        <p:spPr>
          <a:xfrm>
            <a:off x="5615477" y="3429000"/>
            <a:ext cx="8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119FD7-41B2-1124-C7B1-97CE0982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23032"/>
              </p:ext>
            </p:extLst>
          </p:nvPr>
        </p:nvGraphicFramePr>
        <p:xfrm>
          <a:off x="2866549" y="3829110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ED22FC1-9ABA-4BBB-0C93-0E9B4CC25FB5}"/>
              </a:ext>
            </a:extLst>
          </p:cNvPr>
          <p:cNvSpPr/>
          <p:nvPr/>
        </p:nvSpPr>
        <p:spPr>
          <a:xfrm>
            <a:off x="4954650" y="3239230"/>
            <a:ext cx="637256" cy="229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96ED72-2007-C9F7-B831-1BF23B0E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17849"/>
              </p:ext>
            </p:extLst>
          </p:nvPr>
        </p:nvGraphicFramePr>
        <p:xfrm>
          <a:off x="7150480" y="3849132"/>
          <a:ext cx="1948329" cy="22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55BB66C-24D3-4179-53A3-0C5E7D004B2D}"/>
              </a:ext>
            </a:extLst>
          </p:cNvPr>
          <p:cNvSpPr txBox="1"/>
          <p:nvPr/>
        </p:nvSpPr>
        <p:spPr>
          <a:xfrm>
            <a:off x="9164634" y="3444389"/>
            <a:ext cx="286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 – V2 - 1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CDDA6C-0992-316B-4BBA-212D788E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38279"/>
              </p:ext>
            </p:extLst>
          </p:nvPr>
        </p:nvGraphicFramePr>
        <p:xfrm>
          <a:off x="9548240" y="3859292"/>
          <a:ext cx="1948329" cy="200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4DA73D0-C75E-37C3-6D28-D02C32460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56935"/>
              </p:ext>
            </p:extLst>
          </p:nvPr>
        </p:nvGraphicFramePr>
        <p:xfrm>
          <a:off x="534751" y="3844778"/>
          <a:ext cx="1948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790106-2E37-05C6-9E41-A52C79B4FF65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29329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9" grpId="0" animBg="1"/>
      <p:bldP spid="9" grpId="1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sz="2000" dirty="0"/>
              <a:t>This </a:t>
            </a:r>
            <a:r>
              <a:rPr lang="nb-NO" sz="2000" dirty="0" err="1"/>
              <a:t>provides</a:t>
            </a:r>
            <a:r>
              <a:rPr lang="nb-NO" sz="2000" dirty="0"/>
              <a:t> a </a:t>
            </a:r>
            <a:r>
              <a:rPr lang="nb-NO" sz="2000" dirty="0" err="1"/>
              <a:t>nice</a:t>
            </a:r>
            <a:r>
              <a:rPr lang="nb-NO" sz="2000" dirty="0"/>
              <a:t> </a:t>
            </a:r>
            <a:r>
              <a:rPr lang="nb-NO" sz="2000" dirty="0" err="1"/>
              <a:t>tool</a:t>
            </a:r>
            <a:r>
              <a:rPr lang="nb-NO" sz="2000" dirty="0"/>
              <a:t> for </a:t>
            </a:r>
            <a:r>
              <a:rPr lang="nb-NO" sz="2000" dirty="0" err="1"/>
              <a:t>simultaneously</a:t>
            </a:r>
            <a:r>
              <a:rPr lang="nb-NO" sz="2000" dirty="0"/>
              <a:t> </a:t>
            </a:r>
            <a:r>
              <a:rPr lang="nb-NO" sz="2000" dirty="0" err="1"/>
              <a:t>building</a:t>
            </a:r>
            <a:r>
              <a:rPr lang="nb-NO" sz="2000" dirty="0"/>
              <a:t> (and </a:t>
            </a:r>
            <a:r>
              <a:rPr lang="nb-NO" sz="2000" dirty="0" err="1"/>
              <a:t>suppressing</a:t>
            </a:r>
            <a:r>
              <a:rPr lang="nb-NO" sz="2000" dirty="0"/>
              <a:t>) </a:t>
            </a:r>
            <a:r>
              <a:rPr lang="nb-NO" sz="2000" dirty="0" err="1"/>
              <a:t>linked</a:t>
            </a:r>
            <a:r>
              <a:rPr lang="nb-NO" sz="2000" dirty="0"/>
              <a:t> </a:t>
            </a:r>
            <a:r>
              <a:rPr lang="nb-NO" sz="2000" dirty="0" err="1"/>
              <a:t>tables</a:t>
            </a:r>
            <a:r>
              <a:rPr lang="nb-NO" sz="2000" dirty="0"/>
              <a:t>!</a:t>
            </a:r>
          </a:p>
          <a:p>
            <a:pPr marL="0" indent="0">
              <a:buNone/>
            </a:pPr>
            <a:r>
              <a:rPr lang="nb-NO" sz="2000" dirty="0" err="1"/>
              <a:t>Two</a:t>
            </a:r>
            <a:r>
              <a:rPr lang="nb-NO" sz="2000" dirty="0"/>
              <a:t> </a:t>
            </a:r>
            <a:r>
              <a:rPr lang="nb-NO" sz="2000" dirty="0" err="1"/>
              <a:t>tables</a:t>
            </a:r>
            <a:r>
              <a:rPr lang="nb-NO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000" dirty="0" err="1"/>
              <a:t>Number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people</a:t>
            </a:r>
            <a:r>
              <a:rPr lang="nb-NO" sz="2000" dirty="0"/>
              <a:t> per sex in </a:t>
            </a:r>
            <a:r>
              <a:rPr lang="nb-NO" sz="2000" dirty="0" err="1"/>
              <a:t>municipality</a:t>
            </a:r>
            <a:r>
              <a:rPr lang="nb-NO" sz="2000" dirty="0"/>
              <a:t> and region		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gender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(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municipality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region)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000" dirty="0" err="1"/>
              <a:t>Number</a:t>
            </a:r>
            <a:r>
              <a:rPr lang="nb-NO" sz="2000" dirty="0"/>
              <a:t> per sex and </a:t>
            </a:r>
            <a:r>
              <a:rPr lang="nb-NO" sz="2000" dirty="0" err="1"/>
              <a:t>main_income</a:t>
            </a:r>
            <a:r>
              <a:rPr lang="nb-NO" sz="2000" dirty="0"/>
              <a:t> in region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gender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main_income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region</a:t>
            </a:r>
          </a:p>
          <a:p>
            <a:pPr marL="0" indent="0">
              <a:buNone/>
            </a:pPr>
            <a:r>
              <a:rPr lang="nb-NO" sz="2000" dirty="0" err="1"/>
              <a:t>These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combined</a:t>
            </a:r>
            <a:r>
              <a:rPr lang="nb-NO" sz="2000" dirty="0"/>
              <a:t> to a single </a:t>
            </a:r>
            <a:r>
              <a:rPr lang="nb-NO" sz="2000" dirty="0" err="1"/>
              <a:t>formula</a:t>
            </a:r>
            <a:r>
              <a:rPr lang="nb-NO" sz="2000" dirty="0"/>
              <a:t>, and </a:t>
            </a:r>
            <a:r>
              <a:rPr lang="nb-NO" sz="2000" dirty="0" err="1"/>
              <a:t>thus</a:t>
            </a:r>
            <a:r>
              <a:rPr lang="nb-NO" sz="2000" dirty="0"/>
              <a:t> a single </a:t>
            </a:r>
            <a:r>
              <a:rPr lang="nb-NO" sz="2000" dirty="0" err="1"/>
              <a:t>function</a:t>
            </a:r>
            <a:r>
              <a:rPr lang="nb-NO" sz="2000" dirty="0"/>
              <a:t> </a:t>
            </a:r>
            <a:r>
              <a:rPr lang="nb-NO" sz="2000" dirty="0" err="1"/>
              <a:t>call</a:t>
            </a:r>
            <a:r>
              <a:rPr lang="nb-NO" sz="2000" dirty="0"/>
              <a:t>!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gender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(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municipality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+region) +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gender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main_income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*region</a:t>
            </a:r>
          </a:p>
          <a:p>
            <a:pPr marL="0" indent="0">
              <a:buNone/>
            </a:pPr>
            <a:r>
              <a:rPr lang="nb-NO" sz="2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DDD8C-D58B-2220-5D90-03B06941E32B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23583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5AB1A4-EF5C-4BE2-A6FD-95B64AD9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12744"/>
              </p:ext>
            </p:extLst>
          </p:nvPr>
        </p:nvGraphicFramePr>
        <p:xfrm>
          <a:off x="6671419" y="4311725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/</a:t>
            </a:r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simultaneously</a:t>
            </a:r>
            <a:r>
              <a:rPr lang="nb-NO" dirty="0"/>
              <a:t>?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6BC940-200D-6F26-537E-F3F457CE2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98565"/>
              </p:ext>
            </p:extLst>
          </p:nvPr>
        </p:nvGraphicFramePr>
        <p:xfrm>
          <a:off x="654777" y="4332821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8FF8413-8CA0-90E2-16D1-B1CDF92D5906}"/>
              </a:ext>
            </a:extLst>
          </p:cNvPr>
          <p:cNvGrpSpPr/>
          <p:nvPr/>
        </p:nvGrpSpPr>
        <p:grpSpPr>
          <a:xfrm>
            <a:off x="1423933" y="4698405"/>
            <a:ext cx="2717563" cy="1138513"/>
            <a:chOff x="1519727" y="3971909"/>
            <a:chExt cx="2717563" cy="11385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907816-CE90-F878-DAE8-8B2C765CEBE1}"/>
                </a:ext>
              </a:extLst>
            </p:cNvPr>
            <p:cNvSpPr txBox="1"/>
            <p:nvPr/>
          </p:nvSpPr>
          <p:spPr>
            <a:xfrm>
              <a:off x="2324456" y="39719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C1A72-732D-F5C9-EB2E-DD3B1DD7F671}"/>
                </a:ext>
              </a:extLst>
            </p:cNvPr>
            <p:cNvSpPr txBox="1"/>
            <p:nvPr/>
          </p:nvSpPr>
          <p:spPr>
            <a:xfrm>
              <a:off x="1519727" y="43197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FC5879-F75E-F3E9-7515-719B91A4CDA8}"/>
                </a:ext>
              </a:extLst>
            </p:cNvPr>
            <p:cNvSpPr txBox="1"/>
            <p:nvPr/>
          </p:nvSpPr>
          <p:spPr>
            <a:xfrm>
              <a:off x="3904004" y="4710312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3B57FF-642E-8F81-B7E4-FC3D800E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24472"/>
              </p:ext>
            </p:extLst>
          </p:nvPr>
        </p:nvGraphicFramePr>
        <p:xfrm>
          <a:off x="646516" y="2666669"/>
          <a:ext cx="2498917" cy="14833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83761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803305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F215C86C-96D3-5850-0726-15FD29D7E0F5}"/>
              </a:ext>
            </a:extLst>
          </p:cNvPr>
          <p:cNvSpPr/>
          <p:nvPr/>
        </p:nvSpPr>
        <p:spPr>
          <a:xfrm>
            <a:off x="5466095" y="5246260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suppression</a:t>
            </a:r>
            <a:endParaRPr lang="en-N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DFF08-7363-CFDC-4B0D-0B63DF67DD7E}"/>
              </a:ext>
            </a:extLst>
          </p:cNvPr>
          <p:cNvSpPr txBox="1"/>
          <p:nvPr/>
        </p:nvSpPr>
        <p:spPr>
          <a:xfrm>
            <a:off x="750571" y="1878849"/>
            <a:ext cx="102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/>
              <a:t>Best </a:t>
            </a:r>
            <a:r>
              <a:rPr lang="nb-NO" sz="1800" dirty="0" err="1"/>
              <a:t>practice</a:t>
            </a:r>
            <a:r>
              <a:rPr lang="nb-NO" sz="1800" dirty="0"/>
              <a:t>: all </a:t>
            </a:r>
            <a:r>
              <a:rPr lang="nb-NO" sz="1800" dirty="0" err="1"/>
              <a:t>tables</a:t>
            </a:r>
            <a:r>
              <a:rPr lang="nb-NO" sz="1800" dirty="0"/>
              <a:t> </a:t>
            </a:r>
            <a:r>
              <a:rPr lang="nb-NO" sz="1800" dirty="0" err="1"/>
              <a:t>built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same input data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built</a:t>
            </a:r>
            <a:r>
              <a:rPr lang="nb-NO" sz="1800" dirty="0"/>
              <a:t> and </a:t>
            </a:r>
            <a:r>
              <a:rPr lang="nb-NO" sz="1800" dirty="0" err="1"/>
              <a:t>protected</a:t>
            </a:r>
            <a:r>
              <a:rPr lang="nb-NO" sz="1800" dirty="0"/>
              <a:t> </a:t>
            </a:r>
            <a:r>
              <a:rPr lang="nb-NO" sz="1800" dirty="0" err="1"/>
              <a:t>together</a:t>
            </a:r>
            <a:r>
              <a:rPr lang="nb-NO" sz="1800" dirty="0"/>
              <a:t>.</a:t>
            </a:r>
            <a:endParaRPr lang="en-NO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2C09E-E689-CC2C-2483-A3062AA0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81676"/>
              </p:ext>
            </p:extLst>
          </p:nvPr>
        </p:nvGraphicFramePr>
        <p:xfrm>
          <a:off x="1532709" y="3037509"/>
          <a:ext cx="1612724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6362">
                  <a:extLst>
                    <a:ext uri="{9D8B030D-6E8A-4147-A177-3AD203B41FA5}">
                      <a16:colId xmlns:a16="http://schemas.microsoft.com/office/drawing/2014/main" val="1380848510"/>
                    </a:ext>
                  </a:extLst>
                </a:gridCol>
                <a:gridCol w="806362">
                  <a:extLst>
                    <a:ext uri="{9D8B030D-6E8A-4147-A177-3AD203B41FA5}">
                      <a16:colId xmlns:a16="http://schemas.microsoft.com/office/drawing/2014/main" val="174315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26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7D6FA4-593F-AA42-652C-CD4795CCBC68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9273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78D9BEF-7A98-8BFD-24F6-DD871C1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13492"/>
              </p:ext>
            </p:extLst>
          </p:nvPr>
        </p:nvGraphicFramePr>
        <p:xfrm>
          <a:off x="6671264" y="4310964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C08D0A-28ED-BF58-91E2-DF0E722B8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56569"/>
              </p:ext>
            </p:extLst>
          </p:nvPr>
        </p:nvGraphicFramePr>
        <p:xfrm>
          <a:off x="6671417" y="4315842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5AB1A4-EF5C-4BE2-A6FD-95B64AD9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52424"/>
              </p:ext>
            </p:extLst>
          </p:nvPr>
        </p:nvGraphicFramePr>
        <p:xfrm>
          <a:off x="6671264" y="4306086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/</a:t>
            </a:r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simultaneously</a:t>
            </a:r>
            <a:r>
              <a:rPr lang="nb-NO" dirty="0"/>
              <a:t>?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6BC940-200D-6F26-537E-F3F457CE2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30166"/>
              </p:ext>
            </p:extLst>
          </p:nvPr>
        </p:nvGraphicFramePr>
        <p:xfrm>
          <a:off x="654777" y="4332821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8FF8413-8CA0-90E2-16D1-B1CDF92D5906}"/>
              </a:ext>
            </a:extLst>
          </p:cNvPr>
          <p:cNvGrpSpPr/>
          <p:nvPr/>
        </p:nvGrpSpPr>
        <p:grpSpPr>
          <a:xfrm>
            <a:off x="1423933" y="4698405"/>
            <a:ext cx="2717563" cy="1138513"/>
            <a:chOff x="1519727" y="3971909"/>
            <a:chExt cx="2717563" cy="11385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907816-CE90-F878-DAE8-8B2C765CEBE1}"/>
                </a:ext>
              </a:extLst>
            </p:cNvPr>
            <p:cNvSpPr txBox="1"/>
            <p:nvPr/>
          </p:nvSpPr>
          <p:spPr>
            <a:xfrm>
              <a:off x="2324456" y="39719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C1A72-732D-F5C9-EB2E-DD3B1DD7F671}"/>
                </a:ext>
              </a:extLst>
            </p:cNvPr>
            <p:cNvSpPr txBox="1"/>
            <p:nvPr/>
          </p:nvSpPr>
          <p:spPr>
            <a:xfrm>
              <a:off x="1519727" y="43197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FC5879-F75E-F3E9-7515-719B91A4CDA8}"/>
                </a:ext>
              </a:extLst>
            </p:cNvPr>
            <p:cNvSpPr txBox="1"/>
            <p:nvPr/>
          </p:nvSpPr>
          <p:spPr>
            <a:xfrm>
              <a:off x="3904004" y="4710312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3B57FF-642E-8F81-B7E4-FC3D800E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16442"/>
              </p:ext>
            </p:extLst>
          </p:nvPr>
        </p:nvGraphicFramePr>
        <p:xfrm>
          <a:off x="646516" y="2666669"/>
          <a:ext cx="2498917" cy="14833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83761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803305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F215C86C-96D3-5850-0726-15FD29D7E0F5}"/>
              </a:ext>
            </a:extLst>
          </p:cNvPr>
          <p:cNvSpPr/>
          <p:nvPr/>
        </p:nvSpPr>
        <p:spPr>
          <a:xfrm>
            <a:off x="5466095" y="5246260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suppression</a:t>
            </a:r>
            <a:endParaRPr lang="en-N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DFF08-7363-CFDC-4B0D-0B63DF67DD7E}"/>
              </a:ext>
            </a:extLst>
          </p:cNvPr>
          <p:cNvSpPr txBox="1"/>
          <p:nvPr/>
        </p:nvSpPr>
        <p:spPr>
          <a:xfrm>
            <a:off x="750571" y="1878849"/>
            <a:ext cx="102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/>
              <a:t>Best </a:t>
            </a:r>
            <a:r>
              <a:rPr lang="nb-NO" sz="1800" dirty="0" err="1"/>
              <a:t>practice</a:t>
            </a:r>
            <a:r>
              <a:rPr lang="nb-NO" sz="1800" dirty="0"/>
              <a:t>: all </a:t>
            </a:r>
            <a:r>
              <a:rPr lang="nb-NO" sz="1800" dirty="0" err="1"/>
              <a:t>tables</a:t>
            </a:r>
            <a:r>
              <a:rPr lang="nb-NO" sz="1800" dirty="0"/>
              <a:t> </a:t>
            </a:r>
            <a:r>
              <a:rPr lang="nb-NO" sz="1800" dirty="0" err="1"/>
              <a:t>built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same input data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built</a:t>
            </a:r>
            <a:r>
              <a:rPr lang="nb-NO" sz="1800" dirty="0"/>
              <a:t> and </a:t>
            </a:r>
            <a:r>
              <a:rPr lang="nb-NO" sz="1800" dirty="0" err="1"/>
              <a:t>protected</a:t>
            </a:r>
            <a:r>
              <a:rPr lang="nb-NO" sz="1800" dirty="0"/>
              <a:t> </a:t>
            </a:r>
            <a:r>
              <a:rPr lang="nb-NO" sz="1800" dirty="0" err="1"/>
              <a:t>together</a:t>
            </a:r>
            <a:r>
              <a:rPr lang="nb-NO" sz="1800" dirty="0"/>
              <a:t>.</a:t>
            </a:r>
            <a:endParaRPr lang="en-NO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2C09E-E689-CC2C-2483-A3062AA0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1338"/>
              </p:ext>
            </p:extLst>
          </p:nvPr>
        </p:nvGraphicFramePr>
        <p:xfrm>
          <a:off x="8249908" y="5067632"/>
          <a:ext cx="1612724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6362">
                  <a:extLst>
                    <a:ext uri="{9D8B030D-6E8A-4147-A177-3AD203B41FA5}">
                      <a16:colId xmlns:a16="http://schemas.microsoft.com/office/drawing/2014/main" val="1380848510"/>
                    </a:ext>
                  </a:extLst>
                </a:gridCol>
                <a:gridCol w="806362">
                  <a:extLst>
                    <a:ext uri="{9D8B030D-6E8A-4147-A177-3AD203B41FA5}">
                      <a16:colId xmlns:a16="http://schemas.microsoft.com/office/drawing/2014/main" val="174315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26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808BD-BD50-764F-35FD-26B668F860D2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1238907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packages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 err="1"/>
              <a:t>GaussSuppression</a:t>
            </a:r>
            <a:r>
              <a:rPr lang="nb-NO" dirty="0"/>
              <a:t> (and all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packages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in «base R»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tidyverse</a:t>
            </a:r>
            <a:r>
              <a:rPr lang="nb-NO" dirty="0"/>
              <a:t> or </a:t>
            </a:r>
            <a:r>
              <a:rPr lang="nb-NO" dirty="0" err="1"/>
              <a:t>data.table</a:t>
            </a:r>
            <a:endParaRPr lang="nb-NO" dirty="0"/>
          </a:p>
          <a:p>
            <a:pPr lvl="1"/>
            <a:r>
              <a:rPr lang="nb-NO" dirty="0" err="1"/>
              <a:t>Mostly</a:t>
            </a:r>
            <a:r>
              <a:rPr lang="nb-NO" dirty="0"/>
              <a:t> for </a:t>
            </a:r>
            <a:r>
              <a:rPr lang="nb-NO" dirty="0" err="1"/>
              <a:t>robustness</a:t>
            </a:r>
            <a:r>
              <a:rPr lang="nb-NO" dirty="0"/>
              <a:t> and </a:t>
            </a:r>
            <a:r>
              <a:rPr lang="nb-NO" dirty="0" err="1"/>
              <a:t>compatibility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packages</a:t>
            </a:r>
            <a:r>
              <a:rPr lang="nb-NO" dirty="0"/>
              <a:t>(</a:t>
            </a:r>
            <a:r>
              <a:rPr lang="nb-NO" dirty="0" err="1"/>
              <a:t>consistency</a:t>
            </a:r>
            <a:r>
              <a:rPr lang="nb-NO" dirty="0"/>
              <a:t> in </a:t>
            </a:r>
            <a:r>
              <a:rPr lang="nb-NO" dirty="0" err="1"/>
              <a:t>syntax</a:t>
            </a:r>
            <a:r>
              <a:rPr lang="nb-NO" dirty="0"/>
              <a:t>)</a:t>
            </a:r>
          </a:p>
          <a:p>
            <a:pPr marL="0" indent="0" algn="ctr">
              <a:buNone/>
            </a:pPr>
            <a:r>
              <a:rPr lang="en-US" sz="1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tibble</a:t>
            </a:r>
            <a:r>
              <a:rPr lang="en-US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[,1] ≠ </a:t>
            </a:r>
            <a:r>
              <a:rPr lang="en-US" sz="1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data.frame</a:t>
            </a:r>
            <a:r>
              <a:rPr lang="en-US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[,1]</a:t>
            </a:r>
          </a:p>
          <a:p>
            <a:pPr marL="0" indent="0" algn="ctr">
              <a:buNone/>
            </a:pPr>
            <a:r>
              <a:rPr lang="nb-NO" sz="1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data.table</a:t>
            </a:r>
            <a:r>
              <a:rPr lang="nb-NO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[1] </a:t>
            </a:r>
            <a:r>
              <a:rPr lang="en-US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≠ </a:t>
            </a:r>
            <a:r>
              <a:rPr lang="en-US" sz="1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data.frame</a:t>
            </a:r>
            <a:r>
              <a:rPr lang="en-US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[1]</a:t>
            </a:r>
            <a:endParaRPr lang="nb-NO" sz="14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r>
              <a:rPr lang="nb-NO" dirty="0"/>
              <a:t>Works </a:t>
            </a:r>
            <a:r>
              <a:rPr lang="nb-NO" dirty="0" err="1"/>
              <a:t>with</a:t>
            </a:r>
            <a:r>
              <a:rPr lang="nb-NO" dirty="0"/>
              <a:t> pipe operators (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%&gt;% </a:t>
            </a:r>
            <a:r>
              <a:rPr lang="nb-NO" dirty="0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eller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en-US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|&gt;</a:t>
            </a:r>
            <a:r>
              <a:rPr lang="nb-NO" dirty="0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), safest to </a:t>
            </a:r>
            <a:r>
              <a:rPr lang="nb-NO" dirty="0" err="1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use</a:t>
            </a:r>
            <a:r>
              <a:rPr lang="nb-NO" dirty="0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nb-NO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as.data.frame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sending in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package’s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93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dimVar.R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formula.R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2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EADD-3767-2F85-0ED1-45DD3864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3CA55DD-F3EC-5608-3481-6CF010673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/>
              <a:t>Part 2:</a:t>
            </a:r>
            <a:br>
              <a:rPr lang="nb-NO" sz="5400" dirty="0"/>
            </a:br>
            <a:r>
              <a:rPr lang="nb-NO" sz="5400" dirty="0" err="1"/>
              <a:t>Suppressing</a:t>
            </a:r>
            <a:r>
              <a:rPr lang="nb-NO" sz="5400" dirty="0"/>
              <a:t> </a:t>
            </a:r>
            <a:r>
              <a:rPr lang="nb-NO" sz="5400" dirty="0" err="1"/>
              <a:t>frequency</a:t>
            </a:r>
            <a:r>
              <a:rPr lang="nb-NO" sz="5400" dirty="0"/>
              <a:t> </a:t>
            </a:r>
            <a:r>
              <a:rPr lang="nb-NO" sz="5400" dirty="0" err="1"/>
              <a:t>tables</a:t>
            </a:r>
            <a:endParaRPr lang="nb-NO" sz="5400" dirty="0"/>
          </a:p>
        </p:txBody>
      </p:sp>
    </p:spTree>
    <p:extLst>
      <p:ext uri="{BB962C8B-B14F-4D97-AF65-F5344CB8AC3E}">
        <p14:creationId xmlns:p14="http://schemas.microsoft.com/office/powerpoint/2010/main" val="209338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9D7B-1392-00DF-6B12-9949188F2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9D5149D-0988-DF47-5F8D-0CF441ED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4C06068-85E2-DF41-1911-70AA39743FC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449163" cy="3978862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theory</a:t>
            </a:r>
            <a:r>
              <a:rPr lang="nb-NO" dirty="0"/>
              <a:t>: given </a:t>
            </a:r>
            <a:r>
              <a:rPr lang="nb-NO" dirty="0" err="1"/>
              <a:t>prepared</a:t>
            </a:r>
            <a:r>
              <a:rPr lang="nb-NO" dirty="0"/>
              <a:t> data,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all: </a:t>
            </a:r>
            <a:r>
              <a:rPr lang="nb-NO" dirty="0" err="1"/>
              <a:t>aggregate</a:t>
            </a:r>
            <a:r>
              <a:rPr lang="nb-NO" dirty="0"/>
              <a:t> data to a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suppress</a:t>
            </a:r>
            <a:r>
              <a:rPr lang="nb-NO" dirty="0"/>
              <a:t>, </a:t>
            </a:r>
            <a:r>
              <a:rPr lang="nb-NO" dirty="0" err="1"/>
              <a:t>secondary</a:t>
            </a:r>
            <a:r>
              <a:rPr lang="nb-NO" dirty="0"/>
              <a:t> </a:t>
            </a:r>
            <a:r>
              <a:rPr lang="nb-NO" dirty="0" err="1"/>
              <a:t>suppress</a:t>
            </a:r>
            <a:endParaRPr lang="nb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BCE71-B110-04D6-3325-4B7FFCD3BA87}"/>
              </a:ext>
            </a:extLst>
          </p:cNvPr>
          <p:cNvSpPr txBox="1"/>
          <p:nvPr/>
        </p:nvSpPr>
        <p:spPr>
          <a:xfrm>
            <a:off x="3685653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SuppressFewContributors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91DA2-CC26-7758-EA6E-56AE15DEC6E3}"/>
              </a:ext>
            </a:extLst>
          </p:cNvPr>
          <p:cNvSpPr txBox="1"/>
          <p:nvPr/>
        </p:nvSpPr>
        <p:spPr>
          <a:xfrm>
            <a:off x="280601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D0457-A259-CB34-ACB0-9A54FA497B55}"/>
              </a:ext>
            </a:extLst>
          </p:cNvPr>
          <p:cNvSpPr txBox="1"/>
          <p:nvPr/>
        </p:nvSpPr>
        <p:spPr>
          <a:xfrm>
            <a:off x="7590481" y="3255715"/>
            <a:ext cx="4078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SuppressDominantCells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n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k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F473A5FE-1B89-098B-DC93-19F82AA9EA9D}"/>
              </a:ext>
            </a:extLst>
          </p:cNvPr>
          <p:cNvSpPr/>
          <p:nvPr/>
        </p:nvSpPr>
        <p:spPr>
          <a:xfrm>
            <a:off x="280601" y="5967317"/>
            <a:ext cx="2908663" cy="679269"/>
          </a:xfrm>
          <a:prstGeom prst="wedgeRectCallout">
            <a:avLst>
              <a:gd name="adj1" fmla="val 19586"/>
              <a:gd name="adj2" fmla="val -9647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 tables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C0ACA8-02AA-6AE5-015D-5E4D19341B69}"/>
              </a:ext>
            </a:extLst>
          </p:cNvPr>
          <p:cNvGrpSpPr/>
          <p:nvPr/>
        </p:nvGrpSpPr>
        <p:grpSpPr>
          <a:xfrm>
            <a:off x="4351857" y="5967316"/>
            <a:ext cx="2908664" cy="679269"/>
            <a:chOff x="4351857" y="5967316"/>
            <a:chExt cx="2908664" cy="679269"/>
          </a:xfrm>
        </p:grpSpPr>
        <p:sp>
          <p:nvSpPr>
            <p:cNvPr id="32" name="Speech Bubble: Rectangle 31">
              <a:extLst>
                <a:ext uri="{FF2B5EF4-FFF2-40B4-BE49-F238E27FC236}">
                  <a16:creationId xmlns:a16="http://schemas.microsoft.com/office/drawing/2014/main" id="{822A834B-7D69-8905-C057-5B07F382F24A}"/>
                </a:ext>
              </a:extLst>
            </p:cNvPr>
            <p:cNvSpPr/>
            <p:nvPr/>
          </p:nvSpPr>
          <p:spPr>
            <a:xfrm>
              <a:off x="4351858" y="5967316"/>
              <a:ext cx="2908663" cy="679269"/>
            </a:xfrm>
            <a:prstGeom prst="wedgeRectCallout">
              <a:avLst>
                <a:gd name="adj1" fmla="val 19586"/>
                <a:gd name="adj2" fmla="val -9647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Magnitude tables</a:t>
              </a:r>
            </a:p>
          </p:txBody>
        </p:sp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12AA7A3A-9B91-4167-883D-32C519076ADF}"/>
                </a:ext>
              </a:extLst>
            </p:cNvPr>
            <p:cNvSpPr/>
            <p:nvPr/>
          </p:nvSpPr>
          <p:spPr>
            <a:xfrm>
              <a:off x="4351857" y="5967316"/>
              <a:ext cx="2908663" cy="679269"/>
            </a:xfrm>
            <a:prstGeom prst="wedgeRectCallout">
              <a:avLst>
                <a:gd name="adj1" fmla="val 87550"/>
                <a:gd name="adj2" fmla="val -84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Magnitude tables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BE0E6B-A469-A836-2B47-ED03E3EA929F}"/>
              </a:ext>
            </a:extLst>
          </p:cNvPr>
          <p:cNvGrpSpPr/>
          <p:nvPr/>
        </p:nvGrpSpPr>
        <p:grpSpPr>
          <a:xfrm>
            <a:off x="126228" y="4955219"/>
            <a:ext cx="11445286" cy="1129895"/>
            <a:chOff x="196085" y="3587931"/>
            <a:chExt cx="10889926" cy="8173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62B050-1253-B316-03E0-179FDB48765E}"/>
                </a:ext>
              </a:extLst>
            </p:cNvPr>
            <p:cNvSpPr/>
            <p:nvPr/>
          </p:nvSpPr>
          <p:spPr>
            <a:xfrm>
              <a:off x="1355143" y="3587931"/>
              <a:ext cx="9730868" cy="81730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BBF651-3CE4-7F14-7C37-7B418B7E971E}"/>
                </a:ext>
              </a:extLst>
            </p:cNvPr>
            <p:cNvSpPr txBox="1"/>
            <p:nvPr/>
          </p:nvSpPr>
          <p:spPr>
            <a:xfrm>
              <a:off x="196085" y="3833027"/>
              <a:ext cx="1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How to suppress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86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A6995-3A4C-D2AC-4E83-A61CC9711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061180E-44A4-CBAB-4E61-E2516958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EFC67AE-89C4-C153-0F85-1883875ED2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449163" cy="3978862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theory</a:t>
            </a:r>
            <a:r>
              <a:rPr lang="nb-NO" dirty="0"/>
              <a:t>: given </a:t>
            </a:r>
            <a:r>
              <a:rPr lang="nb-NO" dirty="0" err="1"/>
              <a:t>prepared</a:t>
            </a:r>
            <a:r>
              <a:rPr lang="nb-NO" dirty="0"/>
              <a:t> data,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all: </a:t>
            </a:r>
            <a:r>
              <a:rPr lang="nb-NO" dirty="0" err="1"/>
              <a:t>aggregate</a:t>
            </a:r>
            <a:r>
              <a:rPr lang="nb-NO" dirty="0"/>
              <a:t> data to a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suppress</a:t>
            </a:r>
            <a:r>
              <a:rPr lang="nb-NO" dirty="0"/>
              <a:t>, </a:t>
            </a:r>
            <a:r>
              <a:rPr lang="nb-NO" dirty="0" err="1"/>
              <a:t>secondary</a:t>
            </a:r>
            <a:r>
              <a:rPr lang="nb-NO" dirty="0"/>
              <a:t> </a:t>
            </a:r>
            <a:r>
              <a:rPr lang="nb-NO" dirty="0" err="1"/>
              <a:t>suppress</a:t>
            </a:r>
            <a:endParaRPr lang="nb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6E71E-28CB-5A42-21ED-8608BAA7F639}"/>
              </a:ext>
            </a:extLst>
          </p:cNvPr>
          <p:cNvSpPr txBox="1"/>
          <p:nvPr/>
        </p:nvSpPr>
        <p:spPr>
          <a:xfrm>
            <a:off x="3685653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SuppressFewContributors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217C87-9993-EC83-B5E2-E70017C79D54}"/>
              </a:ext>
            </a:extLst>
          </p:cNvPr>
          <p:cNvSpPr txBox="1"/>
          <p:nvPr/>
        </p:nvSpPr>
        <p:spPr>
          <a:xfrm>
            <a:off x="280601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057D89-C50A-703D-54C0-0FEC4227F80F}"/>
              </a:ext>
            </a:extLst>
          </p:cNvPr>
          <p:cNvSpPr txBox="1"/>
          <p:nvPr/>
        </p:nvSpPr>
        <p:spPr>
          <a:xfrm>
            <a:off x="7590481" y="3255715"/>
            <a:ext cx="4078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SuppressDominantCells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n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k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929EE8D1-6428-882B-11D3-5893D50324A1}"/>
              </a:ext>
            </a:extLst>
          </p:cNvPr>
          <p:cNvSpPr/>
          <p:nvPr/>
        </p:nvSpPr>
        <p:spPr>
          <a:xfrm>
            <a:off x="280601" y="5967317"/>
            <a:ext cx="2908663" cy="679269"/>
          </a:xfrm>
          <a:prstGeom prst="wedgeRectCallout">
            <a:avLst>
              <a:gd name="adj1" fmla="val 19586"/>
              <a:gd name="adj2" fmla="val -9647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 tables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4BF093-B2FA-1B74-40C9-67530483E6ED}"/>
              </a:ext>
            </a:extLst>
          </p:cNvPr>
          <p:cNvGrpSpPr/>
          <p:nvPr/>
        </p:nvGrpSpPr>
        <p:grpSpPr>
          <a:xfrm>
            <a:off x="119744" y="4955219"/>
            <a:ext cx="3788227" cy="1129895"/>
            <a:chOff x="196085" y="3587931"/>
            <a:chExt cx="10889923" cy="8173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D7A317-2DF7-DF4C-1BF5-F9399495C82F}"/>
                </a:ext>
              </a:extLst>
            </p:cNvPr>
            <p:cNvSpPr/>
            <p:nvPr/>
          </p:nvSpPr>
          <p:spPr>
            <a:xfrm>
              <a:off x="3857346" y="3587931"/>
              <a:ext cx="7228662" cy="81730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B5951A-327B-A6E6-EFD7-C25CEB6B8ABC}"/>
                </a:ext>
              </a:extLst>
            </p:cNvPr>
            <p:cNvSpPr txBox="1"/>
            <p:nvPr/>
          </p:nvSpPr>
          <p:spPr>
            <a:xfrm>
              <a:off x="196085" y="3833027"/>
              <a:ext cx="3661264" cy="37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How to suppress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36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Cell </a:t>
            </a:r>
            <a:r>
              <a:rPr lang="nb-NO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suppression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 err="1"/>
              <a:t>SuppressSmallCounts</a:t>
            </a:r>
            <a:r>
              <a:rPr lang="nb-NO" dirty="0"/>
              <a:t> is a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a simple </a:t>
            </a:r>
            <a:r>
              <a:rPr lang="nb-NO" dirty="0" err="1"/>
              <a:t>interface</a:t>
            </a:r>
            <a:r>
              <a:rPr lang="nb-NO" dirty="0"/>
              <a:t> for </a:t>
            </a:r>
            <a:r>
              <a:rPr lang="nb-NO" dirty="0" err="1"/>
              <a:t>suppression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</a:t>
            </a:r>
            <a:r>
              <a:rPr lang="nb-NO" dirty="0" err="1"/>
              <a:t>small</a:t>
            </a:r>
            <a:r>
              <a:rPr lang="nb-NO" dirty="0"/>
              <a:t>» </a:t>
            </a:r>
            <a:r>
              <a:rPr lang="nb-NO" dirty="0" err="1"/>
              <a:t>frequencies</a:t>
            </a:r>
            <a:endParaRPr lang="nb-NO" dirty="0"/>
          </a:p>
          <a:p>
            <a:r>
              <a:rPr lang="nb-NO" dirty="0"/>
              <a:t>Simple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requies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setting </a:t>
            </a:r>
            <a:r>
              <a:rPr lang="nb-NO" dirty="0" err="1"/>
              <a:t>the</a:t>
            </a:r>
            <a:r>
              <a:rPr lang="nb-NO" dirty="0"/>
              <a:t> parameter </a:t>
            </a:r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/>
              <a:t> to a </a:t>
            </a:r>
            <a:r>
              <a:rPr lang="nb-NO" dirty="0" err="1"/>
              <a:t>number</a:t>
            </a:r>
            <a:endParaRPr lang="nb-NO" dirty="0"/>
          </a:p>
          <a:p>
            <a:r>
              <a:rPr lang="nb-NO" dirty="0"/>
              <a:t>All </a:t>
            </a:r>
            <a:r>
              <a:rPr lang="nb-NO" dirty="0" err="1"/>
              <a:t>frequencies</a:t>
            </a:r>
            <a:r>
              <a:rPr lang="nb-NO" dirty="0"/>
              <a:t> less </a:t>
            </a:r>
            <a:r>
              <a:rPr lang="nb-NO" dirty="0" err="1"/>
              <a:t>than</a:t>
            </a:r>
            <a:r>
              <a:rPr lang="nb-NO" dirty="0"/>
              <a:t> or </a:t>
            </a:r>
            <a:r>
              <a:rPr lang="nb-NO" dirty="0" err="1"/>
              <a:t>equal</a:t>
            </a:r>
            <a:r>
              <a:rPr lang="nb-NO" dirty="0"/>
              <a:t> to </a:t>
            </a:r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0)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suppressed</a:t>
            </a:r>
            <a:endParaRPr lang="nb-NO" dirty="0"/>
          </a:p>
          <a:p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55791-411C-A386-E304-06086AA060D5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424875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en-US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8155B-4EE3-E35F-5EE0-B22917A01253}"/>
              </a:ext>
            </a:extLst>
          </p:cNvPr>
          <p:cNvSpPr txBox="1"/>
          <p:nvPr/>
        </p:nvSpPr>
        <p:spPr>
          <a:xfrm>
            <a:off x="938364" y="2493458"/>
            <a:ext cx="41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602A1-2576-BF96-AC8D-01FAAB07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75196"/>
              </p:ext>
            </p:extLst>
          </p:nvPr>
        </p:nvGraphicFramePr>
        <p:xfrm>
          <a:off x="1219358" y="2985830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D81FB6-37DD-75E1-B76A-06074747DDA6}"/>
              </a:ext>
            </a:extLst>
          </p:cNvPr>
          <p:cNvSpPr txBox="1"/>
          <p:nvPr/>
        </p:nvSpPr>
        <p:spPr>
          <a:xfrm>
            <a:off x="5906604" y="2493458"/>
            <a:ext cx="41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1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0ABCCB-35A1-4615-E6FF-C5FC86CF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16766"/>
              </p:ext>
            </p:extLst>
          </p:nvPr>
        </p:nvGraphicFramePr>
        <p:xfrm>
          <a:off x="6187598" y="2985830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EB01CE-D119-B8AC-BA1B-543A3A0C33ED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342360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en-US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8155B-4EE3-E35F-5EE0-B22917A01253}"/>
              </a:ext>
            </a:extLst>
          </p:cNvPr>
          <p:cNvSpPr txBox="1"/>
          <p:nvPr/>
        </p:nvSpPr>
        <p:spPr>
          <a:xfrm>
            <a:off x="938364" y="2493458"/>
            <a:ext cx="436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2,</a:t>
            </a:r>
          </a:p>
          <a:p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TRUE</a:t>
            </a:r>
          </a:p>
          <a:p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602A1-2576-BF96-AC8D-01FAAB07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39697"/>
              </p:ext>
            </p:extLst>
          </p:nvPr>
        </p:nvGraphicFramePr>
        <p:xfrm>
          <a:off x="938364" y="3416788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D81FB6-37DD-75E1-B76A-06074747DDA6}"/>
              </a:ext>
            </a:extLst>
          </p:cNvPr>
          <p:cNvSpPr txBox="1"/>
          <p:nvPr/>
        </p:nvSpPr>
        <p:spPr>
          <a:xfrm>
            <a:off x="5906604" y="2493458"/>
            <a:ext cx="428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2,</a:t>
            </a:r>
          </a:p>
          <a:p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FALSE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F3EED6-A659-F3EF-F391-50827906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62698"/>
              </p:ext>
            </p:extLst>
          </p:nvPr>
        </p:nvGraphicFramePr>
        <p:xfrm>
          <a:off x="5906604" y="3416788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0B048C-68BC-B806-F593-EB7E0B556920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199202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</a:t>
            </a:r>
            <a:endParaRPr lang="en-US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2232-56DD-8FC5-01D2-B6405096F3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R/</a:t>
            </a:r>
            <a:r>
              <a:rPr lang="nb-NO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freq_suppression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2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054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 err="1"/>
              <a:t>Introduction</a:t>
            </a:r>
            <a:r>
              <a:rPr lang="nb-NO" sz="2000" dirty="0"/>
              <a:t> to </a:t>
            </a:r>
            <a:r>
              <a:rPr lang="nb-NO" sz="2000" dirty="0" err="1"/>
              <a:t>GaussSuppression</a:t>
            </a:r>
            <a:r>
              <a:rPr lang="nb-NO" sz="2000" dirty="0"/>
              <a:t> </a:t>
            </a:r>
            <a:r>
              <a:rPr lang="nb-NO" sz="2000" dirty="0" err="1"/>
              <a:t>function</a:t>
            </a:r>
            <a:r>
              <a:rPr lang="nb-NO" sz="2000" dirty="0"/>
              <a:t> </a:t>
            </a:r>
            <a:r>
              <a:rPr lang="nb-NO" sz="2000" dirty="0" err="1"/>
              <a:t>interface</a:t>
            </a:r>
            <a:endParaRPr lang="nb-NO" sz="2000" dirty="0"/>
          </a:p>
          <a:p>
            <a:pPr marL="0" indent="0">
              <a:buNone/>
            </a:pPr>
            <a:r>
              <a:rPr lang="nb-NO" sz="2000" dirty="0"/>
              <a:t>Part 1: </a:t>
            </a:r>
            <a:r>
              <a:rPr lang="nb-NO" sz="2000" dirty="0" err="1"/>
              <a:t>Get</a:t>
            </a:r>
            <a:r>
              <a:rPr lang="nb-NO" sz="2000" dirty="0"/>
              <a:t> to </a:t>
            </a:r>
            <a:r>
              <a:rPr lang="nb-NO" sz="2000" dirty="0" err="1"/>
              <a:t>know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interface</a:t>
            </a:r>
            <a:endParaRPr lang="nb-NO" sz="2000" dirty="0"/>
          </a:p>
          <a:p>
            <a:pPr lvl="1"/>
            <a:r>
              <a:rPr lang="nb-NO" sz="1600" dirty="0"/>
              <a:t>How to </a:t>
            </a:r>
            <a:r>
              <a:rPr lang="nb-NO" sz="1600" dirty="0" err="1"/>
              <a:t>specify</a:t>
            </a:r>
            <a:r>
              <a:rPr lang="nb-NO" sz="1600" dirty="0"/>
              <a:t> input and output</a:t>
            </a:r>
          </a:p>
          <a:p>
            <a:pPr lvl="1"/>
            <a:r>
              <a:rPr lang="nb-NO" sz="1600" dirty="0" err="1"/>
              <a:t>Use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dimVar</a:t>
            </a:r>
            <a:r>
              <a:rPr lang="nb-NO" sz="1600" dirty="0"/>
              <a:t> and </a:t>
            </a:r>
            <a:r>
              <a:rPr lang="nb-NO" sz="1600" dirty="0" err="1"/>
              <a:t>formula</a:t>
            </a:r>
            <a:r>
              <a:rPr lang="nb-NO" sz="1600" dirty="0"/>
              <a:t> for </a:t>
            </a:r>
            <a:r>
              <a:rPr lang="nb-NO" sz="1600" dirty="0" err="1"/>
              <a:t>defining</a:t>
            </a:r>
            <a:r>
              <a:rPr lang="nb-NO" sz="1600" dirty="0"/>
              <a:t> </a:t>
            </a:r>
            <a:r>
              <a:rPr lang="nb-NO" sz="1600" dirty="0" err="1"/>
              <a:t>tables</a:t>
            </a:r>
            <a:endParaRPr lang="en-US" sz="1600" dirty="0"/>
          </a:p>
          <a:p>
            <a:pPr marL="0" indent="0">
              <a:buNone/>
            </a:pPr>
            <a:r>
              <a:rPr lang="nb-NO" sz="1800" dirty="0"/>
              <a:t>Part 2: Start </a:t>
            </a:r>
            <a:r>
              <a:rPr lang="nb-NO" sz="1800" dirty="0" err="1"/>
              <a:t>suppressing</a:t>
            </a:r>
            <a:r>
              <a:rPr lang="nb-NO" sz="1800" dirty="0"/>
              <a:t> </a:t>
            </a:r>
            <a:r>
              <a:rPr lang="nb-NO" sz="1800" dirty="0" err="1"/>
              <a:t>frequency</a:t>
            </a:r>
            <a:r>
              <a:rPr lang="nb-NO" sz="1800" dirty="0"/>
              <a:t> </a:t>
            </a:r>
            <a:r>
              <a:rPr lang="nb-NO" sz="1800" dirty="0" err="1"/>
              <a:t>tables</a:t>
            </a:r>
            <a:endParaRPr lang="nb-NO" sz="1800" dirty="0"/>
          </a:p>
          <a:p>
            <a:pPr marL="0" indent="0">
              <a:buNone/>
            </a:pPr>
            <a:r>
              <a:rPr lang="nb-NO" sz="1800" dirty="0"/>
              <a:t>Later: more </a:t>
            </a:r>
            <a:r>
              <a:rPr lang="nb-NO" sz="1800" dirty="0" err="1"/>
              <a:t>advanced</a:t>
            </a:r>
            <a:r>
              <a:rPr lang="nb-NO" sz="1800" dirty="0"/>
              <a:t> </a:t>
            </a:r>
            <a:r>
              <a:rPr lang="nb-NO" sz="1800" dirty="0" err="1"/>
              <a:t>challenges</a:t>
            </a:r>
            <a:r>
              <a:rPr lang="nb-NO" sz="1800" dirty="0"/>
              <a:t> 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 err="1"/>
              <a:t>frequency</a:t>
            </a:r>
            <a:r>
              <a:rPr lang="nb-NO" sz="1800" dirty="0"/>
              <a:t> </a:t>
            </a:r>
            <a:r>
              <a:rPr lang="nb-NO" sz="1800" dirty="0" err="1"/>
              <a:t>tables</a:t>
            </a: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76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7962-955D-03A8-6A06-3605023F4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A21D17A1-DA26-D7E2-EF0E-6FE7EA8A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551" y="2363638"/>
            <a:ext cx="5004762" cy="4261905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FA6EED5-77D2-13ED-CD42-492EA25E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9706" y="2357338"/>
            <a:ext cx="5028572" cy="4247619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B49B603A-839B-5849-5544-900AEB3B4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B4F0518-CAAF-4EBE-7039-05A33E04E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DB3F862E-9AA6-03CF-2CE1-DAF6ECF2F3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sp>
        <p:nvSpPr>
          <p:cNvPr id="6" name="Tittel 6">
            <a:extLst>
              <a:ext uri="{FF2B5EF4-FFF2-40B4-BE49-F238E27FC236}">
                <a16:creationId xmlns:a16="http://schemas.microsoft.com/office/drawing/2014/main" id="{BE896548-AAB8-D3CD-88C4-BFC488EB937F}"/>
              </a:ext>
            </a:extLst>
          </p:cNvPr>
          <p:cNvSpPr txBox="1">
            <a:spLocks/>
          </p:cNvSpPr>
          <p:nvPr/>
        </p:nvSpPr>
        <p:spPr>
          <a:xfrm>
            <a:off x="1136862" y="1508139"/>
            <a:ext cx="4390494" cy="855270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 </a:t>
            </a:r>
            <a:r>
              <a:rPr lang="nb-NO" sz="3200" u="sng" dirty="0" err="1">
                <a:latin typeface="+mn-lt"/>
              </a:rPr>
              <a:t>method</a:t>
            </a:r>
            <a:r>
              <a:rPr lang="nb-NO" sz="3200" u="sng" dirty="0">
                <a:latin typeface="+mn-lt"/>
              </a:rPr>
              <a:t> </a:t>
            </a:r>
          </a:p>
        </p:txBody>
      </p:sp>
      <p:sp>
        <p:nvSpPr>
          <p:cNvPr id="8" name="Tittel 6">
            <a:extLst>
              <a:ext uri="{FF2B5EF4-FFF2-40B4-BE49-F238E27FC236}">
                <a16:creationId xmlns:a16="http://schemas.microsoft.com/office/drawing/2014/main" id="{D86B59ED-0C74-AC40-8607-87FAF56ACA1F}"/>
              </a:ext>
            </a:extLst>
          </p:cNvPr>
          <p:cNvSpPr txBox="1">
            <a:spLocks/>
          </p:cNvSpPr>
          <p:nvPr/>
        </p:nvSpPr>
        <p:spPr>
          <a:xfrm>
            <a:off x="5843690" y="1473679"/>
            <a:ext cx="4390494" cy="855270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optimal </a:t>
            </a:r>
            <a:r>
              <a:rPr lang="nb-NO" sz="3200" u="sng" dirty="0" err="1">
                <a:latin typeface="+mn-lt"/>
              </a:rPr>
              <a:t>method</a:t>
            </a:r>
            <a:endParaRPr lang="nb-NO" sz="32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702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9AA-CDB9-5E54-32E2-4B61ED3B4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C528-7891-4437-9477-02E0D4AC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confidentiality come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E54E-8C72-1B69-37BE-B5247B1E8B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93830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14F887-7219-B025-949A-48227F1DAE08}"/>
              </a:ext>
            </a:extLst>
          </p:cNvPr>
          <p:cNvGrpSpPr/>
          <p:nvPr/>
        </p:nvGrpSpPr>
        <p:grpSpPr>
          <a:xfrm>
            <a:off x="963884" y="2823755"/>
            <a:ext cx="1837706" cy="2114705"/>
            <a:chOff x="589413" y="2823755"/>
            <a:chExt cx="1837706" cy="2114705"/>
          </a:xfrm>
        </p:grpSpPr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FD12F19A-99E9-D377-4920-12309FB09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4BB1B-0B12-D77C-3FBF-ACAA5F76B124}"/>
                </a:ext>
              </a:extLst>
            </p:cNvPr>
            <p:cNvSpPr txBox="1"/>
            <p:nvPr/>
          </p:nvSpPr>
          <p:spPr>
            <a:xfrm>
              <a:off x="1165802" y="4661461"/>
              <a:ext cx="1078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0BD1F-B222-D0DF-3A3B-2D596D3DA14B}"/>
              </a:ext>
            </a:extLst>
          </p:cNvPr>
          <p:cNvGrpSpPr/>
          <p:nvPr/>
        </p:nvGrpSpPr>
        <p:grpSpPr>
          <a:xfrm>
            <a:off x="3046303" y="2823755"/>
            <a:ext cx="1837706" cy="2114705"/>
            <a:chOff x="589413" y="2823755"/>
            <a:chExt cx="1837706" cy="2114705"/>
          </a:xfrm>
        </p:grpSpPr>
        <p:pic>
          <p:nvPicPr>
            <p:cNvPr id="16" name="Graphic 15" descr="Database with solid fill">
              <a:extLst>
                <a:ext uri="{FF2B5EF4-FFF2-40B4-BE49-F238E27FC236}">
                  <a16:creationId xmlns:a16="http://schemas.microsoft.com/office/drawing/2014/main" id="{64E7A235-0F19-4872-E227-1279F471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420E2B-7442-DCC5-00E8-65D8592AC126}"/>
                </a:ext>
              </a:extLst>
            </p:cNvPr>
            <p:cNvSpPr txBox="1"/>
            <p:nvPr/>
          </p:nvSpPr>
          <p:spPr>
            <a:xfrm>
              <a:off x="1060744" y="4661461"/>
              <a:ext cx="1078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input data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B51FA2-8F7A-E30F-1701-E2223F17356B}"/>
              </a:ext>
            </a:extLst>
          </p:cNvPr>
          <p:cNvGrpSpPr/>
          <p:nvPr/>
        </p:nvGrpSpPr>
        <p:grpSpPr>
          <a:xfrm>
            <a:off x="5128722" y="2823755"/>
            <a:ext cx="1837706" cy="2099663"/>
            <a:chOff x="589413" y="2823755"/>
            <a:chExt cx="1837706" cy="2099663"/>
          </a:xfrm>
        </p:grpSpPr>
        <p:pic>
          <p:nvPicPr>
            <p:cNvPr id="19" name="Graphic 18" descr="Database with solid fill">
              <a:extLst>
                <a:ext uri="{FF2B5EF4-FFF2-40B4-BE49-F238E27FC236}">
                  <a16:creationId xmlns:a16="http://schemas.microsoft.com/office/drawing/2014/main" id="{81D08ED9-2FB2-1CD6-EB89-CB25F95EC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CF7EBD-6B27-9893-FABA-B8CA72B429ED}"/>
                </a:ext>
              </a:extLst>
            </p:cNvPr>
            <p:cNvSpPr txBox="1"/>
            <p:nvPr/>
          </p:nvSpPr>
          <p:spPr>
            <a:xfrm>
              <a:off x="881432" y="4646419"/>
              <a:ext cx="1275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prepared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2DD03C-304F-BA26-DFBC-91DDFA96926E}"/>
              </a:ext>
            </a:extLst>
          </p:cNvPr>
          <p:cNvGrpSpPr/>
          <p:nvPr/>
        </p:nvGrpSpPr>
        <p:grpSpPr>
          <a:xfrm>
            <a:off x="7200201" y="2823755"/>
            <a:ext cx="1837706" cy="2099663"/>
            <a:chOff x="589413" y="2823755"/>
            <a:chExt cx="1837706" cy="2099663"/>
          </a:xfrm>
        </p:grpSpPr>
        <p:pic>
          <p:nvPicPr>
            <p:cNvPr id="22" name="Graphic 21" descr="Database with solid fill">
              <a:extLst>
                <a:ext uri="{FF2B5EF4-FFF2-40B4-BE49-F238E27FC236}">
                  <a16:creationId xmlns:a16="http://schemas.microsoft.com/office/drawing/2014/main" id="{9E94B276-D52B-D1C9-111B-C2F8B0FE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730818-057B-6A18-0111-A9FD4A19C0E2}"/>
                </a:ext>
              </a:extLst>
            </p:cNvPr>
            <p:cNvSpPr txBox="1"/>
            <p:nvPr/>
          </p:nvSpPr>
          <p:spPr>
            <a:xfrm>
              <a:off x="881747" y="4646419"/>
              <a:ext cx="1369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Tables/statistic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2E8C12-B3ED-38F8-4D7C-A3F8D7DC9DE3}"/>
              </a:ext>
            </a:extLst>
          </p:cNvPr>
          <p:cNvGrpSpPr/>
          <p:nvPr/>
        </p:nvGrpSpPr>
        <p:grpSpPr>
          <a:xfrm>
            <a:off x="9260740" y="2823755"/>
            <a:ext cx="1837706" cy="2114705"/>
            <a:chOff x="589413" y="2823755"/>
            <a:chExt cx="1837706" cy="2114705"/>
          </a:xfrm>
        </p:grpSpPr>
        <p:pic>
          <p:nvPicPr>
            <p:cNvPr id="34" name="Graphic 33" descr="Database with solid fill">
              <a:extLst>
                <a:ext uri="{FF2B5EF4-FFF2-40B4-BE49-F238E27FC236}">
                  <a16:creationId xmlns:a16="http://schemas.microsoft.com/office/drawing/2014/main" id="{560C0487-398C-2B9D-AC1D-9C6725425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B0E713-CA76-898B-826A-E31C7AEEDBFC}"/>
                </a:ext>
              </a:extLst>
            </p:cNvPr>
            <p:cNvSpPr txBox="1"/>
            <p:nvPr/>
          </p:nvSpPr>
          <p:spPr>
            <a:xfrm>
              <a:off x="963706" y="4661461"/>
              <a:ext cx="1163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output data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DB8E13-4D34-D0CB-6947-BBFBCA4A7D07}"/>
              </a:ext>
            </a:extLst>
          </p:cNvPr>
          <p:cNvSpPr txBox="1"/>
          <p:nvPr/>
        </p:nvSpPr>
        <p:spPr>
          <a:xfrm>
            <a:off x="2063934" y="4974250"/>
            <a:ext cx="175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data minimization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pseudonymization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recoding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reformatting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A336CA-F9A2-E6A8-77DA-E13E85CA779A}"/>
              </a:ext>
            </a:extLst>
          </p:cNvPr>
          <p:cNvSpPr txBox="1"/>
          <p:nvPr/>
        </p:nvSpPr>
        <p:spPr>
          <a:xfrm>
            <a:off x="4167054" y="4974250"/>
            <a:ext cx="1759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controls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calculations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editing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linking</a:t>
            </a:r>
          </a:p>
          <a:p>
            <a:pPr algn="ctr"/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A291B-28B2-EE83-F9C5-10D863265F4A}"/>
              </a:ext>
            </a:extLst>
          </p:cNvPr>
          <p:cNvSpPr txBox="1"/>
          <p:nvPr/>
        </p:nvSpPr>
        <p:spPr>
          <a:xfrm>
            <a:off x="6270174" y="4981769"/>
            <a:ext cx="175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aggregation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estimation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seasonal adjustment</a:t>
            </a:r>
          </a:p>
          <a:p>
            <a:pPr algn="ctr"/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B2EB91-1F44-AD7F-C85A-5C590DB1E6EC}"/>
              </a:ext>
            </a:extLst>
          </p:cNvPr>
          <p:cNvSpPr txBox="1"/>
          <p:nvPr/>
        </p:nvSpPr>
        <p:spPr>
          <a:xfrm>
            <a:off x="8284958" y="4966729"/>
            <a:ext cx="175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confidentiality</a:t>
            </a:r>
          </a:p>
          <a:p>
            <a:pPr algn="ctr"/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2" name="Graphic 41" descr="Chevron arrows with solid fill">
            <a:extLst>
              <a:ext uri="{FF2B5EF4-FFF2-40B4-BE49-F238E27FC236}">
                <a16:creationId xmlns:a16="http://schemas.microsoft.com/office/drawing/2014/main" id="{0F26988D-BB79-8EC5-18C6-81E1B0705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6747" y="3319037"/>
            <a:ext cx="914400" cy="914400"/>
          </a:xfrm>
          <a:prstGeom prst="rect">
            <a:avLst/>
          </a:prstGeom>
        </p:spPr>
      </p:pic>
      <p:pic>
        <p:nvPicPr>
          <p:cNvPr id="44" name="Graphic 43" descr="Chevron arrows with solid fill">
            <a:extLst>
              <a:ext uri="{FF2B5EF4-FFF2-40B4-BE49-F238E27FC236}">
                <a16:creationId xmlns:a16="http://schemas.microsoft.com/office/drawing/2014/main" id="{316CEE2E-0BFA-457C-8F7F-FB953B7E5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9166" y="3307756"/>
            <a:ext cx="914400" cy="914400"/>
          </a:xfrm>
          <a:prstGeom prst="rect">
            <a:avLst/>
          </a:prstGeom>
        </p:spPr>
      </p:pic>
      <p:pic>
        <p:nvPicPr>
          <p:cNvPr id="45" name="Graphic 44" descr="Chevron arrows with solid fill">
            <a:extLst>
              <a:ext uri="{FF2B5EF4-FFF2-40B4-BE49-F238E27FC236}">
                <a16:creationId xmlns:a16="http://schemas.microsoft.com/office/drawing/2014/main" id="{43985F4D-4B56-8B38-491D-B21CDC702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5175" y="3319037"/>
            <a:ext cx="914400" cy="914400"/>
          </a:xfrm>
          <a:prstGeom prst="rect">
            <a:avLst/>
          </a:prstGeom>
        </p:spPr>
      </p:pic>
      <p:pic>
        <p:nvPicPr>
          <p:cNvPr id="46" name="Graphic 45" descr="Chevron arrows with solid fill">
            <a:extLst>
              <a:ext uri="{FF2B5EF4-FFF2-40B4-BE49-F238E27FC236}">
                <a16:creationId xmlns:a16="http://schemas.microsoft.com/office/drawing/2014/main" id="{CCFAF021-DB95-AFD2-F684-E2929E99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7323" y="3319037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A1A142-2310-CBA7-2453-7A6E382049A7}"/>
              </a:ext>
            </a:extLst>
          </p:cNvPr>
          <p:cNvSpPr txBox="1"/>
          <p:nvPr/>
        </p:nvSpPr>
        <p:spPr>
          <a:xfrm>
            <a:off x="8802114" y="5212931"/>
            <a:ext cx="124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7913FD4C-0668-879A-3BC2-1863C1311AFF}"/>
              </a:ext>
            </a:extLst>
          </p:cNvPr>
          <p:cNvSpPr/>
          <p:nvPr/>
        </p:nvSpPr>
        <p:spPr>
          <a:xfrm>
            <a:off x="7907266" y="4971951"/>
            <a:ext cx="2514514" cy="29179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410294-334D-EDA6-6789-7B41B5278990}"/>
              </a:ext>
            </a:extLst>
          </p:cNvPr>
          <p:cNvGrpSpPr/>
          <p:nvPr/>
        </p:nvGrpSpPr>
        <p:grpSpPr>
          <a:xfrm>
            <a:off x="5888143" y="1594124"/>
            <a:ext cx="4579562" cy="1332293"/>
            <a:chOff x="5513672" y="1594124"/>
            <a:chExt cx="4579562" cy="133229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E30B377-A52B-5483-E2EA-1B54096AF3B7}"/>
                </a:ext>
              </a:extLst>
            </p:cNvPr>
            <p:cNvGrpSpPr/>
            <p:nvPr/>
          </p:nvGrpSpPr>
          <p:grpSpPr>
            <a:xfrm>
              <a:off x="5513672" y="1900646"/>
              <a:ext cx="4579562" cy="1025771"/>
              <a:chOff x="5513672" y="1900646"/>
              <a:chExt cx="4579562" cy="1025771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8" name="Arrow: U-Turn 47">
                <a:extLst>
                  <a:ext uri="{FF2B5EF4-FFF2-40B4-BE49-F238E27FC236}">
                    <a16:creationId xmlns:a16="http://schemas.microsoft.com/office/drawing/2014/main" id="{57DE97E5-4E96-C47F-03D0-9CAC1538E921}"/>
                  </a:ext>
                </a:extLst>
              </p:cNvPr>
              <p:cNvSpPr/>
              <p:nvPr/>
            </p:nvSpPr>
            <p:spPr>
              <a:xfrm>
                <a:off x="5514702" y="1905487"/>
                <a:ext cx="4578532" cy="1020930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rrow: U-Turn 48">
                <a:extLst>
                  <a:ext uri="{FF2B5EF4-FFF2-40B4-BE49-F238E27FC236}">
                    <a16:creationId xmlns:a16="http://schemas.microsoft.com/office/drawing/2014/main" id="{D9119B60-D9D4-6405-44D5-B4A7E13E7A73}"/>
                  </a:ext>
                </a:extLst>
              </p:cNvPr>
              <p:cNvSpPr/>
              <p:nvPr/>
            </p:nvSpPr>
            <p:spPr>
              <a:xfrm>
                <a:off x="5513672" y="1900646"/>
                <a:ext cx="2524339" cy="1020930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A0BEAA-EA43-64EF-9D4D-7425652946CD}"/>
                </a:ext>
              </a:extLst>
            </p:cNvPr>
            <p:cNvSpPr txBox="1"/>
            <p:nvPr/>
          </p:nvSpPr>
          <p:spPr>
            <a:xfrm>
              <a:off x="7098791" y="1594124"/>
              <a:ext cx="1994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B7F82"/>
                  </a:solidFill>
                </a:rPr>
                <a:t>confidentiality</a:t>
              </a:r>
            </a:p>
          </p:txBody>
        </p:sp>
      </p:grp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6D690B6F-ACC3-D9DA-7C25-ABAFDA794FAD}"/>
              </a:ext>
            </a:extLst>
          </p:cNvPr>
          <p:cNvSpPr/>
          <p:nvPr/>
        </p:nvSpPr>
        <p:spPr>
          <a:xfrm>
            <a:off x="4217754" y="5962577"/>
            <a:ext cx="2854621" cy="612970"/>
          </a:xfrm>
          <a:prstGeom prst="wedgeRectCallout">
            <a:avLst>
              <a:gd name="adj1" fmla="val 13640"/>
              <a:gd name="adj2" fmla="val -22306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2728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823110" cy="3978862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theory</a:t>
            </a:r>
            <a:r>
              <a:rPr lang="nb-NO" dirty="0"/>
              <a:t>: given </a:t>
            </a:r>
            <a:r>
              <a:rPr lang="nb-NO" dirty="0" err="1"/>
              <a:t>prepared</a:t>
            </a:r>
            <a:r>
              <a:rPr lang="nb-NO" dirty="0"/>
              <a:t> data,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endParaRPr lang="nb-NO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80F096D4-14C0-FB25-F3B7-41E88F3FC779}"/>
              </a:ext>
            </a:extLst>
          </p:cNvPr>
          <p:cNvSpPr/>
          <p:nvPr/>
        </p:nvSpPr>
        <p:spPr>
          <a:xfrm>
            <a:off x="8281851" y="2429691"/>
            <a:ext cx="1898469" cy="478972"/>
          </a:xfrm>
          <a:prstGeom prst="wedgeRectCallout">
            <a:avLst>
              <a:gd name="adj1" fmla="val 9588"/>
              <a:gd name="adj2" fmla="val 9482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ysClr val="windowText" lastClr="000000"/>
                </a:solidFill>
              </a:rPr>
              <a:t>Primary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suppressed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cells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9108B35-507C-BCF8-5CB5-E971A0BC3C5A}"/>
              </a:ext>
            </a:extLst>
          </p:cNvPr>
          <p:cNvSpPr/>
          <p:nvPr/>
        </p:nvSpPr>
        <p:spPr>
          <a:xfrm>
            <a:off x="10393680" y="2429691"/>
            <a:ext cx="1593669" cy="478972"/>
          </a:xfrm>
          <a:prstGeom prst="wedgeRectCallout">
            <a:avLst>
              <a:gd name="adj1" fmla="val -24111"/>
              <a:gd name="adj2" fmla="val 9118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ysClr val="windowText" lastClr="000000"/>
                </a:solidFill>
              </a:rPr>
              <a:t>All </a:t>
            </a:r>
            <a:r>
              <a:rPr lang="nb-NO" sz="1200" dirty="0" err="1">
                <a:solidFill>
                  <a:sysClr val="windowText" lastClr="000000"/>
                </a:solidFill>
              </a:rPr>
              <a:t>suppressed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cells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5CF0EC-80C9-6922-435B-4881301A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60268"/>
              </p:ext>
            </p:extLst>
          </p:nvPr>
        </p:nvGraphicFramePr>
        <p:xfrm>
          <a:off x="6043747" y="3173304"/>
          <a:ext cx="478535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480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41480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77954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577954">
                  <a:extLst>
                    <a:ext uri="{9D8B030D-6E8A-4147-A177-3AD203B41FA5}">
                      <a16:colId xmlns:a16="http://schemas.microsoft.com/office/drawing/2014/main" val="1164157462"/>
                    </a:ext>
                  </a:extLst>
                </a:gridCol>
                <a:gridCol w="866189">
                  <a:extLst>
                    <a:ext uri="{9D8B030D-6E8A-4147-A177-3AD203B41FA5}">
                      <a16:colId xmlns:a16="http://schemas.microsoft.com/office/drawing/2014/main" val="448292091"/>
                    </a:ext>
                  </a:extLst>
                </a:gridCol>
                <a:gridCol w="1080302">
                  <a:extLst>
                    <a:ext uri="{9D8B030D-6E8A-4147-A177-3AD203B41FA5}">
                      <a16:colId xmlns:a16="http://schemas.microsoft.com/office/drawing/2014/main" val="3413432170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738821-65EC-DCEB-BF0A-6B8430972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41487"/>
              </p:ext>
            </p:extLst>
          </p:nvPr>
        </p:nvGraphicFramePr>
        <p:xfrm>
          <a:off x="759417" y="3657364"/>
          <a:ext cx="2415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80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35194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B1CB9A5-F143-7775-DD0B-251F45547F72}"/>
              </a:ext>
            </a:extLst>
          </p:cNvPr>
          <p:cNvGrpSpPr/>
          <p:nvPr/>
        </p:nvGrpSpPr>
        <p:grpSpPr>
          <a:xfrm>
            <a:off x="3635198" y="3801044"/>
            <a:ext cx="2122421" cy="1062407"/>
            <a:chOff x="3635198" y="3801044"/>
            <a:chExt cx="2122421" cy="10624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3D049C-4C2B-DB40-B5DA-82554817CCD9}"/>
                </a:ext>
              </a:extLst>
            </p:cNvPr>
            <p:cNvGrpSpPr/>
            <p:nvPr/>
          </p:nvGrpSpPr>
          <p:grpSpPr>
            <a:xfrm>
              <a:off x="3635198" y="4000961"/>
              <a:ext cx="2122421" cy="862490"/>
              <a:chOff x="3635198" y="4000961"/>
              <a:chExt cx="2122421" cy="862490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70609249-3B6E-DA81-437E-B361FA7FBFE7}"/>
                  </a:ext>
                </a:extLst>
              </p:cNvPr>
              <p:cNvSpPr/>
              <p:nvPr/>
            </p:nvSpPr>
            <p:spPr>
              <a:xfrm>
                <a:off x="3635198" y="4428022"/>
                <a:ext cx="2122421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9B04BB-388F-09D4-54C0-273C4093FACA}"/>
                  </a:ext>
                </a:extLst>
              </p:cNvPr>
              <p:cNvSpPr txBox="1"/>
              <p:nvPr/>
            </p:nvSpPr>
            <p:spPr>
              <a:xfrm>
                <a:off x="3685325" y="4197190"/>
                <a:ext cx="19751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900" dirty="0" err="1"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SuppressFewContributors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50A992-25C7-FE7E-92A0-29FC5084388E}"/>
                  </a:ext>
                </a:extLst>
              </p:cNvPr>
              <p:cNvSpPr txBox="1"/>
              <p:nvPr/>
            </p:nvSpPr>
            <p:spPr>
              <a:xfrm>
                <a:off x="3685325" y="4000961"/>
                <a:ext cx="19751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900" dirty="0" err="1"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SuppressDominantCells</a:t>
                </a:r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4AC4E5-5D8F-7367-4FC2-ABB822AE68F0}"/>
                </a:ext>
              </a:extLst>
            </p:cNvPr>
            <p:cNvSpPr txBox="1"/>
            <p:nvPr/>
          </p:nvSpPr>
          <p:spPr>
            <a:xfrm>
              <a:off x="3685325" y="3801044"/>
              <a:ext cx="19751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900" dirty="0" err="1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SuppressSmallCounts</a:t>
              </a:r>
              <a:endParaRPr lang="nb-NO" sz="9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449163" cy="3978862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theory</a:t>
            </a:r>
            <a:r>
              <a:rPr lang="nb-NO" dirty="0"/>
              <a:t>: given </a:t>
            </a:r>
            <a:r>
              <a:rPr lang="nb-NO" dirty="0" err="1"/>
              <a:t>prepared</a:t>
            </a:r>
            <a:r>
              <a:rPr lang="nb-NO" dirty="0"/>
              <a:t> data,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all: </a:t>
            </a:r>
            <a:r>
              <a:rPr lang="nb-NO" dirty="0" err="1"/>
              <a:t>aggregate</a:t>
            </a:r>
            <a:r>
              <a:rPr lang="nb-NO" dirty="0"/>
              <a:t> data to a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suppress</a:t>
            </a:r>
            <a:r>
              <a:rPr lang="nb-NO" dirty="0"/>
              <a:t>, </a:t>
            </a:r>
            <a:r>
              <a:rPr lang="nb-NO" dirty="0" err="1"/>
              <a:t>secondary</a:t>
            </a:r>
            <a:r>
              <a:rPr lang="nb-NO" dirty="0"/>
              <a:t> </a:t>
            </a:r>
            <a:r>
              <a:rPr lang="nb-NO" dirty="0" err="1"/>
              <a:t>suppress</a:t>
            </a:r>
            <a:endParaRPr lang="nb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EAB24-1516-9A5C-0DD7-DA95CBEFDB88}"/>
              </a:ext>
            </a:extLst>
          </p:cNvPr>
          <p:cNvSpPr txBox="1"/>
          <p:nvPr/>
        </p:nvSpPr>
        <p:spPr>
          <a:xfrm>
            <a:off x="3685653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SuppressFewContributors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5B038-9955-7B14-D2A3-E87D02B17DA2}"/>
              </a:ext>
            </a:extLst>
          </p:cNvPr>
          <p:cNvSpPr txBox="1"/>
          <p:nvPr/>
        </p:nvSpPr>
        <p:spPr>
          <a:xfrm>
            <a:off x="280601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DF7F22-5F64-D2B5-E77D-D1107D149444}"/>
              </a:ext>
            </a:extLst>
          </p:cNvPr>
          <p:cNvSpPr txBox="1"/>
          <p:nvPr/>
        </p:nvSpPr>
        <p:spPr>
          <a:xfrm>
            <a:off x="7590481" y="3255715"/>
            <a:ext cx="4078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SuppressDominantCells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n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k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09EBE05-F64D-636D-577C-8F83DB42CDC2}"/>
              </a:ext>
            </a:extLst>
          </p:cNvPr>
          <p:cNvSpPr/>
          <p:nvPr/>
        </p:nvSpPr>
        <p:spPr>
          <a:xfrm>
            <a:off x="280601" y="5967317"/>
            <a:ext cx="2908663" cy="679269"/>
          </a:xfrm>
          <a:prstGeom prst="wedgeRectCallout">
            <a:avLst>
              <a:gd name="adj1" fmla="val 19586"/>
              <a:gd name="adj2" fmla="val -9647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 tables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E1D50D-7C85-7257-2907-A792445DB9D8}"/>
              </a:ext>
            </a:extLst>
          </p:cNvPr>
          <p:cNvGrpSpPr/>
          <p:nvPr/>
        </p:nvGrpSpPr>
        <p:grpSpPr>
          <a:xfrm>
            <a:off x="4351857" y="5967316"/>
            <a:ext cx="2908664" cy="679269"/>
            <a:chOff x="4351857" y="5967316"/>
            <a:chExt cx="2908664" cy="679269"/>
          </a:xfrm>
        </p:grpSpPr>
        <p:sp>
          <p:nvSpPr>
            <p:cNvPr id="32" name="Speech Bubble: Rectangle 31">
              <a:extLst>
                <a:ext uri="{FF2B5EF4-FFF2-40B4-BE49-F238E27FC236}">
                  <a16:creationId xmlns:a16="http://schemas.microsoft.com/office/drawing/2014/main" id="{8776EA71-8FA9-9969-7B0F-584D21A362DB}"/>
                </a:ext>
              </a:extLst>
            </p:cNvPr>
            <p:cNvSpPr/>
            <p:nvPr/>
          </p:nvSpPr>
          <p:spPr>
            <a:xfrm>
              <a:off x="4351858" y="5967316"/>
              <a:ext cx="2908663" cy="679269"/>
            </a:xfrm>
            <a:prstGeom prst="wedgeRectCallout">
              <a:avLst>
                <a:gd name="adj1" fmla="val 19586"/>
                <a:gd name="adj2" fmla="val -9647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Magnitude tables</a:t>
              </a:r>
            </a:p>
          </p:txBody>
        </p:sp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B660381A-740D-A903-CA55-0A0BE899F894}"/>
                </a:ext>
              </a:extLst>
            </p:cNvPr>
            <p:cNvSpPr/>
            <p:nvPr/>
          </p:nvSpPr>
          <p:spPr>
            <a:xfrm>
              <a:off x="4351857" y="5967316"/>
              <a:ext cx="2908663" cy="679269"/>
            </a:xfrm>
            <a:prstGeom prst="wedgeRectCallout">
              <a:avLst>
                <a:gd name="adj1" fmla="val 87550"/>
                <a:gd name="adj2" fmla="val -84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Magnitude tables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274519-A585-EE32-9990-F273203D5F05}"/>
              </a:ext>
            </a:extLst>
          </p:cNvPr>
          <p:cNvGrpSpPr/>
          <p:nvPr/>
        </p:nvGrpSpPr>
        <p:grpSpPr>
          <a:xfrm>
            <a:off x="-27593" y="3587931"/>
            <a:ext cx="11113604" cy="1402080"/>
            <a:chOff x="-27593" y="3587931"/>
            <a:chExt cx="11113604" cy="1402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FFA218-D61C-B0DA-79E6-38C5DDF13880}"/>
                </a:ext>
              </a:extLst>
            </p:cNvPr>
            <p:cNvSpPr/>
            <p:nvPr/>
          </p:nvSpPr>
          <p:spPr>
            <a:xfrm>
              <a:off x="1355143" y="3587931"/>
              <a:ext cx="9730868" cy="14020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727DA-7841-1E16-723B-17E8DFC2358D}"/>
                </a:ext>
              </a:extLst>
            </p:cNvPr>
            <p:cNvSpPr txBox="1"/>
            <p:nvPr/>
          </p:nvSpPr>
          <p:spPr>
            <a:xfrm>
              <a:off x="-27593" y="3882015"/>
              <a:ext cx="1600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Input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Table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9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6880A-304E-9A70-425D-242BE3E7C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4E0A94A-73DE-6644-0E09-3A5C48EDD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/>
              <a:t>Part 1:</a:t>
            </a:r>
            <a:br>
              <a:rPr lang="nb-NO" sz="5400" dirty="0"/>
            </a:br>
            <a:r>
              <a:rPr lang="nb-NO" sz="5400" dirty="0" err="1"/>
              <a:t>Defining</a:t>
            </a:r>
            <a:r>
              <a:rPr lang="nb-NO" sz="5400" dirty="0"/>
              <a:t> </a:t>
            </a:r>
            <a:r>
              <a:rPr lang="nb-NO" sz="5400" dirty="0" err="1"/>
              <a:t>tables</a:t>
            </a:r>
            <a:endParaRPr lang="nb-NO" sz="5400" dirty="0"/>
          </a:p>
        </p:txBody>
      </p:sp>
    </p:spTree>
    <p:extLst>
      <p:ext uri="{BB962C8B-B14F-4D97-AF65-F5344CB8AC3E}">
        <p14:creationId xmlns:p14="http://schemas.microsoft.com/office/powerpoint/2010/main" val="31252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sz="1800" dirty="0"/>
              <a:t>The underlying data, </a:t>
            </a:r>
            <a:r>
              <a:rPr lang="nb-NO" sz="1800" dirty="0" err="1"/>
              <a:t>which</a:t>
            </a:r>
            <a:r>
              <a:rPr lang="nb-NO" sz="1800" dirty="0"/>
              <a:t> </a:t>
            </a:r>
            <a:r>
              <a:rPr lang="nb-NO" sz="1800" dirty="0" err="1"/>
              <a:t>should</a:t>
            </a:r>
            <a:r>
              <a:rPr lang="nb-NO" sz="1800" dirty="0"/>
              <a:t> be </a:t>
            </a:r>
            <a:r>
              <a:rPr lang="nb-NO" sz="1800" dirty="0" err="1"/>
              <a:t>published</a:t>
            </a:r>
            <a:r>
              <a:rPr lang="nb-NO" sz="1800" dirty="0"/>
              <a:t> in an </a:t>
            </a:r>
            <a:r>
              <a:rPr lang="nb-NO" sz="1800" dirty="0" err="1"/>
              <a:t>aggregated</a:t>
            </a:r>
            <a:r>
              <a:rPr lang="nb-NO" sz="1800" dirty="0"/>
              <a:t> (</a:t>
            </a:r>
            <a:r>
              <a:rPr lang="nb-NO" sz="1800" dirty="0" err="1"/>
              <a:t>potentially</a:t>
            </a:r>
            <a:r>
              <a:rPr lang="nb-NO" sz="1800" dirty="0"/>
              <a:t> </a:t>
            </a:r>
            <a:r>
              <a:rPr lang="nb-NO" sz="1800" dirty="0" err="1"/>
              <a:t>suppressed</a:t>
            </a:r>
            <a:r>
              <a:rPr lang="nb-NO" sz="1800" dirty="0"/>
              <a:t>) format</a:t>
            </a:r>
          </a:p>
          <a:p>
            <a:r>
              <a:rPr lang="nb-NO" sz="1800" dirty="0"/>
              <a:t>For </a:t>
            </a:r>
            <a:r>
              <a:rPr lang="nb-NO" sz="1800" dirty="0" err="1"/>
              <a:t>frequency</a:t>
            </a:r>
            <a:r>
              <a:rPr lang="nb-NO" sz="1800" dirty="0"/>
              <a:t> </a:t>
            </a:r>
            <a:r>
              <a:rPr lang="nb-NO" sz="1800" dirty="0" err="1"/>
              <a:t>tables</a:t>
            </a:r>
            <a:r>
              <a:rPr lang="nb-NO" sz="1800" dirty="0"/>
              <a:t> </a:t>
            </a:r>
            <a:r>
              <a:rPr lang="nb-NO" sz="1800" dirty="0" err="1"/>
              <a:t>this</a:t>
            </a:r>
            <a:r>
              <a:rPr lang="nb-NO" sz="1800" dirty="0"/>
              <a:t> </a:t>
            </a:r>
            <a:r>
              <a:rPr lang="nb-NO" sz="1800" dirty="0" err="1"/>
              <a:t>can</a:t>
            </a:r>
            <a:r>
              <a:rPr lang="nb-NO" sz="1800" dirty="0"/>
              <a:t> be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1800" dirty="0"/>
              <a:t>microdata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1800" dirty="0"/>
              <a:t>(</a:t>
            </a:r>
            <a:r>
              <a:rPr lang="nb-NO" sz="1800" dirty="0" err="1"/>
              <a:t>fully</a:t>
            </a:r>
            <a:r>
              <a:rPr lang="nb-NO" sz="1800" dirty="0"/>
              <a:t> or </a:t>
            </a:r>
            <a:r>
              <a:rPr lang="nb-NO" sz="1800" dirty="0" err="1"/>
              <a:t>partially</a:t>
            </a:r>
            <a:r>
              <a:rPr lang="nb-NO" sz="1800" dirty="0"/>
              <a:t>) </a:t>
            </a:r>
            <a:r>
              <a:rPr lang="nb-NO" sz="1800" dirty="0" err="1"/>
              <a:t>aggregated</a:t>
            </a:r>
            <a:endParaRPr lang="nb-NO" sz="1800" dirty="0"/>
          </a:p>
          <a:p>
            <a:r>
              <a:rPr lang="nb-NO" sz="1800" dirty="0"/>
              <a:t>For magnitude </a:t>
            </a:r>
            <a:r>
              <a:rPr lang="nb-NO" sz="1800" dirty="0" err="1"/>
              <a:t>tables</a:t>
            </a:r>
            <a:r>
              <a:rPr lang="nb-NO" sz="1800" dirty="0"/>
              <a:t> it </a:t>
            </a:r>
            <a:r>
              <a:rPr lang="nb-NO" sz="1800" b="1" dirty="0"/>
              <a:t>must</a:t>
            </a:r>
            <a:r>
              <a:rPr lang="nb-NO" sz="1800" dirty="0"/>
              <a:t> be</a:t>
            </a:r>
            <a:r>
              <a:rPr lang="nb-NO" sz="1800" b="1" dirty="0"/>
              <a:t> </a:t>
            </a:r>
            <a:r>
              <a:rPr lang="nb-NO" sz="1800" dirty="0"/>
              <a:t>microdata</a:t>
            </a:r>
          </a:p>
          <a:p>
            <a:r>
              <a:rPr lang="nb-NO" sz="1800" dirty="0"/>
              <a:t>All variables </a:t>
            </a:r>
            <a:r>
              <a:rPr lang="nb-NO" sz="1800" dirty="0" err="1"/>
              <a:t>that</a:t>
            </a:r>
            <a:r>
              <a:rPr lang="nb-NO" sz="1800" dirty="0"/>
              <a:t> </a:t>
            </a:r>
            <a:r>
              <a:rPr lang="nb-NO" sz="1800" dirty="0" err="1"/>
              <a:t>should</a:t>
            </a:r>
            <a:r>
              <a:rPr lang="nb-NO" sz="1800" dirty="0"/>
              <a:t> be </a:t>
            </a:r>
            <a:r>
              <a:rPr lang="nb-NO" sz="1800" dirty="0" err="1"/>
              <a:t>included</a:t>
            </a:r>
            <a:r>
              <a:rPr lang="nb-NO" sz="1800" dirty="0"/>
              <a:t> in </a:t>
            </a:r>
          </a:p>
          <a:p>
            <a:pPr marL="0" indent="0">
              <a:buNone/>
            </a:pPr>
            <a:r>
              <a:rPr lang="nb-NO" sz="1800" dirty="0"/>
              <a:t>   </a:t>
            </a:r>
            <a:r>
              <a:rPr lang="nb-NO" sz="1800" dirty="0" err="1"/>
              <a:t>the</a:t>
            </a:r>
            <a:r>
              <a:rPr lang="nb-NO" sz="1800" dirty="0"/>
              <a:t> output, </a:t>
            </a:r>
            <a:r>
              <a:rPr lang="nb-NO" sz="1800" dirty="0" err="1"/>
              <a:t>should</a:t>
            </a:r>
            <a:r>
              <a:rPr lang="nb-NO" sz="1800" dirty="0"/>
              <a:t> be in </a:t>
            </a:r>
            <a:r>
              <a:rPr lang="nb-NO" sz="1800" dirty="0" err="1"/>
              <a:t>the</a:t>
            </a:r>
            <a:r>
              <a:rPr lang="nb-NO" sz="1800" dirty="0"/>
              <a:t> input</a:t>
            </a:r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E47E0D-9428-456C-5CDB-81CA7F247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24204"/>
              </p:ext>
            </p:extLst>
          </p:nvPr>
        </p:nvGraphicFramePr>
        <p:xfrm>
          <a:off x="7236822" y="2951957"/>
          <a:ext cx="14630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1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9C319-CCB2-98BD-9FF5-506FA508C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63263"/>
              </p:ext>
            </p:extLst>
          </p:nvPr>
        </p:nvGraphicFramePr>
        <p:xfrm>
          <a:off x="7301364" y="4886391"/>
          <a:ext cx="2090058" cy="156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7649997"/>
                    </a:ext>
                  </a:extLst>
                </a:gridCol>
              </a:tblGrid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freq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6E8AD9-0466-D3FE-5370-7B083C7E7F78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32830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D04352C426FF4EB98157414A31168F" ma:contentTypeVersion="8" ma:contentTypeDescription="Opprett et nytt dokument." ma:contentTypeScope="" ma:versionID="dbc57e044789b772fd52e5615b68805b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594e8e4992c94059d21ff5955562692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C60F9C-C20B-4526-AA17-F705D3E3B420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f712c1aa-8c16-4b02-b1f2-f7889ce7c2b4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a7ea6e10-947a-4ba0-9b65-eec85fb9392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D6BEF2-B02B-4BD1-9700-D009C3E7A6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532</TotalTime>
  <Words>2814</Words>
  <Application>Microsoft Office PowerPoint</Application>
  <PresentationFormat>Widescreen</PresentationFormat>
  <Paragraphs>1157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Cascadia Code Light</vt:lpstr>
      <vt:lpstr>Open Sans</vt:lpstr>
      <vt:lpstr>Cascadia Mono Light</vt:lpstr>
      <vt:lpstr>Cascadia Code ExtraLight</vt:lpstr>
      <vt:lpstr>Arial</vt:lpstr>
      <vt:lpstr>Roboto Condensed</vt:lpstr>
      <vt:lpstr>Office-tema</vt:lpstr>
      <vt:lpstr>SDC Course Day 2</vt:lpstr>
      <vt:lpstr>General information about the packages</vt:lpstr>
      <vt:lpstr>Agenda for today</vt:lpstr>
      <vt:lpstr>Simple table</vt:lpstr>
      <vt:lpstr>When does confidentiality come in?</vt:lpstr>
      <vt:lpstr>Function interface</vt:lpstr>
      <vt:lpstr>Function interface</vt:lpstr>
      <vt:lpstr>Part 1: Defining tables</vt:lpstr>
      <vt:lpstr>data = …</vt:lpstr>
      <vt:lpstr>freqVar = …</vt:lpstr>
      <vt:lpstr>numVar = …</vt:lpstr>
      <vt:lpstr>dimVar = …</vt:lpstr>
      <vt:lpstr>dimVar = …</vt:lpstr>
      <vt:lpstr>formula = …</vt:lpstr>
      <vt:lpstr>(Incomplete) crash course on  formula</vt:lpstr>
      <vt:lpstr>(Incomplete) crash course on formula</vt:lpstr>
      <vt:lpstr>formula = …</vt:lpstr>
      <vt:lpstr>Why build/protect simultaneously?</vt:lpstr>
      <vt:lpstr>Why build/protect simultaneously?</vt:lpstr>
      <vt:lpstr>Exercises</vt:lpstr>
      <vt:lpstr>Part 2: Suppressing frequency tables</vt:lpstr>
      <vt:lpstr>Function interface</vt:lpstr>
      <vt:lpstr>Function interface</vt:lpstr>
      <vt:lpstr>Cell suppression</vt:lpstr>
      <vt:lpstr>maxN = …</vt:lpstr>
      <vt:lpstr>protectZeros = …</vt:lpstr>
      <vt:lpstr>Exercises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Lupp , Daniel</dc:creator>
  <cp:lastModifiedBy>Lupp , Daniel</cp:lastModifiedBy>
  <cp:revision>4</cp:revision>
  <cp:lastPrinted>2023-11-14T07:51:54Z</cp:lastPrinted>
  <dcterms:created xsi:type="dcterms:W3CDTF">2023-11-09T10:14:25Z</dcterms:created>
  <dcterms:modified xsi:type="dcterms:W3CDTF">2024-02-28T10:25:17Z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