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notesMasterIdLst>
    <p:notesMasterId r:id="rId30"/>
  </p:notesMasterIdLst>
  <p:sldIdLst>
    <p:sldId id="256" r:id="rId5"/>
    <p:sldId id="264" r:id="rId6"/>
    <p:sldId id="622" r:id="rId7"/>
    <p:sldId id="623" r:id="rId8"/>
    <p:sldId id="606" r:id="rId9"/>
    <p:sldId id="608" r:id="rId10"/>
    <p:sldId id="609" r:id="rId11"/>
    <p:sldId id="610" r:id="rId12"/>
    <p:sldId id="612" r:id="rId13"/>
    <p:sldId id="613" r:id="rId14"/>
    <p:sldId id="624" r:id="rId15"/>
    <p:sldId id="614" r:id="rId16"/>
    <p:sldId id="615" r:id="rId17"/>
    <p:sldId id="616" r:id="rId18"/>
    <p:sldId id="617" r:id="rId19"/>
    <p:sldId id="619" r:id="rId20"/>
    <p:sldId id="626" r:id="rId21"/>
    <p:sldId id="627" r:id="rId22"/>
    <p:sldId id="630" r:id="rId23"/>
    <p:sldId id="631" r:id="rId24"/>
    <p:sldId id="632" r:id="rId25"/>
    <p:sldId id="625" r:id="rId26"/>
    <p:sldId id="618" r:id="rId27"/>
    <p:sldId id="620" r:id="rId28"/>
    <p:sldId id="621" r:id="rId29"/>
  </p:sldIdLst>
  <p:sldSz cx="12192000" cy="6858000"/>
  <p:notesSz cx="6858000" cy="9144000"/>
  <p:embeddedFontLst>
    <p:embeddedFont>
      <p:font typeface="Cascadia Code" panose="020B0609020000020004" pitchFamily="49" charset="0"/>
      <p:regular r:id="rId31"/>
      <p:bold r:id="rId32"/>
      <p:italic r:id="rId33"/>
      <p:boldItalic r:id="rId34"/>
    </p:embeddedFont>
    <p:embeddedFont>
      <p:font typeface="Lucida Console" panose="020B0609040504020204" pitchFamily="49" charset="0"/>
      <p:regular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Roboto Condensed" panose="02000000000000000000" pitchFamily="2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FF"/>
    <a:srgbClr val="5B7F82"/>
    <a:srgbClr val="274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216875-EC81-4A72-A8B2-B6BC6298C202}" v="471" dt="2024-03-08T09:50:57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29" autoAdjust="0"/>
  </p:normalViewPr>
  <p:slideViewPr>
    <p:cSldViewPr snapToGrid="0">
      <p:cViewPr varScale="1">
        <p:scale>
          <a:sx n="73" d="100"/>
          <a:sy n="73" d="100"/>
        </p:scale>
        <p:origin x="56" y="5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pp , Daniel" userId="8f01f7ce-a07c-4e62-a170-377821cc7cd6" providerId="ADAL" clId="{E8216875-EC81-4A72-A8B2-B6BC6298C202}"/>
    <pc:docChg chg="undo redo custSel addSld delSld modSld">
      <pc:chgData name="Lupp , Daniel" userId="8f01f7ce-a07c-4e62-a170-377821cc7cd6" providerId="ADAL" clId="{E8216875-EC81-4A72-A8B2-B6BC6298C202}" dt="2024-03-08T09:53:55.797" v="5660" actId="6549"/>
      <pc:docMkLst>
        <pc:docMk/>
      </pc:docMkLst>
      <pc:sldChg chg="modSp mod">
        <pc:chgData name="Lupp , Daniel" userId="8f01f7ce-a07c-4e62-a170-377821cc7cd6" providerId="ADAL" clId="{E8216875-EC81-4A72-A8B2-B6BC6298C202}" dt="2024-03-07T21:26:02.376" v="30" actId="20577"/>
        <pc:sldMkLst>
          <pc:docMk/>
          <pc:sldMk cId="429471054" sldId="256"/>
        </pc:sldMkLst>
        <pc:spChg chg="mod">
          <ac:chgData name="Lupp , Daniel" userId="8f01f7ce-a07c-4e62-a170-377821cc7cd6" providerId="ADAL" clId="{E8216875-EC81-4A72-A8B2-B6BC6298C202}" dt="2024-03-07T21:26:02.376" v="30" actId="20577"/>
          <ac:spMkLst>
            <pc:docMk/>
            <pc:sldMk cId="429471054" sldId="256"/>
            <ac:spMk id="5" creationId="{1A0095F8-98D7-4910-A38E-D9915094E096}"/>
          </ac:spMkLst>
        </pc:spChg>
      </pc:sldChg>
      <pc:sldChg chg="del">
        <pc:chgData name="Lupp , Daniel" userId="8f01f7ce-a07c-4e62-a170-377821cc7cd6" providerId="ADAL" clId="{E8216875-EC81-4A72-A8B2-B6BC6298C202}" dt="2024-03-07T21:22:56.861" v="0" actId="47"/>
        <pc:sldMkLst>
          <pc:docMk/>
          <pc:sldMk cId="1339375299" sldId="262"/>
        </pc:sldMkLst>
      </pc:sldChg>
      <pc:sldChg chg="modSp mod">
        <pc:chgData name="Lupp , Daniel" userId="8f01f7ce-a07c-4e62-a170-377821cc7cd6" providerId="ADAL" clId="{E8216875-EC81-4A72-A8B2-B6BC6298C202}" dt="2024-03-08T09:18:07.537" v="4225" actId="20577"/>
        <pc:sldMkLst>
          <pc:docMk/>
          <pc:sldMk cId="3070728748" sldId="264"/>
        </pc:sldMkLst>
        <pc:spChg chg="mod">
          <ac:chgData name="Lupp , Daniel" userId="8f01f7ce-a07c-4e62-a170-377821cc7cd6" providerId="ADAL" clId="{E8216875-EC81-4A72-A8B2-B6BC6298C202}" dt="2024-03-07T21:28:41.949" v="230" actId="20577"/>
          <ac:spMkLst>
            <pc:docMk/>
            <pc:sldMk cId="3070728748" sldId="264"/>
            <ac:spMk id="5" creationId="{1BFD0C0F-0633-FB21-C7FF-46769475962B}"/>
          </ac:spMkLst>
        </pc:spChg>
        <pc:spChg chg="mod">
          <ac:chgData name="Lupp , Daniel" userId="8f01f7ce-a07c-4e62-a170-377821cc7cd6" providerId="ADAL" clId="{E8216875-EC81-4A72-A8B2-B6BC6298C202}" dt="2024-03-08T09:18:07.537" v="4225" actId="20577"/>
          <ac:spMkLst>
            <pc:docMk/>
            <pc:sldMk cId="3070728748" sldId="264"/>
            <ac:spMk id="6" creationId="{18507B37-712C-C933-3DE4-398172496987}"/>
          </ac:spMkLst>
        </pc:spChg>
      </pc:sldChg>
      <pc:sldChg chg="del">
        <pc:chgData name="Lupp , Daniel" userId="8f01f7ce-a07c-4e62-a170-377821cc7cd6" providerId="ADAL" clId="{E8216875-EC81-4A72-A8B2-B6BC6298C202}" dt="2024-03-07T21:22:56.861" v="0" actId="47"/>
        <pc:sldMkLst>
          <pc:docMk/>
          <pc:sldMk cId="3012143131" sldId="265"/>
        </pc:sldMkLst>
      </pc:sldChg>
      <pc:sldChg chg="del">
        <pc:chgData name="Lupp , Daniel" userId="8f01f7ce-a07c-4e62-a170-377821cc7cd6" providerId="ADAL" clId="{E8216875-EC81-4A72-A8B2-B6BC6298C202}" dt="2024-03-07T21:22:56.861" v="0" actId="47"/>
        <pc:sldMkLst>
          <pc:docMk/>
          <pc:sldMk cId="1179523506" sldId="266"/>
        </pc:sldMkLst>
      </pc:sldChg>
      <pc:sldChg chg="del">
        <pc:chgData name="Lupp , Daniel" userId="8f01f7ce-a07c-4e62-a170-377821cc7cd6" providerId="ADAL" clId="{E8216875-EC81-4A72-A8B2-B6BC6298C202}" dt="2024-03-07T21:22:56.861" v="0" actId="47"/>
        <pc:sldMkLst>
          <pc:docMk/>
          <pc:sldMk cId="2169320446" sldId="268"/>
        </pc:sldMkLst>
      </pc:sldChg>
      <pc:sldChg chg="del">
        <pc:chgData name="Lupp , Daniel" userId="8f01f7ce-a07c-4e62-a170-377821cc7cd6" providerId="ADAL" clId="{E8216875-EC81-4A72-A8B2-B6BC6298C202}" dt="2024-03-07T21:22:56.861" v="0" actId="47"/>
        <pc:sldMkLst>
          <pc:docMk/>
          <pc:sldMk cId="2971117828" sldId="269"/>
        </pc:sldMkLst>
      </pc:sldChg>
      <pc:sldChg chg="del">
        <pc:chgData name="Lupp , Daniel" userId="8f01f7ce-a07c-4e62-a170-377821cc7cd6" providerId="ADAL" clId="{E8216875-EC81-4A72-A8B2-B6BC6298C202}" dt="2024-03-07T21:22:56.861" v="0" actId="47"/>
        <pc:sldMkLst>
          <pc:docMk/>
          <pc:sldMk cId="290314570" sldId="270"/>
        </pc:sldMkLst>
      </pc:sldChg>
      <pc:sldChg chg="del">
        <pc:chgData name="Lupp , Daniel" userId="8f01f7ce-a07c-4e62-a170-377821cc7cd6" providerId="ADAL" clId="{E8216875-EC81-4A72-A8B2-B6BC6298C202}" dt="2024-03-07T21:22:56.861" v="0" actId="47"/>
        <pc:sldMkLst>
          <pc:docMk/>
          <pc:sldMk cId="543182579" sldId="271"/>
        </pc:sldMkLst>
      </pc:sldChg>
      <pc:sldChg chg="del">
        <pc:chgData name="Lupp , Daniel" userId="8f01f7ce-a07c-4e62-a170-377821cc7cd6" providerId="ADAL" clId="{E8216875-EC81-4A72-A8B2-B6BC6298C202}" dt="2024-03-07T21:22:56.861" v="0" actId="47"/>
        <pc:sldMkLst>
          <pc:docMk/>
          <pc:sldMk cId="1011080659" sldId="272"/>
        </pc:sldMkLst>
      </pc:sldChg>
      <pc:sldChg chg="del">
        <pc:chgData name="Lupp , Daniel" userId="8f01f7ce-a07c-4e62-a170-377821cc7cd6" providerId="ADAL" clId="{E8216875-EC81-4A72-A8B2-B6BC6298C202}" dt="2024-03-07T21:22:56.861" v="0" actId="47"/>
        <pc:sldMkLst>
          <pc:docMk/>
          <pc:sldMk cId="1239965802" sldId="273"/>
        </pc:sldMkLst>
      </pc:sldChg>
      <pc:sldChg chg="del">
        <pc:chgData name="Lupp , Daniel" userId="8f01f7ce-a07c-4e62-a170-377821cc7cd6" providerId="ADAL" clId="{E8216875-EC81-4A72-A8B2-B6BC6298C202}" dt="2024-03-07T21:22:56.861" v="0" actId="47"/>
        <pc:sldMkLst>
          <pc:docMk/>
          <pc:sldMk cId="178548732" sldId="274"/>
        </pc:sldMkLst>
      </pc:sldChg>
      <pc:sldChg chg="del">
        <pc:chgData name="Lupp , Daniel" userId="8f01f7ce-a07c-4e62-a170-377821cc7cd6" providerId="ADAL" clId="{E8216875-EC81-4A72-A8B2-B6BC6298C202}" dt="2024-03-07T21:22:56.861" v="0" actId="47"/>
        <pc:sldMkLst>
          <pc:docMk/>
          <pc:sldMk cId="3634379690" sldId="564"/>
        </pc:sldMkLst>
      </pc:sldChg>
      <pc:sldChg chg="del">
        <pc:chgData name="Lupp , Daniel" userId="8f01f7ce-a07c-4e62-a170-377821cc7cd6" providerId="ADAL" clId="{E8216875-EC81-4A72-A8B2-B6BC6298C202}" dt="2024-03-07T21:22:56.861" v="0" actId="47"/>
        <pc:sldMkLst>
          <pc:docMk/>
          <pc:sldMk cId="993719633" sldId="566"/>
        </pc:sldMkLst>
      </pc:sldChg>
      <pc:sldChg chg="del">
        <pc:chgData name="Lupp , Daniel" userId="8f01f7ce-a07c-4e62-a170-377821cc7cd6" providerId="ADAL" clId="{E8216875-EC81-4A72-A8B2-B6BC6298C202}" dt="2024-03-07T21:22:56.861" v="0" actId="47"/>
        <pc:sldMkLst>
          <pc:docMk/>
          <pc:sldMk cId="389331890" sldId="567"/>
        </pc:sldMkLst>
      </pc:sldChg>
      <pc:sldChg chg="del">
        <pc:chgData name="Lupp , Daniel" userId="8f01f7ce-a07c-4e62-a170-377821cc7cd6" providerId="ADAL" clId="{E8216875-EC81-4A72-A8B2-B6BC6298C202}" dt="2024-03-07T21:22:56.861" v="0" actId="47"/>
        <pc:sldMkLst>
          <pc:docMk/>
          <pc:sldMk cId="1154408593" sldId="568"/>
        </pc:sldMkLst>
      </pc:sldChg>
      <pc:sldChg chg="del">
        <pc:chgData name="Lupp , Daniel" userId="8f01f7ce-a07c-4e62-a170-377821cc7cd6" providerId="ADAL" clId="{E8216875-EC81-4A72-A8B2-B6BC6298C202}" dt="2024-03-07T21:22:56.861" v="0" actId="47"/>
        <pc:sldMkLst>
          <pc:docMk/>
          <pc:sldMk cId="3484444985" sldId="569"/>
        </pc:sldMkLst>
      </pc:sldChg>
      <pc:sldChg chg="del">
        <pc:chgData name="Lupp , Daniel" userId="8f01f7ce-a07c-4e62-a170-377821cc7cd6" providerId="ADAL" clId="{E8216875-EC81-4A72-A8B2-B6BC6298C202}" dt="2024-03-07T21:22:56.861" v="0" actId="47"/>
        <pc:sldMkLst>
          <pc:docMk/>
          <pc:sldMk cId="3045906325" sldId="570"/>
        </pc:sldMkLst>
      </pc:sldChg>
      <pc:sldChg chg="del">
        <pc:chgData name="Lupp , Daniel" userId="8f01f7ce-a07c-4e62-a170-377821cc7cd6" providerId="ADAL" clId="{E8216875-EC81-4A72-A8B2-B6BC6298C202}" dt="2024-03-07T21:22:56.861" v="0" actId="47"/>
        <pc:sldMkLst>
          <pc:docMk/>
          <pc:sldMk cId="2045510878" sldId="571"/>
        </pc:sldMkLst>
      </pc:sldChg>
      <pc:sldChg chg="del">
        <pc:chgData name="Lupp , Daniel" userId="8f01f7ce-a07c-4e62-a170-377821cc7cd6" providerId="ADAL" clId="{E8216875-EC81-4A72-A8B2-B6BC6298C202}" dt="2024-03-07T21:22:56.861" v="0" actId="47"/>
        <pc:sldMkLst>
          <pc:docMk/>
          <pc:sldMk cId="3218383640" sldId="572"/>
        </pc:sldMkLst>
      </pc:sldChg>
      <pc:sldChg chg="add">
        <pc:chgData name="Lupp , Daniel" userId="8f01f7ce-a07c-4e62-a170-377821cc7cd6" providerId="ADAL" clId="{E8216875-EC81-4A72-A8B2-B6BC6298C202}" dt="2024-03-07T21:26:23.653" v="39"/>
        <pc:sldMkLst>
          <pc:docMk/>
          <pc:sldMk cId="3791196593" sldId="606"/>
        </pc:sldMkLst>
      </pc:sldChg>
      <pc:sldChg chg="add modAnim">
        <pc:chgData name="Lupp , Daniel" userId="8f01f7ce-a07c-4e62-a170-377821cc7cd6" providerId="ADAL" clId="{E8216875-EC81-4A72-A8B2-B6BC6298C202}" dt="2024-03-08T09:50:57.316" v="5635"/>
        <pc:sldMkLst>
          <pc:docMk/>
          <pc:sldMk cId="2961299056" sldId="608"/>
        </pc:sldMkLst>
      </pc:sldChg>
      <pc:sldChg chg="add">
        <pc:chgData name="Lupp , Daniel" userId="8f01f7ce-a07c-4e62-a170-377821cc7cd6" providerId="ADAL" clId="{E8216875-EC81-4A72-A8B2-B6BC6298C202}" dt="2024-03-07T21:26:23.653" v="39"/>
        <pc:sldMkLst>
          <pc:docMk/>
          <pc:sldMk cId="3650699229" sldId="609"/>
        </pc:sldMkLst>
      </pc:sldChg>
      <pc:sldChg chg="add">
        <pc:chgData name="Lupp , Daniel" userId="8f01f7ce-a07c-4e62-a170-377821cc7cd6" providerId="ADAL" clId="{E8216875-EC81-4A72-A8B2-B6BC6298C202}" dt="2024-03-07T21:26:23.653" v="39"/>
        <pc:sldMkLst>
          <pc:docMk/>
          <pc:sldMk cId="328330149" sldId="610"/>
        </pc:sldMkLst>
      </pc:sldChg>
      <pc:sldChg chg="add">
        <pc:chgData name="Lupp , Daniel" userId="8f01f7ce-a07c-4e62-a170-377821cc7cd6" providerId="ADAL" clId="{E8216875-EC81-4A72-A8B2-B6BC6298C202}" dt="2024-03-07T21:26:23.653" v="39"/>
        <pc:sldMkLst>
          <pc:docMk/>
          <pc:sldMk cId="3199103481" sldId="612"/>
        </pc:sldMkLst>
      </pc:sldChg>
      <pc:sldChg chg="modSp add mod">
        <pc:chgData name="Lupp , Daniel" userId="8f01f7ce-a07c-4e62-a170-377821cc7cd6" providerId="ADAL" clId="{E8216875-EC81-4A72-A8B2-B6BC6298C202}" dt="2024-03-08T09:52:21.889" v="5646" actId="20577"/>
        <pc:sldMkLst>
          <pc:docMk/>
          <pc:sldMk cId="2493866566" sldId="613"/>
        </pc:sldMkLst>
        <pc:spChg chg="mod">
          <ac:chgData name="Lupp , Daniel" userId="8f01f7ce-a07c-4e62-a170-377821cc7cd6" providerId="ADAL" clId="{E8216875-EC81-4A72-A8B2-B6BC6298C202}" dt="2024-03-08T09:52:21.889" v="5646" actId="20577"/>
          <ac:spMkLst>
            <pc:docMk/>
            <pc:sldMk cId="2493866566" sldId="613"/>
            <ac:spMk id="2" creationId="{5E6DE018-5D65-130C-8345-BC1CDD7D4895}"/>
          </ac:spMkLst>
        </pc:spChg>
      </pc:sldChg>
      <pc:sldChg chg="addSp modSp new mod modAnim">
        <pc:chgData name="Lupp , Daniel" userId="8f01f7ce-a07c-4e62-a170-377821cc7cd6" providerId="ADAL" clId="{E8216875-EC81-4A72-A8B2-B6BC6298C202}" dt="2024-03-08T09:28:33.538" v="4450"/>
        <pc:sldMkLst>
          <pc:docMk/>
          <pc:sldMk cId="3142812793" sldId="614"/>
        </pc:sldMkLst>
        <pc:spChg chg="mod">
          <ac:chgData name="Lupp , Daniel" userId="8f01f7ce-a07c-4e62-a170-377821cc7cd6" providerId="ADAL" clId="{E8216875-EC81-4A72-A8B2-B6BC6298C202}" dt="2024-03-07T23:07:34.777" v="301" actId="20577"/>
          <ac:spMkLst>
            <pc:docMk/>
            <pc:sldMk cId="3142812793" sldId="614"/>
            <ac:spMk id="2" creationId="{ADF693C7-7715-E463-D814-95FBAE0098B3}"/>
          </ac:spMkLst>
        </pc:spChg>
        <pc:spChg chg="mod">
          <ac:chgData name="Lupp , Daniel" userId="8f01f7ce-a07c-4e62-a170-377821cc7cd6" providerId="ADAL" clId="{E8216875-EC81-4A72-A8B2-B6BC6298C202}" dt="2024-03-07T23:07:49.520" v="389" actId="20577"/>
          <ac:spMkLst>
            <pc:docMk/>
            <pc:sldMk cId="3142812793" sldId="614"/>
            <ac:spMk id="3" creationId="{8044B093-8915-C943-51DE-F595960C4A8B}"/>
          </ac:spMkLst>
        </pc:spChg>
        <pc:spChg chg="add mod">
          <ac:chgData name="Lupp , Daniel" userId="8f01f7ce-a07c-4e62-a170-377821cc7cd6" providerId="ADAL" clId="{E8216875-EC81-4A72-A8B2-B6BC6298C202}" dt="2024-03-07T23:09:32.598" v="410" actId="164"/>
          <ac:spMkLst>
            <pc:docMk/>
            <pc:sldMk cId="3142812793" sldId="614"/>
            <ac:spMk id="6" creationId="{269B388B-EBD4-E6A3-1225-59E190BB8015}"/>
          </ac:spMkLst>
        </pc:spChg>
        <pc:spChg chg="add mod">
          <ac:chgData name="Lupp , Daniel" userId="8f01f7ce-a07c-4e62-a170-377821cc7cd6" providerId="ADAL" clId="{E8216875-EC81-4A72-A8B2-B6BC6298C202}" dt="2024-03-07T23:09:32.598" v="410" actId="164"/>
          <ac:spMkLst>
            <pc:docMk/>
            <pc:sldMk cId="3142812793" sldId="614"/>
            <ac:spMk id="7" creationId="{65E49BA0-3BD6-3AAD-6128-8251936BED4F}"/>
          </ac:spMkLst>
        </pc:spChg>
        <pc:grpChg chg="add mod">
          <ac:chgData name="Lupp , Daniel" userId="8f01f7ce-a07c-4e62-a170-377821cc7cd6" providerId="ADAL" clId="{E8216875-EC81-4A72-A8B2-B6BC6298C202}" dt="2024-03-07T23:09:32.598" v="410" actId="164"/>
          <ac:grpSpMkLst>
            <pc:docMk/>
            <pc:sldMk cId="3142812793" sldId="614"/>
            <ac:grpSpMk id="8" creationId="{6F3FE0DC-8D86-A205-BB1B-D6AACA20060A}"/>
          </ac:grpSpMkLst>
        </pc:grpChg>
        <pc:picChg chg="add mod">
          <ac:chgData name="Lupp , Daniel" userId="8f01f7ce-a07c-4e62-a170-377821cc7cd6" providerId="ADAL" clId="{E8216875-EC81-4A72-A8B2-B6BC6298C202}" dt="2024-03-07T23:08:42.092" v="392" actId="1076"/>
          <ac:picMkLst>
            <pc:docMk/>
            <pc:sldMk cId="3142812793" sldId="614"/>
            <ac:picMk id="4" creationId="{2CBF2347-C213-1D34-5CD2-5B9B599C6C18}"/>
          </ac:picMkLst>
        </pc:picChg>
        <pc:picChg chg="add mod">
          <ac:chgData name="Lupp , Daniel" userId="8f01f7ce-a07c-4e62-a170-377821cc7cd6" providerId="ADAL" clId="{E8216875-EC81-4A72-A8B2-B6BC6298C202}" dt="2024-03-07T23:08:57.894" v="396" actId="1076"/>
          <ac:picMkLst>
            <pc:docMk/>
            <pc:sldMk cId="3142812793" sldId="614"/>
            <ac:picMk id="5" creationId="{59CCFDF4-F5A5-A48F-13CE-0648C7E31E53}"/>
          </ac:picMkLst>
        </pc:picChg>
      </pc:sldChg>
      <pc:sldChg chg="add del">
        <pc:chgData name="Lupp , Daniel" userId="8f01f7ce-a07c-4e62-a170-377821cc7cd6" providerId="ADAL" clId="{E8216875-EC81-4A72-A8B2-B6BC6298C202}" dt="2024-03-07T23:07:16.543" v="246" actId="47"/>
        <pc:sldMkLst>
          <pc:docMk/>
          <pc:sldMk cId="3603173349" sldId="614"/>
        </pc:sldMkLst>
      </pc:sldChg>
      <pc:sldChg chg="delSp modSp add mod modAnim">
        <pc:chgData name="Lupp , Daniel" userId="8f01f7ce-a07c-4e62-a170-377821cc7cd6" providerId="ADAL" clId="{E8216875-EC81-4A72-A8B2-B6BC6298C202}" dt="2024-03-08T09:27:07.258" v="4440"/>
        <pc:sldMkLst>
          <pc:docMk/>
          <pc:sldMk cId="72764888" sldId="615"/>
        </pc:sldMkLst>
        <pc:spChg chg="mod">
          <ac:chgData name="Lupp , Daniel" userId="8f01f7ce-a07c-4e62-a170-377821cc7cd6" providerId="ADAL" clId="{E8216875-EC81-4A72-A8B2-B6BC6298C202}" dt="2024-03-07T23:52:04.028" v="2316" actId="6549"/>
          <ac:spMkLst>
            <pc:docMk/>
            <pc:sldMk cId="72764888" sldId="615"/>
            <ac:spMk id="2" creationId="{D41D6B34-F55B-0E7B-18F4-8FAFF4AF800E}"/>
          </ac:spMkLst>
        </pc:spChg>
        <pc:spChg chg="mod">
          <ac:chgData name="Lupp , Daniel" userId="8f01f7ce-a07c-4e62-a170-377821cc7cd6" providerId="ADAL" clId="{E8216875-EC81-4A72-A8B2-B6BC6298C202}" dt="2024-03-07T23:53:27.018" v="2418" actId="20577"/>
          <ac:spMkLst>
            <pc:docMk/>
            <pc:sldMk cId="72764888" sldId="615"/>
            <ac:spMk id="3" creationId="{B950FDB2-8651-E013-7727-B52DB78E21EA}"/>
          </ac:spMkLst>
        </pc:spChg>
        <pc:grpChg chg="del">
          <ac:chgData name="Lupp , Daniel" userId="8f01f7ce-a07c-4e62-a170-377821cc7cd6" providerId="ADAL" clId="{E8216875-EC81-4A72-A8B2-B6BC6298C202}" dt="2024-03-07T23:10:06.981" v="474" actId="478"/>
          <ac:grpSpMkLst>
            <pc:docMk/>
            <pc:sldMk cId="72764888" sldId="615"/>
            <ac:grpSpMk id="8" creationId="{F1100107-2123-D070-11A1-09422B7FD033}"/>
          </ac:grpSpMkLst>
        </pc:grpChg>
        <pc:picChg chg="del">
          <ac:chgData name="Lupp , Daniel" userId="8f01f7ce-a07c-4e62-a170-377821cc7cd6" providerId="ADAL" clId="{E8216875-EC81-4A72-A8B2-B6BC6298C202}" dt="2024-03-07T23:10:06.981" v="474" actId="478"/>
          <ac:picMkLst>
            <pc:docMk/>
            <pc:sldMk cId="72764888" sldId="615"/>
            <ac:picMk id="4" creationId="{3E2BA405-D7D3-4C45-C134-F1532A2FFEEF}"/>
          </ac:picMkLst>
        </pc:picChg>
        <pc:picChg chg="del">
          <ac:chgData name="Lupp , Daniel" userId="8f01f7ce-a07c-4e62-a170-377821cc7cd6" providerId="ADAL" clId="{E8216875-EC81-4A72-A8B2-B6BC6298C202}" dt="2024-03-07T23:10:06.981" v="474" actId="478"/>
          <ac:picMkLst>
            <pc:docMk/>
            <pc:sldMk cId="72764888" sldId="615"/>
            <ac:picMk id="5" creationId="{3492B27C-9CC1-4FB8-25E4-A3D2AAFB1866}"/>
          </ac:picMkLst>
        </pc:picChg>
      </pc:sldChg>
      <pc:sldChg chg="addSp delSp modSp add mod modAnim">
        <pc:chgData name="Lupp , Daniel" userId="8f01f7ce-a07c-4e62-a170-377821cc7cd6" providerId="ADAL" clId="{E8216875-EC81-4A72-A8B2-B6BC6298C202}" dt="2024-03-08T09:28:07.648" v="4445" actId="20577"/>
        <pc:sldMkLst>
          <pc:docMk/>
          <pc:sldMk cId="898596245" sldId="616"/>
        </pc:sldMkLst>
        <pc:spChg chg="mod">
          <ac:chgData name="Lupp , Daniel" userId="8f01f7ce-a07c-4e62-a170-377821cc7cd6" providerId="ADAL" clId="{E8216875-EC81-4A72-A8B2-B6BC6298C202}" dt="2024-03-07T23:57:05.309" v="2574" actId="20577"/>
          <ac:spMkLst>
            <pc:docMk/>
            <pc:sldMk cId="898596245" sldId="616"/>
            <ac:spMk id="2" creationId="{386B37D0-5329-7AA6-3666-06CBEB50AC16}"/>
          </ac:spMkLst>
        </pc:spChg>
        <pc:spChg chg="mod">
          <ac:chgData name="Lupp , Daniel" userId="8f01f7ce-a07c-4e62-a170-377821cc7cd6" providerId="ADAL" clId="{E8216875-EC81-4A72-A8B2-B6BC6298C202}" dt="2024-03-07T23:38:30.103" v="1318" actId="1076"/>
          <ac:spMkLst>
            <pc:docMk/>
            <pc:sldMk cId="898596245" sldId="616"/>
            <ac:spMk id="3" creationId="{AB3B8BD7-0B66-2783-D40F-ACFD9068FCD2}"/>
          </ac:spMkLst>
        </pc:spChg>
        <pc:spChg chg="add mod">
          <ac:chgData name="Lupp , Daniel" userId="8f01f7ce-a07c-4e62-a170-377821cc7cd6" providerId="ADAL" clId="{E8216875-EC81-4A72-A8B2-B6BC6298C202}" dt="2024-03-07T23:59:24.065" v="2632" actId="20577"/>
          <ac:spMkLst>
            <pc:docMk/>
            <pc:sldMk cId="898596245" sldId="616"/>
            <ac:spMk id="4" creationId="{A294D5BB-C01E-8FAD-3C29-FE1BAC182075}"/>
          </ac:spMkLst>
        </pc:spChg>
        <pc:spChg chg="add">
          <ac:chgData name="Lupp , Daniel" userId="8f01f7ce-a07c-4e62-a170-377821cc7cd6" providerId="ADAL" clId="{E8216875-EC81-4A72-A8B2-B6BC6298C202}" dt="2024-03-07T23:37:54.189" v="1312"/>
          <ac:spMkLst>
            <pc:docMk/>
            <pc:sldMk cId="898596245" sldId="616"/>
            <ac:spMk id="5" creationId="{394166FD-74E2-F985-4582-4C78ABD311AC}"/>
          </ac:spMkLst>
        </pc:spChg>
        <pc:spChg chg="add del mod">
          <ac:chgData name="Lupp , Daniel" userId="8f01f7ce-a07c-4e62-a170-377821cc7cd6" providerId="ADAL" clId="{E8216875-EC81-4A72-A8B2-B6BC6298C202}" dt="2024-03-07T23:38:14.943" v="1317" actId="478"/>
          <ac:spMkLst>
            <pc:docMk/>
            <pc:sldMk cId="898596245" sldId="616"/>
            <ac:spMk id="6" creationId="{6F1AA079-62FB-6C7A-70ED-84EBB003F6A9}"/>
          </ac:spMkLst>
        </pc:spChg>
        <pc:spChg chg="add">
          <ac:chgData name="Lupp , Daniel" userId="8f01f7ce-a07c-4e62-a170-377821cc7cd6" providerId="ADAL" clId="{E8216875-EC81-4A72-A8B2-B6BC6298C202}" dt="2024-03-07T23:38:09.611" v="1315"/>
          <ac:spMkLst>
            <pc:docMk/>
            <pc:sldMk cId="898596245" sldId="616"/>
            <ac:spMk id="7" creationId="{294501C5-3383-2B1D-EB34-B3218CDED94B}"/>
          </ac:spMkLst>
        </pc:spChg>
        <pc:spChg chg="add">
          <ac:chgData name="Lupp , Daniel" userId="8f01f7ce-a07c-4e62-a170-377821cc7cd6" providerId="ADAL" clId="{E8216875-EC81-4A72-A8B2-B6BC6298C202}" dt="2024-03-07T23:38:11.740" v="1316"/>
          <ac:spMkLst>
            <pc:docMk/>
            <pc:sldMk cId="898596245" sldId="616"/>
            <ac:spMk id="8" creationId="{20373E27-E7F8-B878-A36C-8B3C0000A99B}"/>
          </ac:spMkLst>
        </pc:spChg>
        <pc:spChg chg="add">
          <ac:chgData name="Lupp , Daniel" userId="8f01f7ce-a07c-4e62-a170-377821cc7cd6" providerId="ADAL" clId="{E8216875-EC81-4A72-A8B2-B6BC6298C202}" dt="2024-03-07T23:39:20.325" v="1320"/>
          <ac:spMkLst>
            <pc:docMk/>
            <pc:sldMk cId="898596245" sldId="616"/>
            <ac:spMk id="9" creationId="{4D8359CB-A0E8-FD30-6191-5B53F4E002EE}"/>
          </ac:spMkLst>
        </pc:spChg>
        <pc:spChg chg="add mod">
          <ac:chgData name="Lupp , Daniel" userId="8f01f7ce-a07c-4e62-a170-377821cc7cd6" providerId="ADAL" clId="{E8216875-EC81-4A72-A8B2-B6BC6298C202}" dt="2024-03-08T09:26:08.560" v="4434" actId="164"/>
          <ac:spMkLst>
            <pc:docMk/>
            <pc:sldMk cId="898596245" sldId="616"/>
            <ac:spMk id="11" creationId="{1173BD48-1D7A-D215-F243-4669E5262134}"/>
          </ac:spMkLst>
        </pc:spChg>
        <pc:spChg chg="add mod">
          <ac:chgData name="Lupp , Daniel" userId="8f01f7ce-a07c-4e62-a170-377821cc7cd6" providerId="ADAL" clId="{E8216875-EC81-4A72-A8B2-B6BC6298C202}" dt="2024-03-08T09:28:07.648" v="4445" actId="20577"/>
          <ac:spMkLst>
            <pc:docMk/>
            <pc:sldMk cId="898596245" sldId="616"/>
            <ac:spMk id="12" creationId="{9BFC99E7-BE15-AC32-9BC3-F359C48E7546}"/>
          </ac:spMkLst>
        </pc:spChg>
        <pc:spChg chg="add mod">
          <ac:chgData name="Lupp , Daniel" userId="8f01f7ce-a07c-4e62-a170-377821cc7cd6" providerId="ADAL" clId="{E8216875-EC81-4A72-A8B2-B6BC6298C202}" dt="2024-03-08T09:26:08.560" v="4434" actId="164"/>
          <ac:spMkLst>
            <pc:docMk/>
            <pc:sldMk cId="898596245" sldId="616"/>
            <ac:spMk id="13" creationId="{62B27782-4267-954F-980E-DF28D99162AF}"/>
          </ac:spMkLst>
        </pc:spChg>
        <pc:spChg chg="add mod">
          <ac:chgData name="Lupp , Daniel" userId="8f01f7ce-a07c-4e62-a170-377821cc7cd6" providerId="ADAL" clId="{E8216875-EC81-4A72-A8B2-B6BC6298C202}" dt="2024-03-08T09:26:08.560" v="4434" actId="164"/>
          <ac:spMkLst>
            <pc:docMk/>
            <pc:sldMk cId="898596245" sldId="616"/>
            <ac:spMk id="14" creationId="{C25D6AE8-467F-F8EC-25CC-F727D3324F8E}"/>
          </ac:spMkLst>
        </pc:spChg>
        <pc:spChg chg="add mod">
          <ac:chgData name="Lupp , Daniel" userId="8f01f7ce-a07c-4e62-a170-377821cc7cd6" providerId="ADAL" clId="{E8216875-EC81-4A72-A8B2-B6BC6298C202}" dt="2024-03-08T09:26:08.560" v="4434" actId="164"/>
          <ac:spMkLst>
            <pc:docMk/>
            <pc:sldMk cId="898596245" sldId="616"/>
            <ac:spMk id="15" creationId="{06184E6B-710E-D51B-E503-B329533DBC9B}"/>
          </ac:spMkLst>
        </pc:spChg>
        <pc:spChg chg="add mod">
          <ac:chgData name="Lupp , Daniel" userId="8f01f7ce-a07c-4e62-a170-377821cc7cd6" providerId="ADAL" clId="{E8216875-EC81-4A72-A8B2-B6BC6298C202}" dt="2024-03-08T09:26:08.560" v="4434" actId="164"/>
          <ac:spMkLst>
            <pc:docMk/>
            <pc:sldMk cId="898596245" sldId="616"/>
            <ac:spMk id="16" creationId="{1564EEAD-B08A-C54C-AA1D-2568129DE95E}"/>
          </ac:spMkLst>
        </pc:spChg>
        <pc:grpChg chg="add mod">
          <ac:chgData name="Lupp , Daniel" userId="8f01f7ce-a07c-4e62-a170-377821cc7cd6" providerId="ADAL" clId="{E8216875-EC81-4A72-A8B2-B6BC6298C202}" dt="2024-03-08T09:26:08.560" v="4434" actId="164"/>
          <ac:grpSpMkLst>
            <pc:docMk/>
            <pc:sldMk cId="898596245" sldId="616"/>
            <ac:grpSpMk id="5" creationId="{508DBC96-DCEA-730A-3C22-BD5ECEBB8912}"/>
          </ac:grpSpMkLst>
        </pc:grpChg>
      </pc:sldChg>
      <pc:sldChg chg="addSp delSp modSp add mod">
        <pc:chgData name="Lupp , Daniel" userId="8f01f7ce-a07c-4e62-a170-377821cc7cd6" providerId="ADAL" clId="{E8216875-EC81-4A72-A8B2-B6BC6298C202}" dt="2024-03-08T09:28:11.635" v="4446" actId="20577"/>
        <pc:sldMkLst>
          <pc:docMk/>
          <pc:sldMk cId="951846898" sldId="617"/>
        </pc:sldMkLst>
        <pc:spChg chg="mod">
          <ac:chgData name="Lupp , Daniel" userId="8f01f7ce-a07c-4e62-a170-377821cc7cd6" providerId="ADAL" clId="{E8216875-EC81-4A72-A8B2-B6BC6298C202}" dt="2024-03-07T23:57:09.437" v="2582" actId="20577"/>
          <ac:spMkLst>
            <pc:docMk/>
            <pc:sldMk cId="951846898" sldId="617"/>
            <ac:spMk id="2" creationId="{6BD00714-E48F-A33D-5570-40EE740240ED}"/>
          </ac:spMkLst>
        </pc:spChg>
        <pc:spChg chg="mod">
          <ac:chgData name="Lupp , Daniel" userId="8f01f7ce-a07c-4e62-a170-377821cc7cd6" providerId="ADAL" clId="{E8216875-EC81-4A72-A8B2-B6BC6298C202}" dt="2024-03-07T23:59:18.040" v="2628" actId="20577"/>
          <ac:spMkLst>
            <pc:docMk/>
            <pc:sldMk cId="951846898" sldId="617"/>
            <ac:spMk id="4" creationId="{43D7535E-3C8B-A84B-F0CE-80550037943F}"/>
          </ac:spMkLst>
        </pc:spChg>
        <pc:spChg chg="add del">
          <ac:chgData name="Lupp , Daniel" userId="8f01f7ce-a07c-4e62-a170-377821cc7cd6" providerId="ADAL" clId="{E8216875-EC81-4A72-A8B2-B6BC6298C202}" dt="2024-03-07T23:44:04.072" v="1478" actId="478"/>
          <ac:spMkLst>
            <pc:docMk/>
            <pc:sldMk cId="951846898" sldId="617"/>
            <ac:spMk id="5" creationId="{0AC789A9-3969-464F-CA93-7732CC8E06CA}"/>
          </ac:spMkLst>
        </pc:spChg>
        <pc:spChg chg="add mod">
          <ac:chgData name="Lupp , Daniel" userId="8f01f7ce-a07c-4e62-a170-377821cc7cd6" providerId="ADAL" clId="{E8216875-EC81-4A72-A8B2-B6BC6298C202}" dt="2024-03-07T23:44:02.017" v="1475"/>
          <ac:spMkLst>
            <pc:docMk/>
            <pc:sldMk cId="951846898" sldId="617"/>
            <ac:spMk id="6" creationId="{6EF6831E-6364-04CC-2DA8-8CE8FB2C2741}"/>
          </ac:spMkLst>
        </pc:spChg>
        <pc:spChg chg="add mod">
          <ac:chgData name="Lupp , Daniel" userId="8f01f7ce-a07c-4e62-a170-377821cc7cd6" providerId="ADAL" clId="{E8216875-EC81-4A72-A8B2-B6BC6298C202}" dt="2024-03-07T23:44:11.769" v="1480" actId="1076"/>
          <ac:spMkLst>
            <pc:docMk/>
            <pc:sldMk cId="951846898" sldId="617"/>
            <ac:spMk id="7" creationId="{FB699BE4-9AEF-341F-DA95-11183E58067D}"/>
          </ac:spMkLst>
        </pc:spChg>
        <pc:spChg chg="mod">
          <ac:chgData name="Lupp , Daniel" userId="8f01f7ce-a07c-4e62-a170-377821cc7cd6" providerId="ADAL" clId="{E8216875-EC81-4A72-A8B2-B6BC6298C202}" dt="2024-03-07T23:57:35.902" v="2605" actId="20577"/>
          <ac:spMkLst>
            <pc:docMk/>
            <pc:sldMk cId="951846898" sldId="617"/>
            <ac:spMk id="11" creationId="{BA8A1EF0-E431-FE7B-AF0E-03EC1397564F}"/>
          </ac:spMkLst>
        </pc:spChg>
        <pc:spChg chg="mod">
          <ac:chgData name="Lupp , Daniel" userId="8f01f7ce-a07c-4e62-a170-377821cc7cd6" providerId="ADAL" clId="{E8216875-EC81-4A72-A8B2-B6BC6298C202}" dt="2024-03-08T09:28:11.635" v="4446" actId="20577"/>
          <ac:spMkLst>
            <pc:docMk/>
            <pc:sldMk cId="951846898" sldId="617"/>
            <ac:spMk id="12" creationId="{9455E612-1252-20E8-EFD6-B0518A5BFB58}"/>
          </ac:spMkLst>
        </pc:spChg>
      </pc:sldChg>
      <pc:sldChg chg="addSp delSp modSp add mod addAnim delAnim modAnim">
        <pc:chgData name="Lupp , Daniel" userId="8f01f7ce-a07c-4e62-a170-377821cc7cd6" providerId="ADAL" clId="{E8216875-EC81-4A72-A8B2-B6BC6298C202}" dt="2024-03-08T00:20:17.576" v="3652" actId="20577"/>
        <pc:sldMkLst>
          <pc:docMk/>
          <pc:sldMk cId="1560740197" sldId="618"/>
        </pc:sldMkLst>
        <pc:spChg chg="mod">
          <ac:chgData name="Lupp , Daniel" userId="8f01f7ce-a07c-4e62-a170-377821cc7cd6" providerId="ADAL" clId="{E8216875-EC81-4A72-A8B2-B6BC6298C202}" dt="2024-03-08T00:00:00.843" v="2654" actId="20577"/>
          <ac:spMkLst>
            <pc:docMk/>
            <pc:sldMk cId="1560740197" sldId="618"/>
            <ac:spMk id="2" creationId="{D644A9D2-D388-CDFB-48AA-805B9B607F11}"/>
          </ac:spMkLst>
        </pc:spChg>
        <pc:spChg chg="mod">
          <ac:chgData name="Lupp , Daniel" userId="8f01f7ce-a07c-4e62-a170-377821cc7cd6" providerId="ADAL" clId="{E8216875-EC81-4A72-A8B2-B6BC6298C202}" dt="2024-03-08T00:20:17.576" v="3652" actId="20577"/>
          <ac:spMkLst>
            <pc:docMk/>
            <pc:sldMk cId="1560740197" sldId="618"/>
            <ac:spMk id="3" creationId="{5B377D51-0D5B-49AB-9BFA-C3BB545D6F25}"/>
          </ac:spMkLst>
        </pc:spChg>
        <pc:spChg chg="add del mod">
          <ac:chgData name="Lupp , Daniel" userId="8f01f7ce-a07c-4e62-a170-377821cc7cd6" providerId="ADAL" clId="{E8216875-EC81-4A72-A8B2-B6BC6298C202}" dt="2024-03-08T00:17:04.050" v="3625" actId="478"/>
          <ac:spMkLst>
            <pc:docMk/>
            <pc:sldMk cId="1560740197" sldId="618"/>
            <ac:spMk id="6" creationId="{2D92BAB2-51F0-593C-7260-D8F37CA1F665}"/>
          </ac:spMkLst>
        </pc:spChg>
        <pc:spChg chg="add del mod">
          <ac:chgData name="Lupp , Daniel" userId="8f01f7ce-a07c-4e62-a170-377821cc7cd6" providerId="ADAL" clId="{E8216875-EC81-4A72-A8B2-B6BC6298C202}" dt="2024-03-08T00:17:05.713" v="3626" actId="478"/>
          <ac:spMkLst>
            <pc:docMk/>
            <pc:sldMk cId="1560740197" sldId="618"/>
            <ac:spMk id="7" creationId="{12B8F110-FB9C-FCF4-6520-8B0E1646D9E9}"/>
          </ac:spMkLst>
        </pc:spChg>
        <pc:spChg chg="add mod">
          <ac:chgData name="Lupp , Daniel" userId="8f01f7ce-a07c-4e62-a170-377821cc7cd6" providerId="ADAL" clId="{E8216875-EC81-4A72-A8B2-B6BC6298C202}" dt="2024-03-08T00:17:05.970" v="3627"/>
          <ac:spMkLst>
            <pc:docMk/>
            <pc:sldMk cId="1560740197" sldId="618"/>
            <ac:spMk id="8" creationId="{27A62A79-4F57-DBCD-643F-9B4CDFC82D08}"/>
          </ac:spMkLst>
        </pc:spChg>
        <pc:spChg chg="add mod">
          <ac:chgData name="Lupp , Daniel" userId="8f01f7ce-a07c-4e62-a170-377821cc7cd6" providerId="ADAL" clId="{E8216875-EC81-4A72-A8B2-B6BC6298C202}" dt="2024-03-08T00:17:05.970" v="3627"/>
          <ac:spMkLst>
            <pc:docMk/>
            <pc:sldMk cId="1560740197" sldId="618"/>
            <ac:spMk id="9" creationId="{CA1B41A6-8594-6878-AE43-181936332671}"/>
          </ac:spMkLst>
        </pc:spChg>
        <pc:graphicFrameChg chg="add del mod modGraphic">
          <ac:chgData name="Lupp , Daniel" userId="8f01f7ce-a07c-4e62-a170-377821cc7cd6" providerId="ADAL" clId="{E8216875-EC81-4A72-A8B2-B6BC6298C202}" dt="2024-03-08T00:04:23.954" v="2674" actId="478"/>
          <ac:graphicFrameMkLst>
            <pc:docMk/>
            <pc:sldMk cId="1560740197" sldId="618"/>
            <ac:graphicFrameMk id="4" creationId="{18985C24-78C1-3A8C-E118-12999D075103}"/>
          </ac:graphicFrameMkLst>
        </pc:graphicFrameChg>
        <pc:graphicFrameChg chg="add mod modGraphic">
          <ac:chgData name="Lupp , Daniel" userId="8f01f7ce-a07c-4e62-a170-377821cc7cd6" providerId="ADAL" clId="{E8216875-EC81-4A72-A8B2-B6BC6298C202}" dt="2024-03-08T00:05:30.828" v="2711" actId="1076"/>
          <ac:graphicFrameMkLst>
            <pc:docMk/>
            <pc:sldMk cId="1560740197" sldId="618"/>
            <ac:graphicFrameMk id="5" creationId="{40AA2014-8966-B22A-5E38-CE67EEF66B8A}"/>
          </ac:graphicFrameMkLst>
        </pc:graphicFrameChg>
      </pc:sldChg>
      <pc:sldChg chg="addSp delSp modSp add mod modAnim">
        <pc:chgData name="Lupp , Daniel" userId="8f01f7ce-a07c-4e62-a170-377821cc7cd6" providerId="ADAL" clId="{E8216875-EC81-4A72-A8B2-B6BC6298C202}" dt="2024-03-08T09:28:15.203" v="4448" actId="20577"/>
        <pc:sldMkLst>
          <pc:docMk/>
          <pc:sldMk cId="3125718631" sldId="619"/>
        </pc:sldMkLst>
        <pc:spChg chg="mod">
          <ac:chgData name="Lupp , Daniel" userId="8f01f7ce-a07c-4e62-a170-377821cc7cd6" providerId="ADAL" clId="{E8216875-EC81-4A72-A8B2-B6BC6298C202}" dt="2024-03-07T23:57:12.052" v="2587" actId="20577"/>
          <ac:spMkLst>
            <pc:docMk/>
            <pc:sldMk cId="3125718631" sldId="619"/>
            <ac:spMk id="2" creationId="{E5DC830B-F3EB-B4CE-8824-9F1A28A7AED8}"/>
          </ac:spMkLst>
        </pc:spChg>
        <pc:spChg chg="mod">
          <ac:chgData name="Lupp , Daniel" userId="8f01f7ce-a07c-4e62-a170-377821cc7cd6" providerId="ADAL" clId="{E8216875-EC81-4A72-A8B2-B6BC6298C202}" dt="2024-03-08T00:00:09.979" v="2664" actId="20577"/>
          <ac:spMkLst>
            <pc:docMk/>
            <pc:sldMk cId="3125718631" sldId="619"/>
            <ac:spMk id="3" creationId="{8485AB19-0522-AD2B-9DB2-3486DE0CD60A}"/>
          </ac:spMkLst>
        </pc:spChg>
        <pc:spChg chg="mod">
          <ac:chgData name="Lupp , Daniel" userId="8f01f7ce-a07c-4e62-a170-377821cc7cd6" providerId="ADAL" clId="{E8216875-EC81-4A72-A8B2-B6BC6298C202}" dt="2024-03-07T23:59:11.809" v="2624" actId="20577"/>
          <ac:spMkLst>
            <pc:docMk/>
            <pc:sldMk cId="3125718631" sldId="619"/>
            <ac:spMk id="4" creationId="{61433AEE-C9B0-9CB3-B33A-332751E2008F}"/>
          </ac:spMkLst>
        </pc:spChg>
        <pc:spChg chg="add">
          <ac:chgData name="Lupp , Daniel" userId="8f01f7ce-a07c-4e62-a170-377821cc7cd6" providerId="ADAL" clId="{E8216875-EC81-4A72-A8B2-B6BC6298C202}" dt="2024-03-07T23:55:20.747" v="2481"/>
          <ac:spMkLst>
            <pc:docMk/>
            <pc:sldMk cId="3125718631" sldId="619"/>
            <ac:spMk id="5" creationId="{422E019D-FA78-7EFA-C886-45E4420425A2}"/>
          </ac:spMkLst>
        </pc:spChg>
        <pc:spChg chg="add mod">
          <ac:chgData name="Lupp , Daniel" userId="8f01f7ce-a07c-4e62-a170-377821cc7cd6" providerId="ADAL" clId="{E8216875-EC81-4A72-A8B2-B6BC6298C202}" dt="2024-03-08T09:26:37.865" v="4436" actId="164"/>
          <ac:spMkLst>
            <pc:docMk/>
            <pc:sldMk cId="3125718631" sldId="619"/>
            <ac:spMk id="6" creationId="{2C8CDE39-94A7-24C3-6B93-5BDB86A81F78}"/>
          </ac:spMkLst>
        </pc:spChg>
        <pc:spChg chg="del mod">
          <ac:chgData name="Lupp , Daniel" userId="8f01f7ce-a07c-4e62-a170-377821cc7cd6" providerId="ADAL" clId="{E8216875-EC81-4A72-A8B2-B6BC6298C202}" dt="2024-03-07T23:57:48.382" v="2613" actId="478"/>
          <ac:spMkLst>
            <pc:docMk/>
            <pc:sldMk cId="3125718631" sldId="619"/>
            <ac:spMk id="7" creationId="{F4FF09BC-D5AC-A8E3-3063-EF20E2DF5D7D}"/>
          </ac:spMkLst>
        </pc:spChg>
        <pc:spChg chg="mod">
          <ac:chgData name="Lupp , Daniel" userId="8f01f7ce-a07c-4e62-a170-377821cc7cd6" providerId="ADAL" clId="{E8216875-EC81-4A72-A8B2-B6BC6298C202}" dt="2024-03-08T09:26:37.865" v="4436" actId="164"/>
          <ac:spMkLst>
            <pc:docMk/>
            <pc:sldMk cId="3125718631" sldId="619"/>
            <ac:spMk id="11" creationId="{CC6125B0-85EB-2D57-9D20-B506F8F21320}"/>
          </ac:spMkLst>
        </pc:spChg>
        <pc:spChg chg="mod">
          <ac:chgData name="Lupp , Daniel" userId="8f01f7ce-a07c-4e62-a170-377821cc7cd6" providerId="ADAL" clId="{E8216875-EC81-4A72-A8B2-B6BC6298C202}" dt="2024-03-08T09:28:15.203" v="4448" actId="20577"/>
          <ac:spMkLst>
            <pc:docMk/>
            <pc:sldMk cId="3125718631" sldId="619"/>
            <ac:spMk id="12" creationId="{700F7323-A81E-4F01-5A78-7FE0AF934E52}"/>
          </ac:spMkLst>
        </pc:spChg>
        <pc:spChg chg="mod">
          <ac:chgData name="Lupp , Daniel" userId="8f01f7ce-a07c-4e62-a170-377821cc7cd6" providerId="ADAL" clId="{E8216875-EC81-4A72-A8B2-B6BC6298C202}" dt="2024-03-08T09:26:37.865" v="4436" actId="164"/>
          <ac:spMkLst>
            <pc:docMk/>
            <pc:sldMk cId="3125718631" sldId="619"/>
            <ac:spMk id="13" creationId="{F779F690-315D-EB7D-3B15-7DF34BB542B2}"/>
          </ac:spMkLst>
        </pc:spChg>
        <pc:spChg chg="mod">
          <ac:chgData name="Lupp , Daniel" userId="8f01f7ce-a07c-4e62-a170-377821cc7cd6" providerId="ADAL" clId="{E8216875-EC81-4A72-A8B2-B6BC6298C202}" dt="2024-03-08T09:26:37.865" v="4436" actId="164"/>
          <ac:spMkLst>
            <pc:docMk/>
            <pc:sldMk cId="3125718631" sldId="619"/>
            <ac:spMk id="14" creationId="{2547A106-6645-CBB2-21CC-715771816372}"/>
          </ac:spMkLst>
        </pc:spChg>
        <pc:spChg chg="del mod">
          <ac:chgData name="Lupp , Daniel" userId="8f01f7ce-a07c-4e62-a170-377821cc7cd6" providerId="ADAL" clId="{E8216875-EC81-4A72-A8B2-B6BC6298C202}" dt="2024-03-07T23:57:45.879" v="2611" actId="478"/>
          <ac:spMkLst>
            <pc:docMk/>
            <pc:sldMk cId="3125718631" sldId="619"/>
            <ac:spMk id="15" creationId="{A635453B-40E1-32C3-28F8-DF7C3541F9BE}"/>
          </ac:spMkLst>
        </pc:spChg>
        <pc:spChg chg="del mod">
          <ac:chgData name="Lupp , Daniel" userId="8f01f7ce-a07c-4e62-a170-377821cc7cd6" providerId="ADAL" clId="{E8216875-EC81-4A72-A8B2-B6BC6298C202}" dt="2024-03-07T23:57:46.910" v="2612" actId="478"/>
          <ac:spMkLst>
            <pc:docMk/>
            <pc:sldMk cId="3125718631" sldId="619"/>
            <ac:spMk id="16" creationId="{4B4985EE-D810-DFBB-7869-3D3E0BD9A9EA}"/>
          </ac:spMkLst>
        </pc:spChg>
        <pc:grpChg chg="add mod">
          <ac:chgData name="Lupp , Daniel" userId="8f01f7ce-a07c-4e62-a170-377821cc7cd6" providerId="ADAL" clId="{E8216875-EC81-4A72-A8B2-B6BC6298C202}" dt="2024-03-08T09:26:37.865" v="4436" actId="164"/>
          <ac:grpSpMkLst>
            <pc:docMk/>
            <pc:sldMk cId="3125718631" sldId="619"/>
            <ac:grpSpMk id="5" creationId="{5B413978-863E-128C-44A7-0C9260F42879}"/>
          </ac:grpSpMkLst>
        </pc:grpChg>
      </pc:sldChg>
      <pc:sldChg chg="modSp add mod modAnim">
        <pc:chgData name="Lupp , Daniel" userId="8f01f7ce-a07c-4e62-a170-377821cc7cd6" providerId="ADAL" clId="{E8216875-EC81-4A72-A8B2-B6BC6298C202}" dt="2024-03-08T00:20:30.225" v="3663" actId="20577"/>
        <pc:sldMkLst>
          <pc:docMk/>
          <pc:sldMk cId="2611316241" sldId="620"/>
        </pc:sldMkLst>
        <pc:spChg chg="mod">
          <ac:chgData name="Lupp , Daniel" userId="8f01f7ce-a07c-4e62-a170-377821cc7cd6" providerId="ADAL" clId="{E8216875-EC81-4A72-A8B2-B6BC6298C202}" dt="2024-03-08T00:20:30.225" v="3663" actId="20577"/>
          <ac:spMkLst>
            <pc:docMk/>
            <pc:sldMk cId="2611316241" sldId="620"/>
            <ac:spMk id="3" creationId="{33DD93EC-65F9-8626-2765-05E4D597E61F}"/>
          </ac:spMkLst>
        </pc:spChg>
        <pc:spChg chg="mod">
          <ac:chgData name="Lupp , Daniel" userId="8f01f7ce-a07c-4e62-a170-377821cc7cd6" providerId="ADAL" clId="{E8216875-EC81-4A72-A8B2-B6BC6298C202}" dt="2024-03-08T00:09:00.733" v="3191" actId="14100"/>
          <ac:spMkLst>
            <pc:docMk/>
            <pc:sldMk cId="2611316241" sldId="620"/>
            <ac:spMk id="6" creationId="{78271F60-47AB-2B18-3A0D-EBAB4225A173}"/>
          </ac:spMkLst>
        </pc:spChg>
        <pc:spChg chg="mod">
          <ac:chgData name="Lupp , Daniel" userId="8f01f7ce-a07c-4e62-a170-377821cc7cd6" providerId="ADAL" clId="{E8216875-EC81-4A72-A8B2-B6BC6298C202}" dt="2024-03-08T00:08:56.041" v="3189" actId="14100"/>
          <ac:spMkLst>
            <pc:docMk/>
            <pc:sldMk cId="2611316241" sldId="620"/>
            <ac:spMk id="7" creationId="{5CCACD53-7DCF-618E-DE44-A85EC9F9A118}"/>
          </ac:spMkLst>
        </pc:spChg>
      </pc:sldChg>
      <pc:sldChg chg="addSp delSp modSp add mod delAnim modAnim">
        <pc:chgData name="Lupp , Daniel" userId="8f01f7ce-a07c-4e62-a170-377821cc7cd6" providerId="ADAL" clId="{E8216875-EC81-4A72-A8B2-B6BC6298C202}" dt="2024-03-08T00:20:37.170" v="3674" actId="20577"/>
        <pc:sldMkLst>
          <pc:docMk/>
          <pc:sldMk cId="164158308" sldId="621"/>
        </pc:sldMkLst>
        <pc:spChg chg="mod">
          <ac:chgData name="Lupp , Daniel" userId="8f01f7ce-a07c-4e62-a170-377821cc7cd6" providerId="ADAL" clId="{E8216875-EC81-4A72-A8B2-B6BC6298C202}" dt="2024-03-08T00:20:37.170" v="3674" actId="20577"/>
          <ac:spMkLst>
            <pc:docMk/>
            <pc:sldMk cId="164158308" sldId="621"/>
            <ac:spMk id="3" creationId="{DFD66E10-CFA2-88AB-52E2-9873984CF926}"/>
          </ac:spMkLst>
        </pc:spChg>
        <pc:spChg chg="add mod">
          <ac:chgData name="Lupp , Daniel" userId="8f01f7ce-a07c-4e62-a170-377821cc7cd6" providerId="ADAL" clId="{E8216875-EC81-4A72-A8B2-B6BC6298C202}" dt="2024-03-08T00:12:15.290" v="3301" actId="20577"/>
          <ac:spMkLst>
            <pc:docMk/>
            <pc:sldMk cId="164158308" sldId="621"/>
            <ac:spMk id="4" creationId="{D315BD06-09B3-34AD-A344-7B369D265486}"/>
          </ac:spMkLst>
        </pc:spChg>
        <pc:spChg chg="del mod">
          <ac:chgData name="Lupp , Daniel" userId="8f01f7ce-a07c-4e62-a170-377821cc7cd6" providerId="ADAL" clId="{E8216875-EC81-4A72-A8B2-B6BC6298C202}" dt="2024-03-08T00:10:44.118" v="3238" actId="478"/>
          <ac:spMkLst>
            <pc:docMk/>
            <pc:sldMk cId="164158308" sldId="621"/>
            <ac:spMk id="6" creationId="{55E3897A-EA81-EEAE-3AE5-0E921E1C4A99}"/>
          </ac:spMkLst>
        </pc:spChg>
        <pc:spChg chg="del">
          <ac:chgData name="Lupp , Daniel" userId="8f01f7ce-a07c-4e62-a170-377821cc7cd6" providerId="ADAL" clId="{E8216875-EC81-4A72-A8B2-B6BC6298C202}" dt="2024-03-08T00:10:43.430" v="3237" actId="478"/>
          <ac:spMkLst>
            <pc:docMk/>
            <pc:sldMk cId="164158308" sldId="621"/>
            <ac:spMk id="7" creationId="{C0A8C1EE-EECF-713E-7251-F5BDB85E8766}"/>
          </ac:spMkLst>
        </pc:spChg>
        <pc:spChg chg="add mod">
          <ac:chgData name="Lupp , Daniel" userId="8f01f7ce-a07c-4e62-a170-377821cc7cd6" providerId="ADAL" clId="{E8216875-EC81-4A72-A8B2-B6BC6298C202}" dt="2024-03-08T00:11:59.737" v="3292" actId="20577"/>
          <ac:spMkLst>
            <pc:docMk/>
            <pc:sldMk cId="164158308" sldId="621"/>
            <ac:spMk id="8" creationId="{8681844B-68D2-3E0F-56BA-F0E26B7864C3}"/>
          </ac:spMkLst>
        </pc:spChg>
        <pc:spChg chg="add">
          <ac:chgData name="Lupp , Daniel" userId="8f01f7ce-a07c-4e62-a170-377821cc7cd6" providerId="ADAL" clId="{E8216875-EC81-4A72-A8B2-B6BC6298C202}" dt="2024-03-08T00:11:05.751" v="3243"/>
          <ac:spMkLst>
            <pc:docMk/>
            <pc:sldMk cId="164158308" sldId="621"/>
            <ac:spMk id="9" creationId="{EE4590E7-6E64-8CFB-18C2-F7A4EFB3CFC3}"/>
          </ac:spMkLst>
        </pc:spChg>
        <pc:spChg chg="add mod">
          <ac:chgData name="Lupp , Daniel" userId="8f01f7ce-a07c-4e62-a170-377821cc7cd6" providerId="ADAL" clId="{E8216875-EC81-4A72-A8B2-B6BC6298C202}" dt="2024-03-08T00:13:14.298" v="3340" actId="255"/>
          <ac:spMkLst>
            <pc:docMk/>
            <pc:sldMk cId="164158308" sldId="621"/>
            <ac:spMk id="10" creationId="{C9188B81-9018-BB68-B566-3F87640AF6D2}"/>
          </ac:spMkLst>
        </pc:spChg>
        <pc:spChg chg="add mod">
          <ac:chgData name="Lupp , Daniel" userId="8f01f7ce-a07c-4e62-a170-377821cc7cd6" providerId="ADAL" clId="{E8216875-EC81-4A72-A8B2-B6BC6298C202}" dt="2024-03-08T00:14:13.130" v="3396" actId="14100"/>
          <ac:spMkLst>
            <pc:docMk/>
            <pc:sldMk cId="164158308" sldId="621"/>
            <ac:spMk id="11" creationId="{842DE44F-60E6-1678-0F21-5F7BD86BA08E}"/>
          </ac:spMkLst>
        </pc:spChg>
        <pc:spChg chg="add mod">
          <ac:chgData name="Lupp , Daniel" userId="8f01f7ce-a07c-4e62-a170-377821cc7cd6" providerId="ADAL" clId="{E8216875-EC81-4A72-A8B2-B6BC6298C202}" dt="2024-03-08T00:14:16.111" v="3397" actId="14100"/>
          <ac:spMkLst>
            <pc:docMk/>
            <pc:sldMk cId="164158308" sldId="621"/>
            <ac:spMk id="12" creationId="{CC964128-7853-84ED-1C1C-A2D98CF8E319}"/>
          </ac:spMkLst>
        </pc:spChg>
        <pc:spChg chg="add mod">
          <ac:chgData name="Lupp , Daniel" userId="8f01f7ce-a07c-4e62-a170-377821cc7cd6" providerId="ADAL" clId="{E8216875-EC81-4A72-A8B2-B6BC6298C202}" dt="2024-03-08T00:17:46.284" v="3633" actId="1076"/>
          <ac:spMkLst>
            <pc:docMk/>
            <pc:sldMk cId="164158308" sldId="621"/>
            <ac:spMk id="13" creationId="{DEF22C55-0B21-41BC-9E8A-ABA17AE4086F}"/>
          </ac:spMkLst>
        </pc:spChg>
        <pc:graphicFrameChg chg="del">
          <ac:chgData name="Lupp , Daniel" userId="8f01f7ce-a07c-4e62-a170-377821cc7cd6" providerId="ADAL" clId="{E8216875-EC81-4A72-A8B2-B6BC6298C202}" dt="2024-03-08T00:10:40.601" v="3235" actId="478"/>
          <ac:graphicFrameMkLst>
            <pc:docMk/>
            <pc:sldMk cId="164158308" sldId="621"/>
            <ac:graphicFrameMk id="5" creationId="{0E7AFBEF-2E72-445B-CF68-F6687DC4AC87}"/>
          </ac:graphicFrameMkLst>
        </pc:graphicFrameChg>
      </pc:sldChg>
      <pc:sldChg chg="modSp new mod modAnim">
        <pc:chgData name="Lupp , Daniel" userId="8f01f7ce-a07c-4e62-a170-377821cc7cd6" providerId="ADAL" clId="{E8216875-EC81-4A72-A8B2-B6BC6298C202}" dt="2024-03-08T09:20:47.419" v="4259"/>
        <pc:sldMkLst>
          <pc:docMk/>
          <pc:sldMk cId="106057883" sldId="622"/>
        </pc:sldMkLst>
        <pc:spChg chg="mod">
          <ac:chgData name="Lupp , Daniel" userId="8f01f7ce-a07c-4e62-a170-377821cc7cd6" providerId="ADAL" clId="{E8216875-EC81-4A72-A8B2-B6BC6298C202}" dt="2024-03-08T09:14:16.097" v="3702" actId="20577"/>
          <ac:spMkLst>
            <pc:docMk/>
            <pc:sldMk cId="106057883" sldId="622"/>
            <ac:spMk id="2" creationId="{92647118-E9A9-0A1F-01CE-3B87DFA9D47F}"/>
          </ac:spMkLst>
        </pc:spChg>
        <pc:spChg chg="mod">
          <ac:chgData name="Lupp , Daniel" userId="8f01f7ce-a07c-4e62-a170-377821cc7cd6" providerId="ADAL" clId="{E8216875-EC81-4A72-A8B2-B6BC6298C202}" dt="2024-03-08T09:19:02.979" v="4255" actId="5793"/>
          <ac:spMkLst>
            <pc:docMk/>
            <pc:sldMk cId="106057883" sldId="622"/>
            <ac:spMk id="3" creationId="{1CFB262C-2A29-ECDC-7A98-5916383F6FF6}"/>
          </ac:spMkLst>
        </pc:spChg>
      </pc:sldChg>
      <pc:sldChg chg="new del">
        <pc:chgData name="Lupp , Daniel" userId="8f01f7ce-a07c-4e62-a170-377821cc7cd6" providerId="ADAL" clId="{E8216875-EC81-4A72-A8B2-B6BC6298C202}" dt="2024-03-08T09:14:09.445" v="3690" actId="47"/>
        <pc:sldMkLst>
          <pc:docMk/>
          <pc:sldMk cId="3381095623" sldId="622"/>
        </pc:sldMkLst>
      </pc:sldChg>
      <pc:sldChg chg="modSp new mod">
        <pc:chgData name="Lupp , Daniel" userId="8f01f7ce-a07c-4e62-a170-377821cc7cd6" providerId="ADAL" clId="{E8216875-EC81-4A72-A8B2-B6BC6298C202}" dt="2024-03-08T09:21:48.670" v="4312" actId="20577"/>
        <pc:sldMkLst>
          <pc:docMk/>
          <pc:sldMk cId="2779174643" sldId="623"/>
        </pc:sldMkLst>
        <pc:spChg chg="mod">
          <ac:chgData name="Lupp , Daniel" userId="8f01f7ce-a07c-4e62-a170-377821cc7cd6" providerId="ADAL" clId="{E8216875-EC81-4A72-A8B2-B6BC6298C202}" dt="2024-03-08T09:21:48.670" v="4312" actId="20577"/>
          <ac:spMkLst>
            <pc:docMk/>
            <pc:sldMk cId="2779174643" sldId="623"/>
            <ac:spMk id="2" creationId="{38B5F8C9-5F1C-1FFE-14A7-583B5741FA41}"/>
          </ac:spMkLst>
        </pc:spChg>
      </pc:sldChg>
      <pc:sldChg chg="modSp new del mod">
        <pc:chgData name="Lupp , Daniel" userId="8f01f7ce-a07c-4e62-a170-377821cc7cd6" providerId="ADAL" clId="{E8216875-EC81-4A72-A8B2-B6BC6298C202}" dt="2024-03-08T09:21:21.420" v="4275" actId="47"/>
        <pc:sldMkLst>
          <pc:docMk/>
          <pc:sldMk cId="4203584982" sldId="623"/>
        </pc:sldMkLst>
        <pc:spChg chg="mod">
          <ac:chgData name="Lupp , Daniel" userId="8f01f7ce-a07c-4e62-a170-377821cc7cd6" providerId="ADAL" clId="{E8216875-EC81-4A72-A8B2-B6BC6298C202}" dt="2024-03-08T09:21:11.006" v="4274" actId="20577"/>
          <ac:spMkLst>
            <pc:docMk/>
            <pc:sldMk cId="4203584982" sldId="623"/>
            <ac:spMk id="2" creationId="{0F6378DA-D555-9F11-1081-4F5C25131E67}"/>
          </ac:spMkLst>
        </pc:spChg>
      </pc:sldChg>
      <pc:sldChg chg="modSp add mod">
        <pc:chgData name="Lupp , Daniel" userId="8f01f7ce-a07c-4e62-a170-377821cc7cd6" providerId="ADAL" clId="{E8216875-EC81-4A72-A8B2-B6BC6298C202}" dt="2024-03-08T09:52:32.377" v="5652" actId="20577"/>
        <pc:sldMkLst>
          <pc:docMk/>
          <pc:sldMk cId="3438708753" sldId="624"/>
        </pc:sldMkLst>
        <pc:spChg chg="mod">
          <ac:chgData name="Lupp , Daniel" userId="8f01f7ce-a07c-4e62-a170-377821cc7cd6" providerId="ADAL" clId="{E8216875-EC81-4A72-A8B2-B6BC6298C202}" dt="2024-03-08T09:52:32.377" v="5652" actId="20577"/>
          <ac:spMkLst>
            <pc:docMk/>
            <pc:sldMk cId="3438708753" sldId="624"/>
            <ac:spMk id="2" creationId="{8D588E5E-16C1-09CF-4396-CC705644432E}"/>
          </ac:spMkLst>
        </pc:spChg>
      </pc:sldChg>
      <pc:sldChg chg="modSp add mod">
        <pc:chgData name="Lupp , Daniel" userId="8f01f7ce-a07c-4e62-a170-377821cc7cd6" providerId="ADAL" clId="{E8216875-EC81-4A72-A8B2-B6BC6298C202}" dt="2024-03-08T09:22:28.561" v="4424" actId="20577"/>
        <pc:sldMkLst>
          <pc:docMk/>
          <pc:sldMk cId="1892100490" sldId="625"/>
        </pc:sldMkLst>
        <pc:spChg chg="mod">
          <ac:chgData name="Lupp , Daniel" userId="8f01f7ce-a07c-4e62-a170-377821cc7cd6" providerId="ADAL" clId="{E8216875-EC81-4A72-A8B2-B6BC6298C202}" dt="2024-03-08T09:22:28.561" v="4424" actId="20577"/>
          <ac:spMkLst>
            <pc:docMk/>
            <pc:sldMk cId="1892100490" sldId="625"/>
            <ac:spMk id="2" creationId="{3C27CC33-0A08-6AEC-CBE8-7712A95277BF}"/>
          </ac:spMkLst>
        </pc:spChg>
      </pc:sldChg>
      <pc:sldChg chg="addSp modSp add mod modAnim">
        <pc:chgData name="Lupp , Daniel" userId="8f01f7ce-a07c-4e62-a170-377821cc7cd6" providerId="ADAL" clId="{E8216875-EC81-4A72-A8B2-B6BC6298C202}" dt="2024-03-08T09:34:19.725" v="4703"/>
        <pc:sldMkLst>
          <pc:docMk/>
          <pc:sldMk cId="3540088561" sldId="626"/>
        </pc:sldMkLst>
        <pc:spChg chg="mod">
          <ac:chgData name="Lupp , Daniel" userId="8f01f7ce-a07c-4e62-a170-377821cc7cd6" providerId="ADAL" clId="{E8216875-EC81-4A72-A8B2-B6BC6298C202}" dt="2024-03-08T09:30:24.997" v="4475" actId="20577"/>
          <ac:spMkLst>
            <pc:docMk/>
            <pc:sldMk cId="3540088561" sldId="626"/>
            <ac:spMk id="2" creationId="{5889A719-B2C2-4252-EFF0-8C26D7E789FB}"/>
          </ac:spMkLst>
        </pc:spChg>
        <pc:spChg chg="mod">
          <ac:chgData name="Lupp , Daniel" userId="8f01f7ce-a07c-4e62-a170-377821cc7cd6" providerId="ADAL" clId="{E8216875-EC81-4A72-A8B2-B6BC6298C202}" dt="2024-03-08T09:31:21.110" v="4600" actId="2711"/>
          <ac:spMkLst>
            <pc:docMk/>
            <pc:sldMk cId="3540088561" sldId="626"/>
            <ac:spMk id="3" creationId="{62ABB406-7C50-75C0-B0AA-7B5030EFF93D}"/>
          </ac:spMkLst>
        </pc:spChg>
        <pc:spChg chg="mod">
          <ac:chgData name="Lupp , Daniel" userId="8f01f7ce-a07c-4e62-a170-377821cc7cd6" providerId="ADAL" clId="{E8216875-EC81-4A72-A8B2-B6BC6298C202}" dt="2024-03-08T09:31:13.309" v="4597" actId="1076"/>
          <ac:spMkLst>
            <pc:docMk/>
            <pc:sldMk cId="3540088561" sldId="626"/>
            <ac:spMk id="6" creationId="{CFF730AF-0848-073F-0AA2-1757A2937A09}"/>
          </ac:spMkLst>
        </pc:spChg>
        <pc:spChg chg="add mod">
          <ac:chgData name="Lupp , Daniel" userId="8f01f7ce-a07c-4e62-a170-377821cc7cd6" providerId="ADAL" clId="{E8216875-EC81-4A72-A8B2-B6BC6298C202}" dt="2024-03-08T09:32:29.704" v="4700" actId="20577"/>
          <ac:spMkLst>
            <pc:docMk/>
            <pc:sldMk cId="3540088561" sldId="626"/>
            <ac:spMk id="9" creationId="{558CACC6-1496-DBF8-FBCD-83DCA1D0D8F5}"/>
          </ac:spMkLst>
        </pc:spChg>
        <pc:spChg chg="add mod">
          <ac:chgData name="Lupp , Daniel" userId="8f01f7ce-a07c-4e62-a170-377821cc7cd6" providerId="ADAL" clId="{E8216875-EC81-4A72-A8B2-B6BC6298C202}" dt="2024-03-08T09:32:13.876" v="4677" actId="255"/>
          <ac:spMkLst>
            <pc:docMk/>
            <pc:sldMk cId="3540088561" sldId="626"/>
            <ac:spMk id="10" creationId="{679824EE-1D02-96E6-4F0F-90324484B5B9}"/>
          </ac:spMkLst>
        </pc:spChg>
        <pc:grpChg chg="mod">
          <ac:chgData name="Lupp , Daniel" userId="8f01f7ce-a07c-4e62-a170-377821cc7cd6" providerId="ADAL" clId="{E8216875-EC81-4A72-A8B2-B6BC6298C202}" dt="2024-03-08T09:31:07.430" v="4594" actId="14100"/>
          <ac:grpSpMkLst>
            <pc:docMk/>
            <pc:sldMk cId="3540088561" sldId="626"/>
            <ac:grpSpMk id="8" creationId="{BB00F90A-E22E-29CD-5035-5EB1BFD4EB76}"/>
          </ac:grpSpMkLst>
        </pc:grpChg>
        <pc:picChg chg="mod">
          <ac:chgData name="Lupp , Daniel" userId="8f01f7ce-a07c-4e62-a170-377821cc7cd6" providerId="ADAL" clId="{E8216875-EC81-4A72-A8B2-B6BC6298C202}" dt="2024-03-08T09:31:15.522" v="4598" actId="1076"/>
          <ac:picMkLst>
            <pc:docMk/>
            <pc:sldMk cId="3540088561" sldId="626"/>
            <ac:picMk id="4" creationId="{2E7FC4AB-CF5E-507C-5D4C-E2657F301DBC}"/>
          </ac:picMkLst>
        </pc:picChg>
        <pc:picChg chg="mod">
          <ac:chgData name="Lupp , Daniel" userId="8f01f7ce-a07c-4e62-a170-377821cc7cd6" providerId="ADAL" clId="{E8216875-EC81-4A72-A8B2-B6BC6298C202}" dt="2024-03-08T09:31:17.443" v="4599" actId="1076"/>
          <ac:picMkLst>
            <pc:docMk/>
            <pc:sldMk cId="3540088561" sldId="626"/>
            <ac:picMk id="5" creationId="{8DEE5447-E85B-544D-E55E-A2EB6EB4F6C0}"/>
          </ac:picMkLst>
        </pc:picChg>
      </pc:sldChg>
      <pc:sldChg chg="addSp delSp modSp add mod delAnim modAnim">
        <pc:chgData name="Lupp , Daniel" userId="8f01f7ce-a07c-4e62-a170-377821cc7cd6" providerId="ADAL" clId="{E8216875-EC81-4A72-A8B2-B6BC6298C202}" dt="2024-03-08T09:53:41.196" v="5654" actId="6549"/>
        <pc:sldMkLst>
          <pc:docMk/>
          <pc:sldMk cId="2574894431" sldId="627"/>
        </pc:sldMkLst>
        <pc:spChg chg="mod">
          <ac:chgData name="Lupp , Daniel" userId="8f01f7ce-a07c-4e62-a170-377821cc7cd6" providerId="ADAL" clId="{E8216875-EC81-4A72-A8B2-B6BC6298C202}" dt="2024-03-08T09:35:30.201" v="4741" actId="20577"/>
          <ac:spMkLst>
            <pc:docMk/>
            <pc:sldMk cId="2574894431" sldId="627"/>
            <ac:spMk id="2" creationId="{1F9C5BB4-B8B6-47EB-2614-61E35180682D}"/>
          </ac:spMkLst>
        </pc:spChg>
        <pc:spChg chg="mod">
          <ac:chgData name="Lupp , Daniel" userId="8f01f7ce-a07c-4e62-a170-377821cc7cd6" providerId="ADAL" clId="{E8216875-EC81-4A72-A8B2-B6BC6298C202}" dt="2024-03-08T09:36:40.923" v="4882" actId="20577"/>
          <ac:spMkLst>
            <pc:docMk/>
            <pc:sldMk cId="2574894431" sldId="627"/>
            <ac:spMk id="3" creationId="{D1DB86E0-637D-D023-B8B3-847CCD757FAB}"/>
          </ac:spMkLst>
        </pc:spChg>
        <pc:spChg chg="del">
          <ac:chgData name="Lupp , Daniel" userId="8f01f7ce-a07c-4e62-a170-377821cc7cd6" providerId="ADAL" clId="{E8216875-EC81-4A72-A8B2-B6BC6298C202}" dt="2024-03-08T09:36:10.721" v="4871" actId="478"/>
          <ac:spMkLst>
            <pc:docMk/>
            <pc:sldMk cId="2574894431" sldId="627"/>
            <ac:spMk id="9" creationId="{E016C40F-B6BA-985F-2EFD-3D6A6F3E02BA}"/>
          </ac:spMkLst>
        </pc:spChg>
        <pc:spChg chg="del">
          <ac:chgData name="Lupp , Daniel" userId="8f01f7ce-a07c-4e62-a170-377821cc7cd6" providerId="ADAL" clId="{E8216875-EC81-4A72-A8B2-B6BC6298C202}" dt="2024-03-08T09:36:12.371" v="4872" actId="478"/>
          <ac:spMkLst>
            <pc:docMk/>
            <pc:sldMk cId="2574894431" sldId="627"/>
            <ac:spMk id="10" creationId="{C8D3F932-89A6-BDF5-9977-8D5BE4F48CD4}"/>
          </ac:spMkLst>
        </pc:spChg>
        <pc:spChg chg="add mod">
          <ac:chgData name="Lupp , Daniel" userId="8f01f7ce-a07c-4e62-a170-377821cc7cd6" providerId="ADAL" clId="{E8216875-EC81-4A72-A8B2-B6BC6298C202}" dt="2024-03-08T09:39:01.501" v="4911" actId="1076"/>
          <ac:spMkLst>
            <pc:docMk/>
            <pc:sldMk cId="2574894431" sldId="627"/>
            <ac:spMk id="13" creationId="{9AACA7A4-1E8E-7838-172B-1D0A1C6F89DB}"/>
          </ac:spMkLst>
        </pc:spChg>
        <pc:spChg chg="add mod">
          <ac:chgData name="Lupp , Daniel" userId="8f01f7ce-a07c-4e62-a170-377821cc7cd6" providerId="ADAL" clId="{E8216875-EC81-4A72-A8B2-B6BC6298C202}" dt="2024-03-08T09:39:26.589" v="4963" actId="1076"/>
          <ac:spMkLst>
            <pc:docMk/>
            <pc:sldMk cId="2574894431" sldId="627"/>
            <ac:spMk id="14" creationId="{D3390CE6-AA09-AA37-53E8-928845FC28CE}"/>
          </ac:spMkLst>
        </pc:spChg>
        <pc:spChg chg="add mod">
          <ac:chgData name="Lupp , Daniel" userId="8f01f7ce-a07c-4e62-a170-377821cc7cd6" providerId="ADAL" clId="{E8216875-EC81-4A72-A8B2-B6BC6298C202}" dt="2024-03-08T09:44:59.439" v="5388" actId="164"/>
          <ac:spMkLst>
            <pc:docMk/>
            <pc:sldMk cId="2574894431" sldId="627"/>
            <ac:spMk id="15" creationId="{C358CF0A-FC31-52C3-105C-033B523E9D46}"/>
          </ac:spMkLst>
        </pc:spChg>
        <pc:spChg chg="add mod">
          <ac:chgData name="Lupp , Daniel" userId="8f01f7ce-a07c-4e62-a170-377821cc7cd6" providerId="ADAL" clId="{E8216875-EC81-4A72-A8B2-B6BC6298C202}" dt="2024-03-08T09:53:39.068" v="5653" actId="6549"/>
          <ac:spMkLst>
            <pc:docMk/>
            <pc:sldMk cId="2574894431" sldId="627"/>
            <ac:spMk id="16" creationId="{8907DD0F-5961-78E5-25BF-C44D418BBB00}"/>
          </ac:spMkLst>
        </pc:spChg>
        <pc:spChg chg="add mod">
          <ac:chgData name="Lupp , Daniel" userId="8f01f7ce-a07c-4e62-a170-377821cc7cd6" providerId="ADAL" clId="{E8216875-EC81-4A72-A8B2-B6BC6298C202}" dt="2024-03-08T09:53:41.196" v="5654" actId="6549"/>
          <ac:spMkLst>
            <pc:docMk/>
            <pc:sldMk cId="2574894431" sldId="627"/>
            <ac:spMk id="17" creationId="{0DE40419-01FF-EBD2-8E01-95CD8F2F3488}"/>
          </ac:spMkLst>
        </pc:spChg>
        <pc:grpChg chg="del">
          <ac:chgData name="Lupp , Daniel" userId="8f01f7ce-a07c-4e62-a170-377821cc7cd6" providerId="ADAL" clId="{E8216875-EC81-4A72-A8B2-B6BC6298C202}" dt="2024-03-08T09:36:10.721" v="4871" actId="478"/>
          <ac:grpSpMkLst>
            <pc:docMk/>
            <pc:sldMk cId="2574894431" sldId="627"/>
            <ac:grpSpMk id="8" creationId="{1EAD67CB-2B6D-E799-CC93-C444CD6ED8E2}"/>
          </ac:grpSpMkLst>
        </pc:grpChg>
        <pc:grpChg chg="add mod">
          <ac:chgData name="Lupp , Daniel" userId="8f01f7ce-a07c-4e62-a170-377821cc7cd6" providerId="ADAL" clId="{E8216875-EC81-4A72-A8B2-B6BC6298C202}" dt="2024-03-08T09:44:59.439" v="5388" actId="164"/>
          <ac:grpSpMkLst>
            <pc:docMk/>
            <pc:sldMk cId="2574894431" sldId="627"/>
            <ac:grpSpMk id="18" creationId="{0F600C67-0D4D-3538-E2C6-464906EE760B}"/>
          </ac:grpSpMkLst>
        </pc:grpChg>
        <pc:graphicFrameChg chg="add mod modGraphic">
          <ac:chgData name="Lupp , Daniel" userId="8f01f7ce-a07c-4e62-a170-377821cc7cd6" providerId="ADAL" clId="{E8216875-EC81-4A72-A8B2-B6BC6298C202}" dt="2024-03-08T09:44:50.319" v="5387" actId="113"/>
          <ac:graphicFrameMkLst>
            <pc:docMk/>
            <pc:sldMk cId="2574894431" sldId="627"/>
            <ac:graphicFrameMk id="11" creationId="{7BCE6F13-18C5-783A-8948-846C9C53D420}"/>
          </ac:graphicFrameMkLst>
        </pc:graphicFrameChg>
        <pc:graphicFrameChg chg="add mod modGraphic">
          <ac:chgData name="Lupp , Daniel" userId="8f01f7ce-a07c-4e62-a170-377821cc7cd6" providerId="ADAL" clId="{E8216875-EC81-4A72-A8B2-B6BC6298C202}" dt="2024-03-08T09:42:19.337" v="5050" actId="20577"/>
          <ac:graphicFrameMkLst>
            <pc:docMk/>
            <pc:sldMk cId="2574894431" sldId="627"/>
            <ac:graphicFrameMk id="12" creationId="{81C6EF8D-E387-43D6-E873-4FB35600D917}"/>
          </ac:graphicFrameMkLst>
        </pc:graphicFrameChg>
        <pc:picChg chg="del">
          <ac:chgData name="Lupp , Daniel" userId="8f01f7ce-a07c-4e62-a170-377821cc7cd6" providerId="ADAL" clId="{E8216875-EC81-4A72-A8B2-B6BC6298C202}" dt="2024-03-08T09:36:10.721" v="4871" actId="478"/>
          <ac:picMkLst>
            <pc:docMk/>
            <pc:sldMk cId="2574894431" sldId="627"/>
            <ac:picMk id="4" creationId="{BD2FEA8B-5866-9A72-F016-86E599573722}"/>
          </ac:picMkLst>
        </pc:picChg>
        <pc:picChg chg="del">
          <ac:chgData name="Lupp , Daniel" userId="8f01f7ce-a07c-4e62-a170-377821cc7cd6" providerId="ADAL" clId="{E8216875-EC81-4A72-A8B2-B6BC6298C202}" dt="2024-03-08T09:36:10.721" v="4871" actId="478"/>
          <ac:picMkLst>
            <pc:docMk/>
            <pc:sldMk cId="2574894431" sldId="627"/>
            <ac:picMk id="5" creationId="{B281F49F-1C36-0098-C2EF-253F8CDF28B8}"/>
          </ac:picMkLst>
        </pc:picChg>
      </pc:sldChg>
      <pc:sldChg chg="delSp modSp add del mod">
        <pc:chgData name="Lupp , Daniel" userId="8f01f7ce-a07c-4e62-a170-377821cc7cd6" providerId="ADAL" clId="{E8216875-EC81-4A72-A8B2-B6BC6298C202}" dt="2024-03-08T09:43:24.964" v="5209" actId="47"/>
        <pc:sldMkLst>
          <pc:docMk/>
          <pc:sldMk cId="3951226270" sldId="628"/>
        </pc:sldMkLst>
        <pc:spChg chg="mod">
          <ac:chgData name="Lupp , Daniel" userId="8f01f7ce-a07c-4e62-a170-377821cc7cd6" providerId="ADAL" clId="{E8216875-EC81-4A72-A8B2-B6BC6298C202}" dt="2024-03-08T09:43:17.784" v="5207" actId="5793"/>
          <ac:spMkLst>
            <pc:docMk/>
            <pc:sldMk cId="3951226270" sldId="628"/>
            <ac:spMk id="3" creationId="{37B74C52-D79C-9C18-93E8-44E10223FD7B}"/>
          </ac:spMkLst>
        </pc:spChg>
        <pc:spChg chg="del">
          <ac:chgData name="Lupp , Daniel" userId="8f01f7ce-a07c-4e62-a170-377821cc7cd6" providerId="ADAL" clId="{E8216875-EC81-4A72-A8B2-B6BC6298C202}" dt="2024-03-08T09:43:04.364" v="5165" actId="478"/>
          <ac:spMkLst>
            <pc:docMk/>
            <pc:sldMk cId="3951226270" sldId="628"/>
            <ac:spMk id="13" creationId="{B0B0DBDF-C606-4A18-C4EA-63E6B57BD937}"/>
          </ac:spMkLst>
        </pc:spChg>
        <pc:spChg chg="del">
          <ac:chgData name="Lupp , Daniel" userId="8f01f7ce-a07c-4e62-a170-377821cc7cd6" providerId="ADAL" clId="{E8216875-EC81-4A72-A8B2-B6BC6298C202}" dt="2024-03-08T09:43:04.364" v="5165" actId="478"/>
          <ac:spMkLst>
            <pc:docMk/>
            <pc:sldMk cId="3951226270" sldId="628"/>
            <ac:spMk id="14" creationId="{AE475E89-75A2-D32C-8F1D-EB713415B9D8}"/>
          </ac:spMkLst>
        </pc:spChg>
        <pc:spChg chg="del">
          <ac:chgData name="Lupp , Daniel" userId="8f01f7ce-a07c-4e62-a170-377821cc7cd6" providerId="ADAL" clId="{E8216875-EC81-4A72-A8B2-B6BC6298C202}" dt="2024-03-08T09:43:04.364" v="5165" actId="478"/>
          <ac:spMkLst>
            <pc:docMk/>
            <pc:sldMk cId="3951226270" sldId="628"/>
            <ac:spMk id="15" creationId="{A281C815-2D4C-C89E-F15C-F119D4990856}"/>
          </ac:spMkLst>
        </pc:spChg>
        <pc:spChg chg="del">
          <ac:chgData name="Lupp , Daniel" userId="8f01f7ce-a07c-4e62-a170-377821cc7cd6" providerId="ADAL" clId="{E8216875-EC81-4A72-A8B2-B6BC6298C202}" dt="2024-03-08T09:43:04.364" v="5165" actId="478"/>
          <ac:spMkLst>
            <pc:docMk/>
            <pc:sldMk cId="3951226270" sldId="628"/>
            <ac:spMk id="16" creationId="{21FEF80D-1755-5E8D-5850-AF863F5574C4}"/>
          </ac:spMkLst>
        </pc:spChg>
        <pc:spChg chg="del">
          <ac:chgData name="Lupp , Daniel" userId="8f01f7ce-a07c-4e62-a170-377821cc7cd6" providerId="ADAL" clId="{E8216875-EC81-4A72-A8B2-B6BC6298C202}" dt="2024-03-08T09:43:04.364" v="5165" actId="478"/>
          <ac:spMkLst>
            <pc:docMk/>
            <pc:sldMk cId="3951226270" sldId="628"/>
            <ac:spMk id="17" creationId="{2C8F06FE-BE36-4E56-FD9D-66FFABC0965C}"/>
          </ac:spMkLst>
        </pc:spChg>
        <pc:graphicFrameChg chg="del">
          <ac:chgData name="Lupp , Daniel" userId="8f01f7ce-a07c-4e62-a170-377821cc7cd6" providerId="ADAL" clId="{E8216875-EC81-4A72-A8B2-B6BC6298C202}" dt="2024-03-08T09:43:04.364" v="5165" actId="478"/>
          <ac:graphicFrameMkLst>
            <pc:docMk/>
            <pc:sldMk cId="3951226270" sldId="628"/>
            <ac:graphicFrameMk id="11" creationId="{5F81CBAA-19D5-3895-28D2-48FD950776D6}"/>
          </ac:graphicFrameMkLst>
        </pc:graphicFrameChg>
        <pc:graphicFrameChg chg="del">
          <ac:chgData name="Lupp , Daniel" userId="8f01f7ce-a07c-4e62-a170-377821cc7cd6" providerId="ADAL" clId="{E8216875-EC81-4A72-A8B2-B6BC6298C202}" dt="2024-03-08T09:43:04.364" v="5165" actId="478"/>
          <ac:graphicFrameMkLst>
            <pc:docMk/>
            <pc:sldMk cId="3951226270" sldId="628"/>
            <ac:graphicFrameMk id="12" creationId="{FBFAC071-3388-68DF-9779-90676511231B}"/>
          </ac:graphicFrameMkLst>
        </pc:graphicFrameChg>
      </pc:sldChg>
      <pc:sldChg chg="modSp add del mod">
        <pc:chgData name="Lupp , Daniel" userId="8f01f7ce-a07c-4e62-a170-377821cc7cd6" providerId="ADAL" clId="{E8216875-EC81-4A72-A8B2-B6BC6298C202}" dt="2024-03-08T09:46:56.209" v="5516" actId="47"/>
        <pc:sldMkLst>
          <pc:docMk/>
          <pc:sldMk cId="3854239414" sldId="629"/>
        </pc:sldMkLst>
        <pc:spChg chg="mod">
          <ac:chgData name="Lupp , Daniel" userId="8f01f7ce-a07c-4e62-a170-377821cc7cd6" providerId="ADAL" clId="{E8216875-EC81-4A72-A8B2-B6BC6298C202}" dt="2024-03-08T09:44:21.523" v="5381" actId="2711"/>
          <ac:spMkLst>
            <pc:docMk/>
            <pc:sldMk cId="3854239414" sldId="629"/>
            <ac:spMk id="3" creationId="{715082E5-23C0-9950-D34C-B5CB17A21EDC}"/>
          </ac:spMkLst>
        </pc:spChg>
        <pc:spChg chg="mod">
          <ac:chgData name="Lupp , Daniel" userId="8f01f7ce-a07c-4e62-a170-377821cc7cd6" providerId="ADAL" clId="{E8216875-EC81-4A72-A8B2-B6BC6298C202}" dt="2024-03-08T09:43:39.398" v="5211" actId="1076"/>
          <ac:spMkLst>
            <pc:docMk/>
            <pc:sldMk cId="3854239414" sldId="629"/>
            <ac:spMk id="13" creationId="{8A9867C9-4EB0-59C0-E39E-D17CEA6A9E81}"/>
          </ac:spMkLst>
        </pc:spChg>
        <pc:spChg chg="mod">
          <ac:chgData name="Lupp , Daniel" userId="8f01f7ce-a07c-4e62-a170-377821cc7cd6" providerId="ADAL" clId="{E8216875-EC81-4A72-A8B2-B6BC6298C202}" dt="2024-03-08T09:43:39.398" v="5211" actId="1076"/>
          <ac:spMkLst>
            <pc:docMk/>
            <pc:sldMk cId="3854239414" sldId="629"/>
            <ac:spMk id="14" creationId="{036265B6-F0B0-17D7-6AE2-780E6BE1B33F}"/>
          </ac:spMkLst>
        </pc:spChg>
        <pc:spChg chg="mod">
          <ac:chgData name="Lupp , Daniel" userId="8f01f7ce-a07c-4e62-a170-377821cc7cd6" providerId="ADAL" clId="{E8216875-EC81-4A72-A8B2-B6BC6298C202}" dt="2024-03-08T09:43:39.398" v="5211" actId="1076"/>
          <ac:spMkLst>
            <pc:docMk/>
            <pc:sldMk cId="3854239414" sldId="629"/>
            <ac:spMk id="15" creationId="{BDBD8C1A-9641-7C51-6ED6-2E7B91FB4D8D}"/>
          </ac:spMkLst>
        </pc:spChg>
        <pc:spChg chg="mod">
          <ac:chgData name="Lupp , Daniel" userId="8f01f7ce-a07c-4e62-a170-377821cc7cd6" providerId="ADAL" clId="{E8216875-EC81-4A72-A8B2-B6BC6298C202}" dt="2024-03-08T09:43:39.398" v="5211" actId="1076"/>
          <ac:spMkLst>
            <pc:docMk/>
            <pc:sldMk cId="3854239414" sldId="629"/>
            <ac:spMk id="16" creationId="{9CFB157A-9570-DFAA-9A23-2C2021D6EA0E}"/>
          </ac:spMkLst>
        </pc:spChg>
        <pc:spChg chg="mod">
          <ac:chgData name="Lupp , Daniel" userId="8f01f7ce-a07c-4e62-a170-377821cc7cd6" providerId="ADAL" clId="{E8216875-EC81-4A72-A8B2-B6BC6298C202}" dt="2024-03-08T09:43:39.398" v="5211" actId="1076"/>
          <ac:spMkLst>
            <pc:docMk/>
            <pc:sldMk cId="3854239414" sldId="629"/>
            <ac:spMk id="17" creationId="{E05A91DD-F479-7D39-2245-30EBCB15E24E}"/>
          </ac:spMkLst>
        </pc:spChg>
        <pc:graphicFrameChg chg="mod">
          <ac:chgData name="Lupp , Daniel" userId="8f01f7ce-a07c-4e62-a170-377821cc7cd6" providerId="ADAL" clId="{E8216875-EC81-4A72-A8B2-B6BC6298C202}" dt="2024-03-08T09:43:39.398" v="5211" actId="1076"/>
          <ac:graphicFrameMkLst>
            <pc:docMk/>
            <pc:sldMk cId="3854239414" sldId="629"/>
            <ac:graphicFrameMk id="11" creationId="{285928A0-BE8D-D2A4-04AF-4B37A776ECB8}"/>
          </ac:graphicFrameMkLst>
        </pc:graphicFrameChg>
        <pc:graphicFrameChg chg="mod">
          <ac:chgData name="Lupp , Daniel" userId="8f01f7ce-a07c-4e62-a170-377821cc7cd6" providerId="ADAL" clId="{E8216875-EC81-4A72-A8B2-B6BC6298C202}" dt="2024-03-08T09:43:39.398" v="5211" actId="1076"/>
          <ac:graphicFrameMkLst>
            <pc:docMk/>
            <pc:sldMk cId="3854239414" sldId="629"/>
            <ac:graphicFrameMk id="12" creationId="{43100678-7168-47D5-ED22-AE84F7FC732F}"/>
          </ac:graphicFrameMkLst>
        </pc:graphicFrameChg>
      </pc:sldChg>
      <pc:sldChg chg="modSp add mod">
        <pc:chgData name="Lupp , Daniel" userId="8f01f7ce-a07c-4e62-a170-377821cc7cd6" providerId="ADAL" clId="{E8216875-EC81-4A72-A8B2-B6BC6298C202}" dt="2024-03-08T09:53:45.916" v="5656" actId="6549"/>
        <pc:sldMkLst>
          <pc:docMk/>
          <pc:sldMk cId="3985398548" sldId="630"/>
        </pc:sldMkLst>
        <pc:spChg chg="mod">
          <ac:chgData name="Lupp , Daniel" userId="8f01f7ce-a07c-4e62-a170-377821cc7cd6" providerId="ADAL" clId="{E8216875-EC81-4A72-A8B2-B6BC6298C202}" dt="2024-03-08T09:45:57.766" v="5432" actId="20577"/>
          <ac:spMkLst>
            <pc:docMk/>
            <pc:sldMk cId="3985398548" sldId="630"/>
            <ac:spMk id="14" creationId="{1B0EA8E7-9C45-C292-CABC-3C1E12762E57}"/>
          </ac:spMkLst>
        </pc:spChg>
        <pc:spChg chg="mod">
          <ac:chgData name="Lupp , Daniel" userId="8f01f7ce-a07c-4e62-a170-377821cc7cd6" providerId="ADAL" clId="{E8216875-EC81-4A72-A8B2-B6BC6298C202}" dt="2024-03-08T09:53:44.004" v="5655" actId="6549"/>
          <ac:spMkLst>
            <pc:docMk/>
            <pc:sldMk cId="3985398548" sldId="630"/>
            <ac:spMk id="16" creationId="{FB12F71A-5E19-CEC6-B38C-DDDDF9014E8C}"/>
          </ac:spMkLst>
        </pc:spChg>
        <pc:spChg chg="mod">
          <ac:chgData name="Lupp , Daniel" userId="8f01f7ce-a07c-4e62-a170-377821cc7cd6" providerId="ADAL" clId="{E8216875-EC81-4A72-A8B2-B6BC6298C202}" dt="2024-03-08T09:53:45.916" v="5656" actId="6549"/>
          <ac:spMkLst>
            <pc:docMk/>
            <pc:sldMk cId="3985398548" sldId="630"/>
            <ac:spMk id="17" creationId="{2883E2D5-B8F4-DFD5-1C0B-849D7C4DEB04}"/>
          </ac:spMkLst>
        </pc:spChg>
        <pc:graphicFrameChg chg="modGraphic">
          <ac:chgData name="Lupp , Daniel" userId="8f01f7ce-a07c-4e62-a170-377821cc7cd6" providerId="ADAL" clId="{E8216875-EC81-4A72-A8B2-B6BC6298C202}" dt="2024-03-08T09:46:05.791" v="5444" actId="20577"/>
          <ac:graphicFrameMkLst>
            <pc:docMk/>
            <pc:sldMk cId="3985398548" sldId="630"/>
            <ac:graphicFrameMk id="11" creationId="{09EE46C1-248F-556B-3006-56A1418F3385}"/>
          </ac:graphicFrameMkLst>
        </pc:graphicFrameChg>
      </pc:sldChg>
      <pc:sldChg chg="addSp modSp add mod">
        <pc:chgData name="Lupp , Daniel" userId="8f01f7ce-a07c-4e62-a170-377821cc7cd6" providerId="ADAL" clId="{E8216875-EC81-4A72-A8B2-B6BC6298C202}" dt="2024-03-08T09:53:50.596" v="5658" actId="6549"/>
        <pc:sldMkLst>
          <pc:docMk/>
          <pc:sldMk cId="714572869" sldId="631"/>
        </pc:sldMkLst>
        <pc:spChg chg="add mod">
          <ac:chgData name="Lupp , Daniel" userId="8f01f7ce-a07c-4e62-a170-377821cc7cd6" providerId="ADAL" clId="{E8216875-EC81-4A72-A8B2-B6BC6298C202}" dt="2024-03-08T09:48:23.479" v="5631" actId="1076"/>
          <ac:spMkLst>
            <pc:docMk/>
            <pc:sldMk cId="714572869" sldId="631"/>
            <ac:spMk id="4" creationId="{A01B81B6-F938-DC6F-3456-CF6B54233FCC}"/>
          </ac:spMkLst>
        </pc:spChg>
        <pc:spChg chg="mod">
          <ac:chgData name="Lupp , Daniel" userId="8f01f7ce-a07c-4e62-a170-377821cc7cd6" providerId="ADAL" clId="{E8216875-EC81-4A72-A8B2-B6BC6298C202}" dt="2024-03-08T09:53:48.724" v="5657" actId="6549"/>
          <ac:spMkLst>
            <pc:docMk/>
            <pc:sldMk cId="714572869" sldId="631"/>
            <ac:spMk id="16" creationId="{C628454B-5189-84B1-F224-82593BE31DF7}"/>
          </ac:spMkLst>
        </pc:spChg>
        <pc:spChg chg="mod">
          <ac:chgData name="Lupp , Daniel" userId="8f01f7ce-a07c-4e62-a170-377821cc7cd6" providerId="ADAL" clId="{E8216875-EC81-4A72-A8B2-B6BC6298C202}" dt="2024-03-08T09:53:50.596" v="5658" actId="6549"/>
          <ac:spMkLst>
            <pc:docMk/>
            <pc:sldMk cId="714572869" sldId="631"/>
            <ac:spMk id="17" creationId="{69233EC3-D6A6-E12F-5BCD-3A65AFEB70B9}"/>
          </ac:spMkLst>
        </pc:spChg>
        <pc:graphicFrameChg chg="modGraphic">
          <ac:chgData name="Lupp , Daniel" userId="8f01f7ce-a07c-4e62-a170-377821cc7cd6" providerId="ADAL" clId="{E8216875-EC81-4A72-A8B2-B6BC6298C202}" dt="2024-03-08T09:46:19.525" v="5455" actId="20577"/>
          <ac:graphicFrameMkLst>
            <pc:docMk/>
            <pc:sldMk cId="714572869" sldId="631"/>
            <ac:graphicFrameMk id="11" creationId="{08D08C0E-8CCF-F24D-62A4-D5B2700CD89A}"/>
          </ac:graphicFrameMkLst>
        </pc:graphicFrameChg>
      </pc:sldChg>
      <pc:sldChg chg="add del">
        <pc:chgData name="Lupp , Daniel" userId="8f01f7ce-a07c-4e62-a170-377821cc7cd6" providerId="ADAL" clId="{E8216875-EC81-4A72-A8B2-B6BC6298C202}" dt="2024-03-08T09:46:04.028" v="5440"/>
        <pc:sldMkLst>
          <pc:docMk/>
          <pc:sldMk cId="2413051032" sldId="631"/>
        </pc:sldMkLst>
      </pc:sldChg>
      <pc:sldChg chg="addSp delSp modSp add mod modTransition">
        <pc:chgData name="Lupp , Daniel" userId="8f01f7ce-a07c-4e62-a170-377821cc7cd6" providerId="ADAL" clId="{E8216875-EC81-4A72-A8B2-B6BC6298C202}" dt="2024-03-08T09:53:55.797" v="5660" actId="6549"/>
        <pc:sldMkLst>
          <pc:docMk/>
          <pc:sldMk cId="3324128917" sldId="632"/>
        </pc:sldMkLst>
        <pc:spChg chg="del">
          <ac:chgData name="Lupp , Daniel" userId="8f01f7ce-a07c-4e62-a170-377821cc7cd6" providerId="ADAL" clId="{E8216875-EC81-4A72-A8B2-B6BC6298C202}" dt="2024-03-08T09:46:40.535" v="5457" actId="478"/>
          <ac:spMkLst>
            <pc:docMk/>
            <pc:sldMk cId="3324128917" sldId="632"/>
            <ac:spMk id="3" creationId="{8EF6E4E7-A01D-AF12-37A0-286F897417A6}"/>
          </ac:spMkLst>
        </pc:spChg>
        <pc:spChg chg="add del mod">
          <ac:chgData name="Lupp , Daniel" userId="8f01f7ce-a07c-4e62-a170-377821cc7cd6" providerId="ADAL" clId="{E8216875-EC81-4A72-A8B2-B6BC6298C202}" dt="2024-03-08T09:46:42.910" v="5458" actId="478"/>
          <ac:spMkLst>
            <pc:docMk/>
            <pc:sldMk cId="3324128917" sldId="632"/>
            <ac:spMk id="5" creationId="{6A1FD8A0-E8C4-86F9-E5D4-A5015540556C}"/>
          </ac:spMkLst>
        </pc:spChg>
        <pc:spChg chg="add mod">
          <ac:chgData name="Lupp , Daniel" userId="8f01f7ce-a07c-4e62-a170-377821cc7cd6" providerId="ADAL" clId="{E8216875-EC81-4A72-A8B2-B6BC6298C202}" dt="2024-03-08T09:46:54.406" v="5515"/>
          <ac:spMkLst>
            <pc:docMk/>
            <pc:sldMk cId="3324128917" sldId="632"/>
            <ac:spMk id="6" creationId="{0260E111-4326-9048-4814-569CB099F09E}"/>
          </ac:spMkLst>
        </pc:spChg>
        <pc:spChg chg="mod">
          <ac:chgData name="Lupp , Daniel" userId="8f01f7ce-a07c-4e62-a170-377821cc7cd6" providerId="ADAL" clId="{E8216875-EC81-4A72-A8B2-B6BC6298C202}" dt="2024-03-08T09:46:49.038" v="5514" actId="1035"/>
          <ac:spMkLst>
            <pc:docMk/>
            <pc:sldMk cId="3324128917" sldId="632"/>
            <ac:spMk id="13" creationId="{0B8DF6BE-531D-4203-D893-5FA35C9E4FAB}"/>
          </ac:spMkLst>
        </pc:spChg>
        <pc:spChg chg="mod">
          <ac:chgData name="Lupp , Daniel" userId="8f01f7ce-a07c-4e62-a170-377821cc7cd6" providerId="ADAL" clId="{E8216875-EC81-4A72-A8B2-B6BC6298C202}" dt="2024-03-08T09:46:49.038" v="5514" actId="1035"/>
          <ac:spMkLst>
            <pc:docMk/>
            <pc:sldMk cId="3324128917" sldId="632"/>
            <ac:spMk id="14" creationId="{7BCA9E0E-78AA-80FB-91EA-E783AFC0A19E}"/>
          </ac:spMkLst>
        </pc:spChg>
        <pc:spChg chg="mod">
          <ac:chgData name="Lupp , Daniel" userId="8f01f7ce-a07c-4e62-a170-377821cc7cd6" providerId="ADAL" clId="{E8216875-EC81-4A72-A8B2-B6BC6298C202}" dt="2024-03-08T09:46:49.038" v="5514" actId="1035"/>
          <ac:spMkLst>
            <pc:docMk/>
            <pc:sldMk cId="3324128917" sldId="632"/>
            <ac:spMk id="15" creationId="{789953CE-5575-F03C-4570-3DD7D6433FFA}"/>
          </ac:spMkLst>
        </pc:spChg>
        <pc:spChg chg="mod">
          <ac:chgData name="Lupp , Daniel" userId="8f01f7ce-a07c-4e62-a170-377821cc7cd6" providerId="ADAL" clId="{E8216875-EC81-4A72-A8B2-B6BC6298C202}" dt="2024-03-08T09:53:53.532" v="5659" actId="6549"/>
          <ac:spMkLst>
            <pc:docMk/>
            <pc:sldMk cId="3324128917" sldId="632"/>
            <ac:spMk id="16" creationId="{56CCC822-A85F-2947-9DCD-D89608B23DF7}"/>
          </ac:spMkLst>
        </pc:spChg>
        <pc:spChg chg="mod">
          <ac:chgData name="Lupp , Daniel" userId="8f01f7ce-a07c-4e62-a170-377821cc7cd6" providerId="ADAL" clId="{E8216875-EC81-4A72-A8B2-B6BC6298C202}" dt="2024-03-08T09:53:55.797" v="5660" actId="6549"/>
          <ac:spMkLst>
            <pc:docMk/>
            <pc:sldMk cId="3324128917" sldId="632"/>
            <ac:spMk id="17" creationId="{6D267D4B-767A-D792-108F-391DD1928908}"/>
          </ac:spMkLst>
        </pc:spChg>
        <pc:graphicFrameChg chg="mod">
          <ac:chgData name="Lupp , Daniel" userId="8f01f7ce-a07c-4e62-a170-377821cc7cd6" providerId="ADAL" clId="{E8216875-EC81-4A72-A8B2-B6BC6298C202}" dt="2024-03-08T09:46:49.038" v="5514" actId="1035"/>
          <ac:graphicFrameMkLst>
            <pc:docMk/>
            <pc:sldMk cId="3324128917" sldId="632"/>
            <ac:graphicFrameMk id="11" creationId="{0F85430F-B2D9-7351-1BAA-8BA16B6CED63}"/>
          </ac:graphicFrameMkLst>
        </pc:graphicFrameChg>
        <pc:graphicFrameChg chg="mod">
          <ac:chgData name="Lupp , Daniel" userId="8f01f7ce-a07c-4e62-a170-377821cc7cd6" providerId="ADAL" clId="{E8216875-EC81-4A72-A8B2-B6BC6298C202}" dt="2024-03-08T09:46:49.038" v="5514" actId="1035"/>
          <ac:graphicFrameMkLst>
            <pc:docMk/>
            <pc:sldMk cId="3324128917" sldId="632"/>
            <ac:graphicFrameMk id="12" creationId="{EA713AA5-9F15-A359-2CCA-FB2A5C3F2D46}"/>
          </ac:graphicFrameMkLst>
        </pc:graphicFrameChg>
      </pc:sldChg>
      <pc:sldChg chg="add del">
        <pc:chgData name="Lupp , Daniel" userId="8f01f7ce-a07c-4e62-a170-377821cc7cd6" providerId="ADAL" clId="{E8216875-EC81-4A72-A8B2-B6BC6298C202}" dt="2024-03-08T09:47:23.445" v="5523" actId="47"/>
        <pc:sldMkLst>
          <pc:docMk/>
          <pc:sldMk cId="94520004" sldId="6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D6D8C-25E8-4622-948D-C11A9E3D700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5692B-72F5-4385-936E-D2A55DA50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6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2228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390954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UNDERTITTEL SKAL INN HER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55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9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746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Agenda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1B50D6-0810-4E43-928C-534B46A7A4E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nb-NO" noProof="0"/>
              <a:t>Punkt én på agendaen i korte trekk</a:t>
            </a:r>
          </a:p>
          <a:p>
            <a:pPr lvl="0"/>
            <a:r>
              <a:rPr lang="nb-NO" noProof="0"/>
              <a:t>Punkt to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tre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fire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fem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seks på agendaen i korte trekk</a:t>
            </a:r>
          </a:p>
          <a:p>
            <a:pPr lvl="0"/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7E2593EF-F9EB-40ED-942A-4879FA78B594}"/>
              </a:ext>
            </a:extLst>
          </p:cNvPr>
          <p:cNvCxnSpPr/>
          <p:nvPr userDrawn="1"/>
        </p:nvCxnSpPr>
        <p:spPr>
          <a:xfrm>
            <a:off x="1219359" y="2478704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96CA0932-605B-4E71-B8D3-C72AAAA4A91A}"/>
              </a:ext>
            </a:extLst>
          </p:cNvPr>
          <p:cNvCxnSpPr/>
          <p:nvPr userDrawn="1"/>
        </p:nvCxnSpPr>
        <p:spPr>
          <a:xfrm>
            <a:off x="1219359" y="5253391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2DF21B92-9FD0-4B71-ACA2-7C1925BD0C2C}"/>
              </a:ext>
            </a:extLst>
          </p:cNvPr>
          <p:cNvCxnSpPr/>
          <p:nvPr userDrawn="1"/>
        </p:nvCxnSpPr>
        <p:spPr>
          <a:xfrm>
            <a:off x="1219359" y="3172376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91D61EF0-049D-489F-9607-DBC47717D8D1}"/>
              </a:ext>
            </a:extLst>
          </p:cNvPr>
          <p:cNvCxnSpPr/>
          <p:nvPr userDrawn="1"/>
        </p:nvCxnSpPr>
        <p:spPr>
          <a:xfrm>
            <a:off x="1219359" y="3866048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C7BCC08-99D7-4973-9AB5-A63BAB7784DB}"/>
              </a:ext>
            </a:extLst>
          </p:cNvPr>
          <p:cNvCxnSpPr/>
          <p:nvPr userDrawn="1"/>
        </p:nvCxnSpPr>
        <p:spPr>
          <a:xfrm>
            <a:off x="1219359" y="4559720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13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rediger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10EA91D-3B36-4F01-BD03-074913EC3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1630018" y="2305881"/>
            <a:ext cx="8984972" cy="1709530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lang="nb-NO" sz="10000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 dirty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235914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06242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5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411212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9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64174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9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57205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noProof="0" dirty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Rediger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90" r:id="rId5"/>
    <p:sldLayoutId id="2147483674" r:id="rId6"/>
    <p:sldLayoutId id="2147483691" r:id="rId7"/>
    <p:sldLayoutId id="2147483675" r:id="rId8"/>
    <p:sldLayoutId id="2147483692" r:id="rId9"/>
    <p:sldLayoutId id="2147483676" r:id="rId10"/>
    <p:sldLayoutId id="2147483666" r:id="rId11"/>
    <p:sldLayoutId id="2147483667" r:id="rId12"/>
    <p:sldLayoutId id="2147483694" r:id="rId13"/>
    <p:sldLayoutId id="2147483670" r:id="rId14"/>
    <p:sldLayoutId id="2147483695" r:id="rId15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419842-592E-434F-A9A0-9D056E879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SDC Course Day 6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0095F8-98D7-4910-A38E-D9915094E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summary</a:t>
            </a:r>
            <a:r>
              <a:rPr lang="nb-NO" dirty="0"/>
              <a:t> and a </a:t>
            </a:r>
            <a:r>
              <a:rPr lang="nb-NO" dirty="0" err="1"/>
              <a:t>little</a:t>
            </a:r>
            <a:r>
              <a:rPr lang="nb-NO" dirty="0"/>
              <a:t> </a:t>
            </a:r>
            <a:r>
              <a:rPr lang="nb-NO" dirty="0" err="1"/>
              <a:t>extra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947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6DE018-5D65-130C-8345-BC1CDD7D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60" y="551047"/>
            <a:ext cx="8634760" cy="2289429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Conclusion: </a:t>
            </a:r>
            <a:br>
              <a:rPr lang="en-US" dirty="0"/>
            </a:br>
            <a:r>
              <a:rPr lang="en-US" sz="4000" dirty="0"/>
              <a:t>Threshold values used in the p% rule and in dominance rules should not be made public </a:t>
            </a:r>
            <a:br>
              <a:rPr lang="en-US" dirty="0"/>
            </a:b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6E8C0C7-36E2-2399-A67D-CBAC63C37C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60" y="3015574"/>
            <a:ext cx="9651619" cy="25530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reason for this is that individual contributions can be estimated with greater precision when the limit values are known.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This has been demonstrated in our examples above.</a:t>
            </a:r>
          </a:p>
        </p:txBody>
      </p:sp>
    </p:spTree>
    <p:extLst>
      <p:ext uri="{BB962C8B-B14F-4D97-AF65-F5344CB8AC3E}">
        <p14:creationId xmlns:p14="http://schemas.microsoft.com/office/powerpoint/2010/main" val="249386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E48EC-05FC-5693-D9EE-DDE15A811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5E-16C1-09CF-4396-CC7056444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Is the suppression good enough?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Also: Handling already published tables</a:t>
            </a:r>
          </a:p>
        </p:txBody>
      </p:sp>
    </p:spTree>
    <p:extLst>
      <p:ext uri="{BB962C8B-B14F-4D97-AF65-F5344CB8AC3E}">
        <p14:creationId xmlns:p14="http://schemas.microsoft.com/office/powerpoint/2010/main" val="343870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93C7-7715-E463-D814-95FBAE00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good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4B093-8915-C943-51DE-F595960C4A8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GaussSuppression</a:t>
            </a:r>
            <a:r>
              <a:rPr lang="en-US" dirty="0"/>
              <a:t> functions can be used to check whether a suppression is good enough</a:t>
            </a:r>
          </a:p>
        </p:txBody>
      </p:sp>
      <p:pic>
        <p:nvPicPr>
          <p:cNvPr id="4" name="Bilde 7">
            <a:extLst>
              <a:ext uri="{FF2B5EF4-FFF2-40B4-BE49-F238E27FC236}">
                <a16:creationId xmlns:a16="http://schemas.microsoft.com/office/drawing/2014/main" id="{2CBF2347-C213-1D34-5CD2-5B9B599C6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999" y="3192037"/>
            <a:ext cx="3672266" cy="3114915"/>
          </a:xfrm>
          <a:prstGeom prst="rect">
            <a:avLst/>
          </a:prstGeom>
        </p:spPr>
      </p:pic>
      <p:pic>
        <p:nvPicPr>
          <p:cNvPr id="5" name="Bilde 3">
            <a:extLst>
              <a:ext uri="{FF2B5EF4-FFF2-40B4-BE49-F238E27FC236}">
                <a16:creationId xmlns:a16="http://schemas.microsoft.com/office/drawing/2014/main" id="{59CCFDF4-F5A5-A48F-13CE-0648C7E31E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201" y="3192037"/>
            <a:ext cx="3672266" cy="312090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F3FE0DC-8D86-A205-BB1B-D6AACA20060A}"/>
              </a:ext>
            </a:extLst>
          </p:cNvPr>
          <p:cNvGrpSpPr/>
          <p:nvPr/>
        </p:nvGrpSpPr>
        <p:grpSpPr>
          <a:xfrm>
            <a:off x="4792550" y="4758202"/>
            <a:ext cx="1463040" cy="713928"/>
            <a:chOff x="4792550" y="4758202"/>
            <a:chExt cx="1463040" cy="7139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9B388B-EBD4-E6A3-1225-59E190BB8015}"/>
                </a:ext>
              </a:extLst>
            </p:cNvPr>
            <p:cNvSpPr txBox="1"/>
            <p:nvPr/>
          </p:nvSpPr>
          <p:spPr>
            <a:xfrm>
              <a:off x="4905487" y="4758202"/>
              <a:ext cx="1210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But how?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65E49BA0-3BD6-3AAD-6128-8251936BED4F}"/>
                </a:ext>
              </a:extLst>
            </p:cNvPr>
            <p:cNvSpPr/>
            <p:nvPr/>
          </p:nvSpPr>
          <p:spPr>
            <a:xfrm>
              <a:off x="4792550" y="4984450"/>
              <a:ext cx="1463040" cy="48768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8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1EF3F-D421-57A0-7050-F31584AB1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6B34-F55B-0E7B-18F4-8FAFF4AF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suppressions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FDB2-8651-E013-7727-B52DB78E21E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GaussSuppression</a:t>
            </a:r>
            <a:r>
              <a:rPr lang="en-US" sz="2000" dirty="0"/>
              <a:t> package and its functions have many advanced features, one of which is completely custom primary suppression</a:t>
            </a:r>
          </a:p>
          <a:p>
            <a:pPr lvl="1"/>
            <a:r>
              <a:rPr lang="en-US" sz="1600" dirty="0"/>
              <a:t>The 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primary</a:t>
            </a:r>
            <a:r>
              <a:rPr lang="en-US" sz="1600" dirty="0"/>
              <a:t> parameter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Can also force publication using </a:t>
            </a:r>
            <a:r>
              <a:rPr lang="en-US" sz="16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forced = …</a:t>
            </a: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primary = … </a:t>
            </a:r>
            <a:r>
              <a:rPr lang="en-US" sz="2000" dirty="0">
                <a:ea typeface="Cascadia Code" panose="020B0609020000020004" pitchFamily="49" charset="0"/>
                <a:cs typeface="Cascadia Code" panose="020B0609020000020004" pitchFamily="49" charset="0"/>
              </a:rPr>
              <a:t>and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forced = … </a:t>
            </a:r>
            <a:r>
              <a:rPr lang="en-US" sz="2000" dirty="0">
                <a:ea typeface="Cascadia Code" panose="020B0609020000020004" pitchFamily="49" charset="0"/>
                <a:cs typeface="Cascadia Code" panose="020B0609020000020004" pitchFamily="49" charset="0"/>
              </a:rPr>
              <a:t>can be (1) integers, (2) a list of TRUE/FALSE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, or (3) a function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primary </a:t>
            </a:r>
            <a:r>
              <a:rPr lang="en-US" sz="16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and </a:t>
            </a:r>
            <a:r>
              <a:rPr lang="en-US" sz="16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forced </a:t>
            </a:r>
            <a:r>
              <a:rPr lang="en-US" sz="16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as functions is most powerful (and most used by us), but more complex and outside of the scope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7276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BEC94-9CA1-C253-9E4E-DF31913F6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37D0-5329-7AA6-3666-06CBEB50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suppressions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8BD7-0B66-2783-D40F-ACFD9068FCD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2376" y="1869425"/>
            <a:ext cx="4876641" cy="39788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primary = … </a:t>
            </a:r>
            <a:r>
              <a:rPr lang="en-US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as integers: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Indicates which rows in output table should be primary suppressed</a:t>
            </a:r>
          </a:p>
          <a:p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primary = … </a:t>
            </a:r>
            <a:r>
              <a:rPr lang="en-US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as TRUE/FALSE: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Must be a vector of same length as output table, TRUE indicates primary suppressed cells.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4D5BB-C01E-8FAD-3C29-FE1BAC182075}"/>
              </a:ext>
            </a:extLst>
          </p:cNvPr>
          <p:cNvSpPr txBox="1"/>
          <p:nvPr/>
        </p:nvSpPr>
        <p:spPr>
          <a:xfrm>
            <a:off x="4323806" y="1534144"/>
            <a:ext cx="3544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SuppressSmallCounts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(data = social,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formula = ~county*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main_income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maxN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3,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primary = c(5,7))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C99E7-BE15-AC32-9BC3-F359C48E7546}"/>
              </a:ext>
            </a:extLst>
          </p:cNvPr>
          <p:cNvSpPr txBox="1"/>
          <p:nvPr/>
        </p:nvSpPr>
        <p:spPr>
          <a:xfrm>
            <a:off x="8272825" y="1431697"/>
            <a:ext cx="3544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SuppressSmallCounts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(data = social,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formula = ~county*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main_income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maxN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3,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primary = c(FALSE,FALSE,FALSE,FALSE,</a:t>
            </a:r>
            <a:r>
              <a:rPr lang="en-US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,FALSE,</a:t>
            </a:r>
            <a:r>
              <a:rPr lang="en-US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,FALSE,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FALSE,FALSE,FALSE,FALSE,FALSE,FALSE,FALSE))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8DBC96-DCEA-730A-3C22-BD5ECEBB8912}"/>
              </a:ext>
            </a:extLst>
          </p:cNvPr>
          <p:cNvGrpSpPr/>
          <p:nvPr/>
        </p:nvGrpSpPr>
        <p:grpSpPr>
          <a:xfrm>
            <a:off x="6217920" y="2269755"/>
            <a:ext cx="3544388" cy="3757843"/>
            <a:chOff x="6217920" y="2269755"/>
            <a:chExt cx="3544388" cy="37578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73BD48-1D7A-D215-F243-4669E5262134}"/>
                </a:ext>
              </a:extLst>
            </p:cNvPr>
            <p:cNvSpPr txBox="1"/>
            <p:nvPr/>
          </p:nvSpPr>
          <p:spPr>
            <a:xfrm>
              <a:off x="6217920" y="3719274"/>
              <a:ext cx="3544388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county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main_income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freq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primary suppressed</a:t>
              </a: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1      Total 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Total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771   FALSE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endPara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2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Trondelag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 Total  550   FALSE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endPara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3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Viken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 Total  221   FALSE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endPara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4      Total  assistance  329   FALSE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endPara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5      Total       other   88    TRUE 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TRUE</a:t>
              </a:r>
              <a:endPara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6      Total    pensions  255   FALSE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endPara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7      Total       wages   99    TRUE 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TRUE</a:t>
              </a:r>
              <a:endPara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8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Trondelag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assistance  246   FALSE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endPara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9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Trondelag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 other   68   FALSE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endPara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10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Trondelag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pensions  174   FALSE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endPara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11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Trondelag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 wages   62   FALSE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endPara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12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Viken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assistance   83   FALSE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endPara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13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Viken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 other   20   FALSE       TRUE</a:t>
              </a: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14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Viken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pensions   81   FALSE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endPara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15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Viken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 wages   37   FALSE       TRUE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62B27782-4267-954F-980E-DF28D99162AF}"/>
                </a:ext>
              </a:extLst>
            </p:cNvPr>
            <p:cNvSpPr/>
            <p:nvPr/>
          </p:nvSpPr>
          <p:spPr>
            <a:xfrm rot="3646978">
              <a:off x="6221651" y="2718706"/>
              <a:ext cx="1329997" cy="43209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C25D6AE8-467F-F8EC-25CC-F727D3324F8E}"/>
                </a:ext>
              </a:extLst>
            </p:cNvPr>
            <p:cNvSpPr/>
            <p:nvPr/>
          </p:nvSpPr>
          <p:spPr>
            <a:xfrm rot="7646126">
              <a:off x="8350895" y="2745195"/>
              <a:ext cx="1329997" cy="43209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184E6B-710E-D51B-E503-B329533DBC9B}"/>
                </a:ext>
              </a:extLst>
            </p:cNvPr>
            <p:cNvSpPr/>
            <p:nvPr/>
          </p:nvSpPr>
          <p:spPr>
            <a:xfrm>
              <a:off x="6217920" y="4423954"/>
              <a:ext cx="3544388" cy="18288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64EEAD-B08A-C54C-AA1D-2568129DE95E}"/>
                </a:ext>
              </a:extLst>
            </p:cNvPr>
            <p:cNvSpPr/>
            <p:nvPr/>
          </p:nvSpPr>
          <p:spPr>
            <a:xfrm>
              <a:off x="6217920" y="4705501"/>
              <a:ext cx="3544388" cy="18288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59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024C-72B1-430D-9EF0-109087485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0714-E48F-A33D-5570-40EE7402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suppressions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8FE4-3BDD-3B18-3D01-2A28E89FEE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2376" y="1869425"/>
            <a:ext cx="4876641" cy="39788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primary = … </a:t>
            </a:r>
            <a:r>
              <a:rPr lang="en-US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as integers: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Indicates which rows in output table should be primary suppressed</a:t>
            </a:r>
          </a:p>
          <a:p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primary = … </a:t>
            </a:r>
            <a:r>
              <a:rPr lang="en-US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as TRUE/FALSE: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Must be a vector of same length as output table, TRUE indicates primary suppressed cells.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7535E-3C8B-A84B-F0CE-80550037943F}"/>
              </a:ext>
            </a:extLst>
          </p:cNvPr>
          <p:cNvSpPr txBox="1"/>
          <p:nvPr/>
        </p:nvSpPr>
        <p:spPr>
          <a:xfrm>
            <a:off x="4323806" y="1534144"/>
            <a:ext cx="3544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SuppressSmallCounts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(data = social,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formula = ~county*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main_income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maxN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3,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primary = c(5,7,11))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A1EF0-E431-FE7B-AF0E-03EC1397564F}"/>
              </a:ext>
            </a:extLst>
          </p:cNvPr>
          <p:cNvSpPr txBox="1"/>
          <p:nvPr/>
        </p:nvSpPr>
        <p:spPr>
          <a:xfrm>
            <a:off x="6217920" y="3719274"/>
            <a:ext cx="35443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county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main_income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freq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primary suppressed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      Total 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Total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771   FALSE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Trondelag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Total  550   FALSE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Viken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Total  221   FALSE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      Total  assistance  329   FALSE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      Total       other   88    TRUE 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      Total    pensions  255   FALSE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7      Total       wages   99    TRUE 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8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Trondelag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assistance  246   FALSE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9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Trondelag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other   68   FALSE       TRUE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Trondelag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pensions  174   FALSE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Trondelag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wages   62    TRUE 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12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Viken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assistance   83   FALSE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13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Viken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other   20   FALSE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14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Viken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pensions   81   FALSE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15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Viken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wages   37   FALSE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5E612-1252-20E8-EFD6-B0518A5BFB58}"/>
              </a:ext>
            </a:extLst>
          </p:cNvPr>
          <p:cNvSpPr txBox="1"/>
          <p:nvPr/>
        </p:nvSpPr>
        <p:spPr>
          <a:xfrm>
            <a:off x="8272825" y="1431697"/>
            <a:ext cx="3544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SuppressSmallCounts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(data = social,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formula = ~county*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main_income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maxN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3,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primary = c(FALSE,FALSE,FALSE,FALSE,</a:t>
            </a:r>
            <a:r>
              <a:rPr lang="en-US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,FALSE,</a:t>
            </a:r>
            <a:r>
              <a:rPr lang="en-US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,FALSE,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FALSE,FALSE,</a:t>
            </a:r>
            <a:r>
              <a:rPr lang="en-US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,FALSE,FALSE,FALSE,FALSE))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CB68A51-497F-2CCB-BCE8-3B63C682A7E3}"/>
              </a:ext>
            </a:extLst>
          </p:cNvPr>
          <p:cNvSpPr/>
          <p:nvPr/>
        </p:nvSpPr>
        <p:spPr>
          <a:xfrm rot="3646978">
            <a:off x="6221651" y="2718706"/>
            <a:ext cx="1329997" cy="4320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70AD49B-725D-096D-2E90-AE01502D2481}"/>
              </a:ext>
            </a:extLst>
          </p:cNvPr>
          <p:cNvSpPr/>
          <p:nvPr/>
        </p:nvSpPr>
        <p:spPr>
          <a:xfrm rot="7646126">
            <a:off x="8350895" y="2745195"/>
            <a:ext cx="1329997" cy="4320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9581E1-80FC-D1B3-8181-34EEF905708E}"/>
              </a:ext>
            </a:extLst>
          </p:cNvPr>
          <p:cNvSpPr/>
          <p:nvPr/>
        </p:nvSpPr>
        <p:spPr>
          <a:xfrm>
            <a:off x="6217920" y="4423954"/>
            <a:ext cx="3544388" cy="1828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EC4A19-4204-4751-5023-3657694F341F}"/>
              </a:ext>
            </a:extLst>
          </p:cNvPr>
          <p:cNvSpPr/>
          <p:nvPr/>
        </p:nvSpPr>
        <p:spPr>
          <a:xfrm>
            <a:off x="6217920" y="4705501"/>
            <a:ext cx="3544388" cy="1828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699BE4-9AEF-341F-DA95-11183E58067D}"/>
              </a:ext>
            </a:extLst>
          </p:cNvPr>
          <p:cNvSpPr/>
          <p:nvPr/>
        </p:nvSpPr>
        <p:spPr>
          <a:xfrm>
            <a:off x="6217920" y="5243423"/>
            <a:ext cx="3544388" cy="1828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46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8CE54-BAA9-0223-C84C-CD1561B5F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830B-F3EB-B4CE-8824-9F1A28A7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suppressions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5AB19-0522-AD2B-9DB2-3486DE0CD6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2376" y="1869425"/>
            <a:ext cx="4876641" cy="39788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forced = … </a:t>
            </a:r>
            <a:r>
              <a:rPr lang="en-US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as integers: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Indicates which rows in output table must be published</a:t>
            </a:r>
          </a:p>
          <a:p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forced = … </a:t>
            </a:r>
            <a:r>
              <a:rPr lang="en-US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as TRUE/FALSE: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Must be a vector of same length as output table, TRUE indicates that a cell must be published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33AEE-C9B0-9CB3-B33A-332751E2008F}"/>
              </a:ext>
            </a:extLst>
          </p:cNvPr>
          <p:cNvSpPr txBox="1"/>
          <p:nvPr/>
        </p:nvSpPr>
        <p:spPr>
          <a:xfrm>
            <a:off x="4323806" y="1534144"/>
            <a:ext cx="35443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SuppressSmallCounts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(data = social,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formula = ~county*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main_income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maxN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3,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primary = c(5,7,11),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		   forced = 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0F7323-A81E-4F01-5A78-7FE0AF934E52}"/>
              </a:ext>
            </a:extLst>
          </p:cNvPr>
          <p:cNvSpPr txBox="1"/>
          <p:nvPr/>
        </p:nvSpPr>
        <p:spPr>
          <a:xfrm>
            <a:off x="8303464" y="977626"/>
            <a:ext cx="3544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SuppressSmallCounts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(data = social,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formula = ~county*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main_income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maxN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3,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primary = c(FALSE,FALSE,FALSE,FALSE,TRUE,FALSE,TRUE,FALSE,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FALSE,FALSE,TRUE,FALSE,FALSE,FALSE,FALSE),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			forced = c(FALSE,FALSE,FALSE,FALSE,FALSE,FALSE,FALSE,FALSE,</a:t>
            </a:r>
          </a:p>
          <a:p>
            <a:r>
              <a:rPr lang="en-US" dirty="0">
                <a:solidFill>
                  <a:srgbClr val="FFC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,FALSE,FALSE,FALSE,FALSE,FALSE,FALSE))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413978-863E-128C-44A7-0C9260F42879}"/>
              </a:ext>
            </a:extLst>
          </p:cNvPr>
          <p:cNvGrpSpPr/>
          <p:nvPr/>
        </p:nvGrpSpPr>
        <p:grpSpPr>
          <a:xfrm>
            <a:off x="6217920" y="2269755"/>
            <a:ext cx="4371704" cy="3757843"/>
            <a:chOff x="6217920" y="2269755"/>
            <a:chExt cx="4371704" cy="37578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6125B0-85EB-2D57-9D20-B506F8F21320}"/>
                </a:ext>
              </a:extLst>
            </p:cNvPr>
            <p:cNvSpPr txBox="1"/>
            <p:nvPr/>
          </p:nvSpPr>
          <p:spPr>
            <a:xfrm>
              <a:off x="6217920" y="3719274"/>
              <a:ext cx="4371704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county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main_income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freq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primary forced unsafe suppressed</a:t>
              </a: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1      Total 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Total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771   FALSE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endPara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2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Trondelag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 Total  550   FALSE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endPara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3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Viken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 Total  221   FALSE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endPara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4      Total  assistance  329   FALSE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endPara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5      Total       other   88    TRUE  FALSE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 TRUE</a:t>
              </a: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6      Total    pensions  255   FALSE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endPara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7      Total       wages   99    TRUE  FALSE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 TRUE</a:t>
              </a: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8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Trondelag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assistance  246   FALSE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endPara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9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Trondelag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 other   68   FALSE   TRUE  FALSE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endPara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10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Trondelag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pensions  174   FALSE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 TRUE</a:t>
              </a: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11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Trondelag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 wages   62    TRUE  FALSE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 TRUE</a:t>
              </a: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12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Viken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assistance   83   FALSE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endPara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13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Viken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 other   20   FALSE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 TRUE</a:t>
              </a: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14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Viken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pensions   81   FALSE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 TRUE</a:t>
              </a:r>
            </a:p>
            <a:p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15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Viken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 wages   37   FALSE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r>
                <a:rPr lang="en-US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</a:t>
              </a:r>
              <a:r>
                <a:rPr lang="en-US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FALSE</a:t>
              </a:r>
              <a:endPara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F779F690-315D-EB7D-3B15-7DF34BB542B2}"/>
                </a:ext>
              </a:extLst>
            </p:cNvPr>
            <p:cNvSpPr/>
            <p:nvPr/>
          </p:nvSpPr>
          <p:spPr>
            <a:xfrm rot="3646978">
              <a:off x="6221651" y="2718706"/>
              <a:ext cx="1329997" cy="43209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547A106-6645-CBB2-21CC-715771816372}"/>
                </a:ext>
              </a:extLst>
            </p:cNvPr>
            <p:cNvSpPr/>
            <p:nvPr/>
          </p:nvSpPr>
          <p:spPr>
            <a:xfrm rot="7646126">
              <a:off x="8350895" y="2745195"/>
              <a:ext cx="1329997" cy="43209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8CDE39-94A7-24C3-6B93-5BDB86A81F78}"/>
                </a:ext>
              </a:extLst>
            </p:cNvPr>
            <p:cNvSpPr/>
            <p:nvPr/>
          </p:nvSpPr>
          <p:spPr>
            <a:xfrm>
              <a:off x="6226628" y="4981304"/>
              <a:ext cx="4362996" cy="18287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571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C00AB-7D0E-052D-C949-58D309999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A719-B2C2-4252-EFF0-8C26D7E7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suppression good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BB406-7C50-75C0-B0AA-7B5030EFF9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Set all the suppressed cells as primary using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primary = …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If the algorithm does not suppress more cells, it was good enough</a:t>
            </a:r>
          </a:p>
        </p:txBody>
      </p:sp>
      <p:pic>
        <p:nvPicPr>
          <p:cNvPr id="4" name="Bilde 7">
            <a:extLst>
              <a:ext uri="{FF2B5EF4-FFF2-40B4-BE49-F238E27FC236}">
                <a16:creationId xmlns:a16="http://schemas.microsoft.com/office/drawing/2014/main" id="{2E7FC4AB-CF5E-507C-5D4C-E2657F301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4997" y="4046843"/>
            <a:ext cx="2833466" cy="2403422"/>
          </a:xfrm>
          <a:prstGeom prst="rect">
            <a:avLst/>
          </a:prstGeom>
        </p:spPr>
      </p:pic>
      <p:pic>
        <p:nvPicPr>
          <p:cNvPr id="5" name="Bilde 3">
            <a:extLst>
              <a:ext uri="{FF2B5EF4-FFF2-40B4-BE49-F238E27FC236}">
                <a16:creationId xmlns:a16="http://schemas.microsoft.com/office/drawing/2014/main" id="{8DEE5447-E85B-544D-E55E-A2EB6EB4F6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5168" y="3957950"/>
            <a:ext cx="2833466" cy="240804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B00F90A-E22E-29CD-5035-5EB1BFD4EB76}"/>
              </a:ext>
            </a:extLst>
          </p:cNvPr>
          <p:cNvGrpSpPr/>
          <p:nvPr/>
        </p:nvGrpSpPr>
        <p:grpSpPr>
          <a:xfrm>
            <a:off x="4792551" y="4708517"/>
            <a:ext cx="1234474" cy="763613"/>
            <a:chOff x="4792550" y="4639305"/>
            <a:chExt cx="1599919" cy="8328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F730AF-0848-073F-0AA2-1757A2937A09}"/>
                </a:ext>
              </a:extLst>
            </p:cNvPr>
            <p:cNvSpPr txBox="1"/>
            <p:nvPr/>
          </p:nvSpPr>
          <p:spPr>
            <a:xfrm>
              <a:off x="4792550" y="4639305"/>
              <a:ext cx="1599919" cy="402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But how?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B8227E5-24D4-602B-FE68-1E8BFB189E41}"/>
                </a:ext>
              </a:extLst>
            </p:cNvPr>
            <p:cNvSpPr/>
            <p:nvPr/>
          </p:nvSpPr>
          <p:spPr>
            <a:xfrm>
              <a:off x="4792550" y="4984450"/>
              <a:ext cx="1463040" cy="48768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58CACC6-1496-DBF8-FBCD-83DCA1D0D8F5}"/>
              </a:ext>
            </a:extLst>
          </p:cNvPr>
          <p:cNvSpPr/>
          <p:nvPr/>
        </p:nvSpPr>
        <p:spPr>
          <a:xfrm>
            <a:off x="3496733" y="3188993"/>
            <a:ext cx="3454399" cy="612648"/>
          </a:xfrm>
          <a:prstGeom prst="wedgeRectCallout">
            <a:avLst>
              <a:gd name="adj1" fmla="val -75299"/>
              <a:gd name="adj2" fmla="val 193788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all the suppressions as primary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79824EE-1D02-96E6-4F0F-90324484B5B9}"/>
              </a:ext>
            </a:extLst>
          </p:cNvPr>
          <p:cNvSpPr/>
          <p:nvPr/>
        </p:nvSpPr>
        <p:spPr>
          <a:xfrm>
            <a:off x="7789333" y="3888824"/>
            <a:ext cx="3454399" cy="612648"/>
          </a:xfrm>
          <a:prstGeom prst="wedgeRectCallout">
            <a:avLst>
              <a:gd name="adj1" fmla="val -73093"/>
              <a:gd name="adj2" fmla="val 240775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suppression was not good enough!</a:t>
            </a:r>
          </a:p>
        </p:txBody>
      </p:sp>
    </p:spTree>
    <p:extLst>
      <p:ext uri="{BB962C8B-B14F-4D97-AF65-F5344CB8AC3E}">
        <p14:creationId xmlns:p14="http://schemas.microsoft.com/office/powerpoint/2010/main" val="354008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5FF5D-C48D-180E-C6BE-097690480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5BB4-B8B6-47EB-2614-61E35180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already published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86E0-637D-D023-B8B3-847CCD757FA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How to suppress a table with respect to already published (and maybe protected tables):</a:t>
            </a:r>
          </a:p>
          <a:p>
            <a:endParaRPr lang="en-US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BCE6F13-18C5-783A-8948-846C9C53D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843688"/>
              </p:ext>
            </p:extLst>
          </p:nvPr>
        </p:nvGraphicFramePr>
        <p:xfrm>
          <a:off x="6957832" y="4014096"/>
          <a:ext cx="3913146" cy="1835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191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652191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652191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652191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652191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652191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14064"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nb-NO" sz="1500" dirty="0" err="1"/>
                        <a:t>Hthy</a:t>
                      </a:r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nb-NO" sz="1500" dirty="0"/>
                        <a:t>CoV2</a:t>
                      </a:r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nb-NO" sz="1500" dirty="0"/>
                        <a:t>Cold</a:t>
                      </a:r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nb-NO" sz="1500" dirty="0"/>
                        <a:t>Flu</a:t>
                      </a:r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Total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04224">
                <a:tc>
                  <a:txBody>
                    <a:bodyPr/>
                    <a:lstStyle/>
                    <a:p>
                      <a:r>
                        <a:rPr lang="en-NO" sz="1500" dirty="0"/>
                        <a:t>k1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6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7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4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18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04224">
                <a:tc>
                  <a:txBody>
                    <a:bodyPr/>
                    <a:lstStyle/>
                    <a:p>
                      <a:r>
                        <a:rPr lang="en-NO" sz="1500" dirty="0"/>
                        <a:t>k2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2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b="0" dirty="0"/>
                        <a:t>5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b="0" dirty="0"/>
                        <a:t>6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6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19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04224">
                <a:tc>
                  <a:txBody>
                    <a:bodyPr/>
                    <a:lstStyle/>
                    <a:p>
                      <a:r>
                        <a:rPr lang="en-NO" sz="1500" dirty="0"/>
                        <a:t>k3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3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b="0" dirty="0"/>
                        <a:t>8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b="0" dirty="0"/>
                        <a:t>5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2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18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04224">
                <a:tc>
                  <a:txBody>
                    <a:bodyPr/>
                    <a:lstStyle/>
                    <a:p>
                      <a:r>
                        <a:rPr lang="en-NO" sz="1500" dirty="0"/>
                        <a:t>k4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8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nb-NO" sz="1500" b="0" dirty="0"/>
                        <a:t>4</a:t>
                      </a:r>
                      <a:endParaRPr lang="en-NO" sz="1500" b="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b="0" dirty="0"/>
                        <a:t>9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7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28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04224">
                <a:tc>
                  <a:txBody>
                    <a:bodyPr/>
                    <a:lstStyle/>
                    <a:p>
                      <a:r>
                        <a:rPr lang="en-NO" sz="1500" dirty="0"/>
                        <a:t>Total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19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18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27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19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83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1C6EF8D-E387-43D6-E873-4FB35600D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69889"/>
              </p:ext>
            </p:extLst>
          </p:nvPr>
        </p:nvGraphicFramePr>
        <p:xfrm>
          <a:off x="1219359" y="4227921"/>
          <a:ext cx="1984883" cy="117822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01969">
                  <a:extLst>
                    <a:ext uri="{9D8B030D-6E8A-4147-A177-3AD203B41FA5}">
                      <a16:colId xmlns:a16="http://schemas.microsoft.com/office/drawing/2014/main" val="2419547878"/>
                    </a:ext>
                  </a:extLst>
                </a:gridCol>
                <a:gridCol w="638063">
                  <a:extLst>
                    <a:ext uri="{9D8B030D-6E8A-4147-A177-3AD203B41FA5}">
                      <a16:colId xmlns:a16="http://schemas.microsoft.com/office/drawing/2014/main" val="3306667708"/>
                    </a:ext>
                  </a:extLst>
                </a:gridCol>
                <a:gridCol w="644851">
                  <a:extLst>
                    <a:ext uri="{9D8B030D-6E8A-4147-A177-3AD203B41FA5}">
                      <a16:colId xmlns:a16="http://schemas.microsoft.com/office/drawing/2014/main" val="1719517567"/>
                    </a:ext>
                  </a:extLst>
                </a:gridCol>
              </a:tblGrid>
              <a:tr h="294557">
                <a:tc>
                  <a:txBody>
                    <a:bodyPr/>
                    <a:lstStyle/>
                    <a:p>
                      <a:endParaRPr lang="en-NO" sz="1400" dirty="0"/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CoV2</a:t>
                      </a:r>
                      <a:endParaRPr lang="en-NO" sz="1400" dirty="0"/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Cold</a:t>
                      </a:r>
                      <a:endParaRPr lang="en-NO" sz="1400" dirty="0"/>
                    </a:p>
                  </a:txBody>
                  <a:tcPr marL="72631" marR="72631" marT="36315" marB="36315"/>
                </a:tc>
                <a:extLst>
                  <a:ext uri="{0D108BD9-81ED-4DB2-BD59-A6C34878D82A}">
                    <a16:rowId xmlns:a16="http://schemas.microsoft.com/office/drawing/2014/main" val="698630612"/>
                  </a:ext>
                </a:extLst>
              </a:tr>
              <a:tr h="294557">
                <a:tc>
                  <a:txBody>
                    <a:bodyPr/>
                    <a:lstStyle/>
                    <a:p>
                      <a:r>
                        <a:rPr lang="en-NO" sz="1400" dirty="0"/>
                        <a:t>k2</a:t>
                      </a:r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5</a:t>
                      </a:r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6</a:t>
                      </a:r>
                    </a:p>
                  </a:txBody>
                  <a:tcPr marL="72631" marR="72631" marT="36315" marB="36315"/>
                </a:tc>
                <a:extLst>
                  <a:ext uri="{0D108BD9-81ED-4DB2-BD59-A6C34878D82A}">
                    <a16:rowId xmlns:a16="http://schemas.microsoft.com/office/drawing/2014/main" val="1286524329"/>
                  </a:ext>
                </a:extLst>
              </a:tr>
              <a:tr h="294557">
                <a:tc>
                  <a:txBody>
                    <a:bodyPr/>
                    <a:lstStyle/>
                    <a:p>
                      <a:r>
                        <a:rPr lang="en-NO" sz="1400" dirty="0"/>
                        <a:t>k3</a:t>
                      </a:r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8</a:t>
                      </a:r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5</a:t>
                      </a:r>
                    </a:p>
                  </a:txBody>
                  <a:tcPr marL="72631" marR="72631" marT="36315" marB="36315"/>
                </a:tc>
                <a:extLst>
                  <a:ext uri="{0D108BD9-81ED-4DB2-BD59-A6C34878D82A}">
                    <a16:rowId xmlns:a16="http://schemas.microsoft.com/office/drawing/2014/main" val="2589746810"/>
                  </a:ext>
                </a:extLst>
              </a:tr>
              <a:tr h="294557">
                <a:tc>
                  <a:txBody>
                    <a:bodyPr/>
                    <a:lstStyle/>
                    <a:p>
                      <a:r>
                        <a:rPr lang="en-NO" sz="1400" dirty="0"/>
                        <a:t>k4</a:t>
                      </a:r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-</a:t>
                      </a:r>
                      <a:endParaRPr lang="en-NO" sz="1400" dirty="0"/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9</a:t>
                      </a:r>
                    </a:p>
                  </a:txBody>
                  <a:tcPr marL="72631" marR="72631" marT="36315" marB="36315"/>
                </a:tc>
                <a:extLst>
                  <a:ext uri="{0D108BD9-81ED-4DB2-BD59-A6C34878D82A}">
                    <a16:rowId xmlns:a16="http://schemas.microsoft.com/office/drawing/2014/main" val="4461564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AACA7A4-1E8E-7838-172B-1D0A1C6F89DB}"/>
              </a:ext>
            </a:extLst>
          </p:cNvPr>
          <p:cNvSpPr txBox="1"/>
          <p:nvPr/>
        </p:nvSpPr>
        <p:spPr>
          <a:xfrm>
            <a:off x="1396999" y="3851607"/>
            <a:ext cx="1984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Already</a:t>
            </a:r>
            <a:r>
              <a:rPr lang="nb-NO" sz="1400" dirty="0"/>
              <a:t> </a:t>
            </a:r>
            <a:r>
              <a:rPr lang="nb-NO" sz="1400" dirty="0" err="1"/>
              <a:t>published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390CE6-AA09-AA37-53E8-928845FC28CE}"/>
              </a:ext>
            </a:extLst>
          </p:cNvPr>
          <p:cNvSpPr txBox="1"/>
          <p:nvPr/>
        </p:nvSpPr>
        <p:spPr>
          <a:xfrm>
            <a:off x="7645400" y="3615267"/>
            <a:ext cx="273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Table</a:t>
            </a:r>
            <a:r>
              <a:rPr lang="nb-NO" sz="1400" dirty="0"/>
              <a:t> </a:t>
            </a:r>
            <a:r>
              <a:rPr lang="nb-NO" sz="1400" dirty="0" err="1"/>
              <a:t>we</a:t>
            </a:r>
            <a:r>
              <a:rPr lang="nb-NO" sz="1400" dirty="0"/>
              <a:t> </a:t>
            </a:r>
            <a:r>
              <a:rPr lang="nb-NO" sz="1400" dirty="0" err="1"/>
              <a:t>are</a:t>
            </a:r>
            <a:r>
              <a:rPr lang="nb-NO" sz="1400" dirty="0"/>
              <a:t> </a:t>
            </a:r>
            <a:r>
              <a:rPr lang="nb-NO" sz="1400" dirty="0" err="1"/>
              <a:t>trying</a:t>
            </a:r>
            <a:r>
              <a:rPr lang="nb-NO" sz="1400" dirty="0"/>
              <a:t> to </a:t>
            </a:r>
            <a:r>
              <a:rPr lang="nb-NO" sz="1400" dirty="0" err="1"/>
              <a:t>protect</a:t>
            </a:r>
            <a:endParaRPr lang="en-US" sz="1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00C67-0D4D-3538-E2C6-464906EE760B}"/>
              </a:ext>
            </a:extLst>
          </p:cNvPr>
          <p:cNvGrpSpPr/>
          <p:nvPr/>
        </p:nvGrpSpPr>
        <p:grpSpPr>
          <a:xfrm>
            <a:off x="3587931" y="3851607"/>
            <a:ext cx="3192261" cy="1437643"/>
            <a:chOff x="3587931" y="3851607"/>
            <a:chExt cx="3192261" cy="1437643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C358CF0A-FC31-52C3-105C-033B523E9D46}"/>
                </a:ext>
              </a:extLst>
            </p:cNvPr>
            <p:cNvSpPr/>
            <p:nvPr/>
          </p:nvSpPr>
          <p:spPr>
            <a:xfrm>
              <a:off x="3587931" y="4310743"/>
              <a:ext cx="3192261" cy="4267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07DD0F-5961-78E5-25BF-C44D418BBB00}"/>
                </a:ext>
              </a:extLst>
            </p:cNvPr>
            <p:cNvSpPr txBox="1"/>
            <p:nvPr/>
          </p:nvSpPr>
          <p:spPr>
            <a:xfrm>
              <a:off x="3912091" y="3851607"/>
              <a:ext cx="2644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All </a:t>
              </a:r>
              <a:r>
                <a:rPr lang="nb-NO" sz="1400" dirty="0" err="1"/>
                <a:t>already</a:t>
              </a:r>
              <a:r>
                <a:rPr lang="nb-NO" sz="1400" dirty="0"/>
                <a:t> </a:t>
              </a:r>
              <a:r>
                <a:rPr lang="nb-NO" sz="1400" dirty="0" err="1"/>
                <a:t>published</a:t>
              </a:r>
              <a:r>
                <a:rPr lang="nb-NO" sz="1400" dirty="0"/>
                <a:t> </a:t>
              </a:r>
              <a:r>
                <a:rPr lang="nb-NO" sz="1400" dirty="0" err="1"/>
                <a:t>cells</a:t>
              </a:r>
              <a:r>
                <a:rPr lang="nb-NO" sz="1400" dirty="0"/>
                <a:t> as</a:t>
              </a:r>
            </a:p>
            <a:p>
              <a:r>
                <a:rPr lang="nb-NO" sz="1400" dirty="0" err="1"/>
                <a:t>forced</a:t>
              </a:r>
              <a:r>
                <a:rPr lang="nb-NO" sz="1400" dirty="0"/>
                <a:t> </a:t>
              </a:r>
              <a:r>
                <a:rPr lang="nb-NO" sz="1400" b="1" dirty="0"/>
                <a:t>(bold)</a:t>
              </a:r>
              <a:endParaRPr lang="en-US" sz="14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E40419-01FF-EBD2-8E01-95CD8F2F3488}"/>
                </a:ext>
              </a:extLst>
            </p:cNvPr>
            <p:cNvSpPr txBox="1"/>
            <p:nvPr/>
          </p:nvSpPr>
          <p:spPr>
            <a:xfrm>
              <a:off x="3912090" y="4766030"/>
              <a:ext cx="2644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All </a:t>
              </a:r>
              <a:r>
                <a:rPr lang="nb-NO" sz="1400" dirty="0" err="1"/>
                <a:t>suppressed</a:t>
              </a:r>
              <a:r>
                <a:rPr lang="nb-NO" sz="1400" dirty="0"/>
                <a:t> </a:t>
              </a:r>
              <a:r>
                <a:rPr lang="nb-NO" sz="1400" dirty="0" err="1"/>
                <a:t>cells</a:t>
              </a:r>
              <a:r>
                <a:rPr lang="nb-NO" sz="1400" dirty="0"/>
                <a:t> as</a:t>
              </a:r>
            </a:p>
            <a:p>
              <a:r>
                <a:rPr lang="nb-NO" sz="1400" dirty="0" err="1"/>
                <a:t>primary</a:t>
              </a:r>
              <a:r>
                <a:rPr lang="nb-NO" sz="1400" dirty="0"/>
                <a:t> </a:t>
              </a:r>
              <a:r>
                <a:rPr lang="nb-NO" sz="1400" b="1" dirty="0"/>
                <a:t>(-)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7489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672E7-A201-D265-1EAD-8086DCDEF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E271-1962-EED1-53F3-8FDAD579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already published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630F9-BE6A-5701-5CE2-2B163597DAF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How to suppress a table with respect to already published (and maybe protected tables):</a:t>
            </a:r>
          </a:p>
          <a:p>
            <a:endParaRPr lang="en-US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09EE46C1-248F-556B-3006-56A1418F3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1763"/>
              </p:ext>
            </p:extLst>
          </p:nvPr>
        </p:nvGraphicFramePr>
        <p:xfrm>
          <a:off x="6957832" y="4014096"/>
          <a:ext cx="3913146" cy="1835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191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652191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652191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652191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652191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652191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14064"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nb-NO" sz="1500" dirty="0" err="1"/>
                        <a:t>Hthy</a:t>
                      </a:r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nb-NO" sz="1500" dirty="0"/>
                        <a:t>CoV2</a:t>
                      </a:r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nb-NO" sz="1500" dirty="0"/>
                        <a:t>Cold</a:t>
                      </a:r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nb-NO" sz="1500" dirty="0"/>
                        <a:t>Flu</a:t>
                      </a:r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Total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04224">
                <a:tc>
                  <a:txBody>
                    <a:bodyPr/>
                    <a:lstStyle/>
                    <a:p>
                      <a:r>
                        <a:rPr lang="en-NO" sz="1500" dirty="0"/>
                        <a:t>k1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6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7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4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18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04224">
                <a:tc>
                  <a:txBody>
                    <a:bodyPr/>
                    <a:lstStyle/>
                    <a:p>
                      <a:r>
                        <a:rPr lang="en-NO" sz="1500" dirty="0"/>
                        <a:t>k2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2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b="1" dirty="0"/>
                        <a:t>5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b="1" dirty="0"/>
                        <a:t>6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6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19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04224">
                <a:tc>
                  <a:txBody>
                    <a:bodyPr/>
                    <a:lstStyle/>
                    <a:p>
                      <a:r>
                        <a:rPr lang="en-NO" sz="1500" dirty="0"/>
                        <a:t>k3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3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b="1" dirty="0"/>
                        <a:t>8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b="1" dirty="0"/>
                        <a:t>5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2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18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04224">
                <a:tc>
                  <a:txBody>
                    <a:bodyPr/>
                    <a:lstStyle/>
                    <a:p>
                      <a:r>
                        <a:rPr lang="en-NO" sz="1500" dirty="0"/>
                        <a:t>k4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8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nb-NO" sz="1500" b="1" dirty="0"/>
                        <a:t>-</a:t>
                      </a:r>
                      <a:endParaRPr lang="en-NO" sz="1500" b="1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b="1" dirty="0"/>
                        <a:t>9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7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28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04224">
                <a:tc>
                  <a:txBody>
                    <a:bodyPr/>
                    <a:lstStyle/>
                    <a:p>
                      <a:r>
                        <a:rPr lang="en-NO" sz="1500" dirty="0"/>
                        <a:t>Total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19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18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27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19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83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69462C2-A526-62DE-30AC-F29F5BC87BC5}"/>
              </a:ext>
            </a:extLst>
          </p:cNvPr>
          <p:cNvGraphicFramePr>
            <a:graphicFrameLocks noGrp="1"/>
          </p:cNvGraphicFramePr>
          <p:nvPr/>
        </p:nvGraphicFramePr>
        <p:xfrm>
          <a:off x="1219359" y="4227921"/>
          <a:ext cx="1984883" cy="117822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01969">
                  <a:extLst>
                    <a:ext uri="{9D8B030D-6E8A-4147-A177-3AD203B41FA5}">
                      <a16:colId xmlns:a16="http://schemas.microsoft.com/office/drawing/2014/main" val="2419547878"/>
                    </a:ext>
                  </a:extLst>
                </a:gridCol>
                <a:gridCol w="638063">
                  <a:extLst>
                    <a:ext uri="{9D8B030D-6E8A-4147-A177-3AD203B41FA5}">
                      <a16:colId xmlns:a16="http://schemas.microsoft.com/office/drawing/2014/main" val="3306667708"/>
                    </a:ext>
                  </a:extLst>
                </a:gridCol>
                <a:gridCol w="644851">
                  <a:extLst>
                    <a:ext uri="{9D8B030D-6E8A-4147-A177-3AD203B41FA5}">
                      <a16:colId xmlns:a16="http://schemas.microsoft.com/office/drawing/2014/main" val="1719517567"/>
                    </a:ext>
                  </a:extLst>
                </a:gridCol>
              </a:tblGrid>
              <a:tr h="294557">
                <a:tc>
                  <a:txBody>
                    <a:bodyPr/>
                    <a:lstStyle/>
                    <a:p>
                      <a:endParaRPr lang="en-NO" sz="1400" dirty="0"/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CoV2</a:t>
                      </a:r>
                      <a:endParaRPr lang="en-NO" sz="1400" dirty="0"/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Cold</a:t>
                      </a:r>
                      <a:endParaRPr lang="en-NO" sz="1400" dirty="0"/>
                    </a:p>
                  </a:txBody>
                  <a:tcPr marL="72631" marR="72631" marT="36315" marB="36315"/>
                </a:tc>
                <a:extLst>
                  <a:ext uri="{0D108BD9-81ED-4DB2-BD59-A6C34878D82A}">
                    <a16:rowId xmlns:a16="http://schemas.microsoft.com/office/drawing/2014/main" val="698630612"/>
                  </a:ext>
                </a:extLst>
              </a:tr>
              <a:tr h="294557">
                <a:tc>
                  <a:txBody>
                    <a:bodyPr/>
                    <a:lstStyle/>
                    <a:p>
                      <a:r>
                        <a:rPr lang="en-NO" sz="1400" dirty="0"/>
                        <a:t>k2</a:t>
                      </a:r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5</a:t>
                      </a:r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6</a:t>
                      </a:r>
                    </a:p>
                  </a:txBody>
                  <a:tcPr marL="72631" marR="72631" marT="36315" marB="36315"/>
                </a:tc>
                <a:extLst>
                  <a:ext uri="{0D108BD9-81ED-4DB2-BD59-A6C34878D82A}">
                    <a16:rowId xmlns:a16="http://schemas.microsoft.com/office/drawing/2014/main" val="1286524329"/>
                  </a:ext>
                </a:extLst>
              </a:tr>
              <a:tr h="294557">
                <a:tc>
                  <a:txBody>
                    <a:bodyPr/>
                    <a:lstStyle/>
                    <a:p>
                      <a:r>
                        <a:rPr lang="en-NO" sz="1400" dirty="0"/>
                        <a:t>k3</a:t>
                      </a:r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8</a:t>
                      </a:r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5</a:t>
                      </a:r>
                    </a:p>
                  </a:txBody>
                  <a:tcPr marL="72631" marR="72631" marT="36315" marB="36315"/>
                </a:tc>
                <a:extLst>
                  <a:ext uri="{0D108BD9-81ED-4DB2-BD59-A6C34878D82A}">
                    <a16:rowId xmlns:a16="http://schemas.microsoft.com/office/drawing/2014/main" val="2589746810"/>
                  </a:ext>
                </a:extLst>
              </a:tr>
              <a:tr h="294557">
                <a:tc>
                  <a:txBody>
                    <a:bodyPr/>
                    <a:lstStyle/>
                    <a:p>
                      <a:r>
                        <a:rPr lang="en-NO" sz="1400" dirty="0"/>
                        <a:t>k4</a:t>
                      </a:r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-</a:t>
                      </a:r>
                      <a:endParaRPr lang="en-NO" sz="1400" dirty="0"/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9</a:t>
                      </a:r>
                    </a:p>
                  </a:txBody>
                  <a:tcPr marL="72631" marR="72631" marT="36315" marB="36315"/>
                </a:tc>
                <a:extLst>
                  <a:ext uri="{0D108BD9-81ED-4DB2-BD59-A6C34878D82A}">
                    <a16:rowId xmlns:a16="http://schemas.microsoft.com/office/drawing/2014/main" val="4461564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52B67D-208A-5EB2-808F-39B60050013D}"/>
              </a:ext>
            </a:extLst>
          </p:cNvPr>
          <p:cNvSpPr txBox="1"/>
          <p:nvPr/>
        </p:nvSpPr>
        <p:spPr>
          <a:xfrm>
            <a:off x="1396999" y="3851607"/>
            <a:ext cx="1984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Already</a:t>
            </a:r>
            <a:r>
              <a:rPr lang="nb-NO" sz="1400" dirty="0"/>
              <a:t> </a:t>
            </a:r>
            <a:r>
              <a:rPr lang="nb-NO" sz="1400" dirty="0" err="1"/>
              <a:t>published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0EA8E7-9C45-C292-CABC-3C1E12762E57}"/>
              </a:ext>
            </a:extLst>
          </p:cNvPr>
          <p:cNvSpPr txBox="1"/>
          <p:nvPr/>
        </p:nvSpPr>
        <p:spPr>
          <a:xfrm>
            <a:off x="7645400" y="3615267"/>
            <a:ext cx="273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Table</a:t>
            </a:r>
            <a:r>
              <a:rPr lang="nb-NO" sz="1400" dirty="0"/>
              <a:t> </a:t>
            </a:r>
            <a:r>
              <a:rPr lang="nb-NO" sz="1400" dirty="0" err="1"/>
              <a:t>we</a:t>
            </a:r>
            <a:r>
              <a:rPr lang="nb-NO" sz="1400" dirty="0"/>
              <a:t> </a:t>
            </a:r>
            <a:r>
              <a:rPr lang="nb-NO" sz="1400" dirty="0" err="1"/>
              <a:t>are</a:t>
            </a:r>
            <a:r>
              <a:rPr lang="nb-NO" sz="1400" dirty="0"/>
              <a:t> </a:t>
            </a:r>
            <a:r>
              <a:rPr lang="nb-NO" sz="1400" dirty="0" err="1"/>
              <a:t>trying</a:t>
            </a:r>
            <a:r>
              <a:rPr lang="nb-NO" sz="1400" dirty="0"/>
              <a:t> to </a:t>
            </a:r>
            <a:r>
              <a:rPr lang="nb-NO" sz="1400" dirty="0" err="1"/>
              <a:t>protect</a:t>
            </a:r>
            <a:endParaRPr lang="en-US" sz="1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F745D06-9450-D143-85F4-5D800E4A34DD}"/>
              </a:ext>
            </a:extLst>
          </p:cNvPr>
          <p:cNvSpPr/>
          <p:nvPr/>
        </p:nvSpPr>
        <p:spPr>
          <a:xfrm>
            <a:off x="3587931" y="4310743"/>
            <a:ext cx="3192261" cy="426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12F71A-5E19-CEC6-B38C-DDDDF9014E8C}"/>
              </a:ext>
            </a:extLst>
          </p:cNvPr>
          <p:cNvSpPr txBox="1"/>
          <p:nvPr/>
        </p:nvSpPr>
        <p:spPr>
          <a:xfrm>
            <a:off x="3912091" y="3851607"/>
            <a:ext cx="264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All </a:t>
            </a:r>
            <a:r>
              <a:rPr lang="nb-NO" sz="1400" dirty="0" err="1"/>
              <a:t>already</a:t>
            </a:r>
            <a:r>
              <a:rPr lang="nb-NO" sz="1400" dirty="0"/>
              <a:t> </a:t>
            </a:r>
            <a:r>
              <a:rPr lang="nb-NO" sz="1400" dirty="0" err="1"/>
              <a:t>published</a:t>
            </a:r>
            <a:r>
              <a:rPr lang="nb-NO" sz="1400" dirty="0"/>
              <a:t> </a:t>
            </a:r>
            <a:r>
              <a:rPr lang="nb-NO" sz="1400" dirty="0" err="1"/>
              <a:t>cells</a:t>
            </a:r>
            <a:r>
              <a:rPr lang="nb-NO" sz="1400" dirty="0"/>
              <a:t> as</a:t>
            </a:r>
          </a:p>
          <a:p>
            <a:r>
              <a:rPr lang="nb-NO" sz="1400" dirty="0" err="1"/>
              <a:t>forced</a:t>
            </a:r>
            <a:r>
              <a:rPr lang="nb-NO" sz="1400" dirty="0"/>
              <a:t> </a:t>
            </a:r>
            <a:r>
              <a:rPr lang="nb-NO" sz="1400" b="1" dirty="0"/>
              <a:t>(bold)</a:t>
            </a:r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83E2D5-B8F4-DFD5-1C0B-849D7C4DEB04}"/>
              </a:ext>
            </a:extLst>
          </p:cNvPr>
          <p:cNvSpPr txBox="1"/>
          <p:nvPr/>
        </p:nvSpPr>
        <p:spPr>
          <a:xfrm>
            <a:off x="3912090" y="4766030"/>
            <a:ext cx="264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All </a:t>
            </a:r>
            <a:r>
              <a:rPr lang="nb-NO" sz="1400" dirty="0" err="1"/>
              <a:t>suppressed</a:t>
            </a:r>
            <a:r>
              <a:rPr lang="nb-NO" sz="1400" dirty="0"/>
              <a:t> </a:t>
            </a:r>
            <a:r>
              <a:rPr lang="nb-NO" sz="1400" dirty="0" err="1"/>
              <a:t>cells</a:t>
            </a:r>
            <a:r>
              <a:rPr lang="nb-NO" sz="1400" dirty="0"/>
              <a:t> as</a:t>
            </a:r>
          </a:p>
          <a:p>
            <a:r>
              <a:rPr lang="nb-NO" sz="1400" dirty="0" err="1"/>
              <a:t>primary</a:t>
            </a:r>
            <a:r>
              <a:rPr lang="nb-NO" sz="1400" dirty="0"/>
              <a:t> </a:t>
            </a:r>
            <a:r>
              <a:rPr lang="nb-NO" sz="1400" b="1" dirty="0"/>
              <a:t>(-)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8539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8DF02-3767-3037-6A93-8062D9C0D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1BFD0C0F-0633-FB21-C7FF-46769475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8507B37-712C-C933-3DE4-39817249698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b-NO" dirty="0"/>
              <a:t>Course </a:t>
            </a:r>
            <a:r>
              <a:rPr lang="nb-NO" dirty="0" err="1"/>
              <a:t>summary</a:t>
            </a:r>
            <a:endParaRPr lang="nb-NO" dirty="0"/>
          </a:p>
          <a:p>
            <a:r>
              <a:rPr lang="nb-NO" dirty="0" err="1"/>
              <a:t>Keep</a:t>
            </a:r>
            <a:r>
              <a:rPr lang="nb-NO" dirty="0"/>
              <a:t> </a:t>
            </a:r>
            <a:r>
              <a:rPr lang="nb-NO" dirty="0" err="1"/>
              <a:t>dominance</a:t>
            </a:r>
            <a:r>
              <a:rPr lang="nb-NO" dirty="0"/>
              <a:t> and p% </a:t>
            </a:r>
            <a:r>
              <a:rPr lang="nb-NO" dirty="0" err="1"/>
              <a:t>rules</a:t>
            </a:r>
            <a:r>
              <a:rPr lang="nb-NO" dirty="0"/>
              <a:t> </a:t>
            </a:r>
            <a:r>
              <a:rPr lang="nb-NO" dirty="0" err="1"/>
              <a:t>secret</a:t>
            </a:r>
            <a:r>
              <a:rPr lang="nb-NO" dirty="0"/>
              <a:t>!</a:t>
            </a:r>
          </a:p>
          <a:p>
            <a:r>
              <a:rPr lang="nb-NO" dirty="0" err="1"/>
              <a:t>Did</a:t>
            </a:r>
            <a:r>
              <a:rPr lang="nb-NO" dirty="0"/>
              <a:t> my </a:t>
            </a:r>
            <a:r>
              <a:rPr lang="nb-NO" dirty="0" err="1"/>
              <a:t>suppression</a:t>
            </a:r>
            <a:r>
              <a:rPr lang="nb-NO" dirty="0"/>
              <a:t> </a:t>
            </a:r>
            <a:r>
              <a:rPr lang="nb-NO" dirty="0" err="1"/>
              <a:t>protect</a:t>
            </a:r>
            <a:r>
              <a:rPr lang="nb-NO" dirty="0"/>
              <a:t> </a:t>
            </a:r>
            <a:r>
              <a:rPr lang="nb-NO" dirty="0" err="1"/>
              <a:t>well</a:t>
            </a:r>
            <a:r>
              <a:rPr lang="nb-NO" dirty="0"/>
              <a:t> </a:t>
            </a:r>
            <a:r>
              <a:rPr lang="nb-NO" dirty="0" err="1"/>
              <a:t>enough</a:t>
            </a:r>
            <a:r>
              <a:rPr lang="nb-NO" dirty="0"/>
              <a:t>?</a:t>
            </a:r>
          </a:p>
          <a:p>
            <a:r>
              <a:rPr lang="nb-NO" dirty="0" err="1"/>
              <a:t>Protect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already</a:t>
            </a:r>
            <a:r>
              <a:rPr lang="nb-NO" dirty="0"/>
              <a:t> </a:t>
            </a:r>
            <a:r>
              <a:rPr lang="nb-NO" dirty="0" err="1"/>
              <a:t>published</a:t>
            </a:r>
            <a:r>
              <a:rPr lang="nb-NO" dirty="0"/>
              <a:t> </a:t>
            </a:r>
            <a:r>
              <a:rPr lang="nb-NO" dirty="0" err="1"/>
              <a:t>tables</a:t>
            </a:r>
            <a:endParaRPr lang="nb-NO" dirty="0"/>
          </a:p>
          <a:p>
            <a:r>
              <a:rPr lang="nb-NO" dirty="0" err="1"/>
              <a:t>Estimating</a:t>
            </a:r>
            <a:r>
              <a:rPr lang="nb-NO" dirty="0"/>
              <a:t> </a:t>
            </a:r>
            <a:r>
              <a:rPr lang="nb-NO" dirty="0" err="1"/>
              <a:t>intervals</a:t>
            </a:r>
            <a:r>
              <a:rPr lang="nb-NO" dirty="0"/>
              <a:t> for </a:t>
            </a:r>
            <a:r>
              <a:rPr lang="nb-NO" dirty="0" err="1"/>
              <a:t>suppressed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70728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288C0-95A9-F1B4-E457-72EE463F7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DF76-4053-1E43-31B2-FCC45400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already published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D626-6E12-BE29-F892-F88D25E380E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How to suppress a table with respect to already published (and maybe protected tables):</a:t>
            </a:r>
          </a:p>
          <a:p>
            <a:endParaRPr lang="en-US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08D08C0E-8CCF-F24D-62A4-D5B2700CD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717011"/>
              </p:ext>
            </p:extLst>
          </p:nvPr>
        </p:nvGraphicFramePr>
        <p:xfrm>
          <a:off x="6957832" y="4014096"/>
          <a:ext cx="3913146" cy="1835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191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652191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652191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652191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652191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652191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14064"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nb-NO" sz="1500" dirty="0" err="1"/>
                        <a:t>Hthy</a:t>
                      </a:r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nb-NO" sz="1500" dirty="0"/>
                        <a:t>CoV2</a:t>
                      </a:r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nb-NO" sz="1500" dirty="0"/>
                        <a:t>Cold</a:t>
                      </a:r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nb-NO" sz="1500" dirty="0"/>
                        <a:t>Flu</a:t>
                      </a:r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Total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04224">
                <a:tc>
                  <a:txBody>
                    <a:bodyPr/>
                    <a:lstStyle/>
                    <a:p>
                      <a:r>
                        <a:rPr lang="en-NO" sz="1500" dirty="0"/>
                        <a:t>k1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6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+</a:t>
                      </a:r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7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+</a:t>
                      </a:r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18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04224">
                <a:tc>
                  <a:txBody>
                    <a:bodyPr/>
                    <a:lstStyle/>
                    <a:p>
                      <a:r>
                        <a:rPr lang="en-NO" sz="1500" dirty="0"/>
                        <a:t>k2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2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b="1" dirty="0"/>
                        <a:t>5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b="1" dirty="0"/>
                        <a:t>6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6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19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04224">
                <a:tc>
                  <a:txBody>
                    <a:bodyPr/>
                    <a:lstStyle/>
                    <a:p>
                      <a:r>
                        <a:rPr lang="en-NO" sz="1500" dirty="0"/>
                        <a:t>k3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3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b="1" dirty="0"/>
                        <a:t>8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b="1" dirty="0"/>
                        <a:t>5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2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18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04224">
                <a:tc>
                  <a:txBody>
                    <a:bodyPr/>
                    <a:lstStyle/>
                    <a:p>
                      <a:r>
                        <a:rPr lang="en-NO" sz="1500" dirty="0"/>
                        <a:t>k4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8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nb-NO" sz="1500" b="1" dirty="0"/>
                        <a:t>-</a:t>
                      </a:r>
                      <a:endParaRPr lang="en-NO" sz="1500" b="1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b="1" dirty="0"/>
                        <a:t>9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+</a:t>
                      </a:r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28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04224">
                <a:tc>
                  <a:txBody>
                    <a:bodyPr/>
                    <a:lstStyle/>
                    <a:p>
                      <a:r>
                        <a:rPr lang="en-NO" sz="1500" dirty="0"/>
                        <a:t>Total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19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18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27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19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83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D59678A-10C7-94BB-595F-5D169198F2AF}"/>
              </a:ext>
            </a:extLst>
          </p:cNvPr>
          <p:cNvGraphicFramePr>
            <a:graphicFrameLocks noGrp="1"/>
          </p:cNvGraphicFramePr>
          <p:nvPr/>
        </p:nvGraphicFramePr>
        <p:xfrm>
          <a:off x="1219359" y="4227921"/>
          <a:ext cx="1984883" cy="117822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01969">
                  <a:extLst>
                    <a:ext uri="{9D8B030D-6E8A-4147-A177-3AD203B41FA5}">
                      <a16:colId xmlns:a16="http://schemas.microsoft.com/office/drawing/2014/main" val="2419547878"/>
                    </a:ext>
                  </a:extLst>
                </a:gridCol>
                <a:gridCol w="638063">
                  <a:extLst>
                    <a:ext uri="{9D8B030D-6E8A-4147-A177-3AD203B41FA5}">
                      <a16:colId xmlns:a16="http://schemas.microsoft.com/office/drawing/2014/main" val="3306667708"/>
                    </a:ext>
                  </a:extLst>
                </a:gridCol>
                <a:gridCol w="644851">
                  <a:extLst>
                    <a:ext uri="{9D8B030D-6E8A-4147-A177-3AD203B41FA5}">
                      <a16:colId xmlns:a16="http://schemas.microsoft.com/office/drawing/2014/main" val="1719517567"/>
                    </a:ext>
                  </a:extLst>
                </a:gridCol>
              </a:tblGrid>
              <a:tr h="294557">
                <a:tc>
                  <a:txBody>
                    <a:bodyPr/>
                    <a:lstStyle/>
                    <a:p>
                      <a:endParaRPr lang="en-NO" sz="1400" dirty="0"/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CoV2</a:t>
                      </a:r>
                      <a:endParaRPr lang="en-NO" sz="1400" dirty="0"/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Cold</a:t>
                      </a:r>
                      <a:endParaRPr lang="en-NO" sz="1400" dirty="0"/>
                    </a:p>
                  </a:txBody>
                  <a:tcPr marL="72631" marR="72631" marT="36315" marB="36315"/>
                </a:tc>
                <a:extLst>
                  <a:ext uri="{0D108BD9-81ED-4DB2-BD59-A6C34878D82A}">
                    <a16:rowId xmlns:a16="http://schemas.microsoft.com/office/drawing/2014/main" val="698630612"/>
                  </a:ext>
                </a:extLst>
              </a:tr>
              <a:tr h="294557">
                <a:tc>
                  <a:txBody>
                    <a:bodyPr/>
                    <a:lstStyle/>
                    <a:p>
                      <a:r>
                        <a:rPr lang="en-NO" sz="1400" dirty="0"/>
                        <a:t>k2</a:t>
                      </a:r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5</a:t>
                      </a:r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6</a:t>
                      </a:r>
                    </a:p>
                  </a:txBody>
                  <a:tcPr marL="72631" marR="72631" marT="36315" marB="36315"/>
                </a:tc>
                <a:extLst>
                  <a:ext uri="{0D108BD9-81ED-4DB2-BD59-A6C34878D82A}">
                    <a16:rowId xmlns:a16="http://schemas.microsoft.com/office/drawing/2014/main" val="1286524329"/>
                  </a:ext>
                </a:extLst>
              </a:tr>
              <a:tr h="294557">
                <a:tc>
                  <a:txBody>
                    <a:bodyPr/>
                    <a:lstStyle/>
                    <a:p>
                      <a:r>
                        <a:rPr lang="en-NO" sz="1400" dirty="0"/>
                        <a:t>k3</a:t>
                      </a:r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8</a:t>
                      </a:r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5</a:t>
                      </a:r>
                    </a:p>
                  </a:txBody>
                  <a:tcPr marL="72631" marR="72631" marT="36315" marB="36315"/>
                </a:tc>
                <a:extLst>
                  <a:ext uri="{0D108BD9-81ED-4DB2-BD59-A6C34878D82A}">
                    <a16:rowId xmlns:a16="http://schemas.microsoft.com/office/drawing/2014/main" val="2589746810"/>
                  </a:ext>
                </a:extLst>
              </a:tr>
              <a:tr h="294557">
                <a:tc>
                  <a:txBody>
                    <a:bodyPr/>
                    <a:lstStyle/>
                    <a:p>
                      <a:r>
                        <a:rPr lang="en-NO" sz="1400" dirty="0"/>
                        <a:t>k4</a:t>
                      </a:r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-</a:t>
                      </a:r>
                      <a:endParaRPr lang="en-NO" sz="1400" dirty="0"/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9</a:t>
                      </a:r>
                    </a:p>
                  </a:txBody>
                  <a:tcPr marL="72631" marR="72631" marT="36315" marB="36315"/>
                </a:tc>
                <a:extLst>
                  <a:ext uri="{0D108BD9-81ED-4DB2-BD59-A6C34878D82A}">
                    <a16:rowId xmlns:a16="http://schemas.microsoft.com/office/drawing/2014/main" val="4461564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BCAAEEB-3862-F674-9643-2AA0DDC7BFD2}"/>
              </a:ext>
            </a:extLst>
          </p:cNvPr>
          <p:cNvSpPr txBox="1"/>
          <p:nvPr/>
        </p:nvSpPr>
        <p:spPr>
          <a:xfrm>
            <a:off x="1396999" y="3851607"/>
            <a:ext cx="1984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Already</a:t>
            </a:r>
            <a:r>
              <a:rPr lang="nb-NO" sz="1400" dirty="0"/>
              <a:t> </a:t>
            </a:r>
            <a:r>
              <a:rPr lang="nb-NO" sz="1400" dirty="0" err="1"/>
              <a:t>published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79B33-F0DD-0E4F-CEF8-6DD319664C58}"/>
              </a:ext>
            </a:extLst>
          </p:cNvPr>
          <p:cNvSpPr txBox="1"/>
          <p:nvPr/>
        </p:nvSpPr>
        <p:spPr>
          <a:xfrm>
            <a:off x="7645400" y="3615267"/>
            <a:ext cx="273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Table</a:t>
            </a:r>
            <a:r>
              <a:rPr lang="nb-NO" sz="1400" dirty="0"/>
              <a:t> </a:t>
            </a:r>
            <a:r>
              <a:rPr lang="nb-NO" sz="1400" dirty="0" err="1"/>
              <a:t>we</a:t>
            </a:r>
            <a:r>
              <a:rPr lang="nb-NO" sz="1400" dirty="0"/>
              <a:t> </a:t>
            </a:r>
            <a:r>
              <a:rPr lang="nb-NO" sz="1400" dirty="0" err="1"/>
              <a:t>are</a:t>
            </a:r>
            <a:r>
              <a:rPr lang="nb-NO" sz="1400" dirty="0"/>
              <a:t> </a:t>
            </a:r>
            <a:r>
              <a:rPr lang="nb-NO" sz="1400" dirty="0" err="1"/>
              <a:t>trying</a:t>
            </a:r>
            <a:r>
              <a:rPr lang="nb-NO" sz="1400" dirty="0"/>
              <a:t> to </a:t>
            </a:r>
            <a:r>
              <a:rPr lang="nb-NO" sz="1400" dirty="0" err="1"/>
              <a:t>protect</a:t>
            </a:r>
            <a:endParaRPr lang="en-US" sz="1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720369F-85EC-F74F-26FB-2F0940580C99}"/>
              </a:ext>
            </a:extLst>
          </p:cNvPr>
          <p:cNvSpPr/>
          <p:nvPr/>
        </p:nvSpPr>
        <p:spPr>
          <a:xfrm>
            <a:off x="3587931" y="4310743"/>
            <a:ext cx="3192261" cy="426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8454B-5189-84B1-F224-82593BE31DF7}"/>
              </a:ext>
            </a:extLst>
          </p:cNvPr>
          <p:cNvSpPr txBox="1"/>
          <p:nvPr/>
        </p:nvSpPr>
        <p:spPr>
          <a:xfrm>
            <a:off x="3912091" y="3851607"/>
            <a:ext cx="264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All </a:t>
            </a:r>
            <a:r>
              <a:rPr lang="nb-NO" sz="1400" dirty="0" err="1"/>
              <a:t>already</a:t>
            </a:r>
            <a:r>
              <a:rPr lang="nb-NO" sz="1400" dirty="0"/>
              <a:t> </a:t>
            </a:r>
            <a:r>
              <a:rPr lang="nb-NO" sz="1400" dirty="0" err="1"/>
              <a:t>published</a:t>
            </a:r>
            <a:r>
              <a:rPr lang="nb-NO" sz="1400" dirty="0"/>
              <a:t> </a:t>
            </a:r>
            <a:r>
              <a:rPr lang="nb-NO" sz="1400" dirty="0" err="1"/>
              <a:t>cells</a:t>
            </a:r>
            <a:r>
              <a:rPr lang="nb-NO" sz="1400" dirty="0"/>
              <a:t> as</a:t>
            </a:r>
          </a:p>
          <a:p>
            <a:r>
              <a:rPr lang="nb-NO" sz="1400" dirty="0" err="1"/>
              <a:t>forced</a:t>
            </a:r>
            <a:r>
              <a:rPr lang="nb-NO" sz="1400" dirty="0"/>
              <a:t> </a:t>
            </a:r>
            <a:r>
              <a:rPr lang="nb-NO" sz="1400" b="1" dirty="0"/>
              <a:t>(bold)</a:t>
            </a:r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33EC3-D6A6-E12F-5BCD-3A65AFEB70B9}"/>
              </a:ext>
            </a:extLst>
          </p:cNvPr>
          <p:cNvSpPr txBox="1"/>
          <p:nvPr/>
        </p:nvSpPr>
        <p:spPr>
          <a:xfrm>
            <a:off x="3912090" y="4766030"/>
            <a:ext cx="264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All </a:t>
            </a:r>
            <a:r>
              <a:rPr lang="nb-NO" sz="1400" dirty="0" err="1"/>
              <a:t>suppressed</a:t>
            </a:r>
            <a:r>
              <a:rPr lang="nb-NO" sz="1400" dirty="0"/>
              <a:t> </a:t>
            </a:r>
            <a:r>
              <a:rPr lang="nb-NO" sz="1400" dirty="0" err="1"/>
              <a:t>cells</a:t>
            </a:r>
            <a:r>
              <a:rPr lang="nb-NO" sz="1400" dirty="0"/>
              <a:t> as</a:t>
            </a:r>
          </a:p>
          <a:p>
            <a:r>
              <a:rPr lang="nb-NO" sz="1400" dirty="0" err="1"/>
              <a:t>primary</a:t>
            </a:r>
            <a:r>
              <a:rPr lang="nb-NO" sz="1400" dirty="0"/>
              <a:t> </a:t>
            </a:r>
            <a:r>
              <a:rPr lang="nb-NO" sz="1400" b="1" dirty="0"/>
              <a:t>(-)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B81B6-F938-DC6F-3456-CF6B54233FCC}"/>
              </a:ext>
            </a:extLst>
          </p:cNvPr>
          <p:cNvSpPr txBox="1"/>
          <p:nvPr/>
        </p:nvSpPr>
        <p:spPr>
          <a:xfrm>
            <a:off x="6957832" y="5841038"/>
            <a:ext cx="2865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Secondary suppressions (+)</a:t>
            </a:r>
          </a:p>
        </p:txBody>
      </p:sp>
    </p:spTree>
    <p:extLst>
      <p:ext uri="{BB962C8B-B14F-4D97-AF65-F5344CB8AC3E}">
        <p14:creationId xmlns:p14="http://schemas.microsoft.com/office/powerpoint/2010/main" val="71457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DC4CC-E79A-31B9-8EC7-5DC1CD373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B9B6-014A-9124-658D-D7ACE485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already published tables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0F85430F-B2D9-7351-1BAA-8BA16B6CE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26891"/>
              </p:ext>
            </p:extLst>
          </p:nvPr>
        </p:nvGraphicFramePr>
        <p:xfrm>
          <a:off x="6957832" y="1984993"/>
          <a:ext cx="3913146" cy="1835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191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652191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652191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652191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652191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652191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314064"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nb-NO" sz="1500" dirty="0" err="1"/>
                        <a:t>Hthy</a:t>
                      </a:r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nb-NO" sz="1500" dirty="0"/>
                        <a:t>CoV2</a:t>
                      </a:r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nb-NO" sz="1500" dirty="0"/>
                        <a:t>Cold</a:t>
                      </a:r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nb-NO" sz="1500" dirty="0"/>
                        <a:t>Flu</a:t>
                      </a:r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Total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304224">
                <a:tc>
                  <a:txBody>
                    <a:bodyPr/>
                    <a:lstStyle/>
                    <a:p>
                      <a:r>
                        <a:rPr lang="en-NO" sz="1500" dirty="0"/>
                        <a:t>k1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6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+</a:t>
                      </a:r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7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+</a:t>
                      </a:r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18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304224">
                <a:tc>
                  <a:txBody>
                    <a:bodyPr/>
                    <a:lstStyle/>
                    <a:p>
                      <a:r>
                        <a:rPr lang="en-NO" sz="1500" dirty="0"/>
                        <a:t>k2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2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b="1" dirty="0"/>
                        <a:t>5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b="1" dirty="0"/>
                        <a:t>6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6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19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304224">
                <a:tc>
                  <a:txBody>
                    <a:bodyPr/>
                    <a:lstStyle/>
                    <a:p>
                      <a:r>
                        <a:rPr lang="en-NO" sz="1500" dirty="0"/>
                        <a:t>k3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3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b="1" dirty="0"/>
                        <a:t>8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b="1" dirty="0"/>
                        <a:t>5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2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18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304224">
                <a:tc>
                  <a:txBody>
                    <a:bodyPr/>
                    <a:lstStyle/>
                    <a:p>
                      <a:r>
                        <a:rPr lang="en-NO" sz="1500" dirty="0"/>
                        <a:t>k4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8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nb-NO" sz="1500" b="1" dirty="0"/>
                        <a:t>-</a:t>
                      </a:r>
                      <a:endParaRPr lang="en-NO" sz="1500" b="1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b="1" dirty="0"/>
                        <a:t>9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+</a:t>
                      </a:r>
                      <a:endParaRPr lang="en-NO" sz="1500" dirty="0"/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28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304224">
                <a:tc>
                  <a:txBody>
                    <a:bodyPr/>
                    <a:lstStyle/>
                    <a:p>
                      <a:r>
                        <a:rPr lang="en-NO" sz="1500" dirty="0"/>
                        <a:t>Total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19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18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27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19</a:t>
                      </a:r>
                    </a:p>
                  </a:txBody>
                  <a:tcPr marL="75014" marR="75014" marT="37507" marB="37507"/>
                </a:tc>
                <a:tc>
                  <a:txBody>
                    <a:bodyPr/>
                    <a:lstStyle/>
                    <a:p>
                      <a:r>
                        <a:rPr lang="en-NO" sz="1500" dirty="0"/>
                        <a:t>83</a:t>
                      </a:r>
                    </a:p>
                  </a:txBody>
                  <a:tcPr marL="75014" marR="75014" marT="37507" marB="37507"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A713AA5-9F15-A359-2CCA-FB2A5C3F2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919948"/>
              </p:ext>
            </p:extLst>
          </p:nvPr>
        </p:nvGraphicFramePr>
        <p:xfrm>
          <a:off x="1219359" y="2198818"/>
          <a:ext cx="1984883" cy="117822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01969">
                  <a:extLst>
                    <a:ext uri="{9D8B030D-6E8A-4147-A177-3AD203B41FA5}">
                      <a16:colId xmlns:a16="http://schemas.microsoft.com/office/drawing/2014/main" val="2419547878"/>
                    </a:ext>
                  </a:extLst>
                </a:gridCol>
                <a:gridCol w="638063">
                  <a:extLst>
                    <a:ext uri="{9D8B030D-6E8A-4147-A177-3AD203B41FA5}">
                      <a16:colId xmlns:a16="http://schemas.microsoft.com/office/drawing/2014/main" val="3306667708"/>
                    </a:ext>
                  </a:extLst>
                </a:gridCol>
                <a:gridCol w="644851">
                  <a:extLst>
                    <a:ext uri="{9D8B030D-6E8A-4147-A177-3AD203B41FA5}">
                      <a16:colId xmlns:a16="http://schemas.microsoft.com/office/drawing/2014/main" val="1719517567"/>
                    </a:ext>
                  </a:extLst>
                </a:gridCol>
              </a:tblGrid>
              <a:tr h="294557">
                <a:tc>
                  <a:txBody>
                    <a:bodyPr/>
                    <a:lstStyle/>
                    <a:p>
                      <a:endParaRPr lang="en-NO" sz="1400" dirty="0"/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CoV2</a:t>
                      </a:r>
                      <a:endParaRPr lang="en-NO" sz="1400" dirty="0"/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Cold</a:t>
                      </a:r>
                      <a:endParaRPr lang="en-NO" sz="1400" dirty="0"/>
                    </a:p>
                  </a:txBody>
                  <a:tcPr marL="72631" marR="72631" marT="36315" marB="36315"/>
                </a:tc>
                <a:extLst>
                  <a:ext uri="{0D108BD9-81ED-4DB2-BD59-A6C34878D82A}">
                    <a16:rowId xmlns:a16="http://schemas.microsoft.com/office/drawing/2014/main" val="698630612"/>
                  </a:ext>
                </a:extLst>
              </a:tr>
              <a:tr h="294557">
                <a:tc>
                  <a:txBody>
                    <a:bodyPr/>
                    <a:lstStyle/>
                    <a:p>
                      <a:r>
                        <a:rPr lang="en-NO" sz="1400" dirty="0"/>
                        <a:t>k2</a:t>
                      </a:r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5</a:t>
                      </a:r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6</a:t>
                      </a:r>
                    </a:p>
                  </a:txBody>
                  <a:tcPr marL="72631" marR="72631" marT="36315" marB="36315"/>
                </a:tc>
                <a:extLst>
                  <a:ext uri="{0D108BD9-81ED-4DB2-BD59-A6C34878D82A}">
                    <a16:rowId xmlns:a16="http://schemas.microsoft.com/office/drawing/2014/main" val="1286524329"/>
                  </a:ext>
                </a:extLst>
              </a:tr>
              <a:tr h="294557">
                <a:tc>
                  <a:txBody>
                    <a:bodyPr/>
                    <a:lstStyle/>
                    <a:p>
                      <a:r>
                        <a:rPr lang="en-NO" sz="1400" dirty="0"/>
                        <a:t>k3</a:t>
                      </a:r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8</a:t>
                      </a:r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5</a:t>
                      </a:r>
                    </a:p>
                  </a:txBody>
                  <a:tcPr marL="72631" marR="72631" marT="36315" marB="36315"/>
                </a:tc>
                <a:extLst>
                  <a:ext uri="{0D108BD9-81ED-4DB2-BD59-A6C34878D82A}">
                    <a16:rowId xmlns:a16="http://schemas.microsoft.com/office/drawing/2014/main" val="2589746810"/>
                  </a:ext>
                </a:extLst>
              </a:tr>
              <a:tr h="294557">
                <a:tc>
                  <a:txBody>
                    <a:bodyPr/>
                    <a:lstStyle/>
                    <a:p>
                      <a:r>
                        <a:rPr lang="en-NO" sz="1400" dirty="0"/>
                        <a:t>k4</a:t>
                      </a:r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nb-NO" sz="1400" dirty="0"/>
                        <a:t>-</a:t>
                      </a:r>
                      <a:endParaRPr lang="en-NO" sz="1400" dirty="0"/>
                    </a:p>
                  </a:txBody>
                  <a:tcPr marL="72631" marR="72631" marT="36315" marB="36315"/>
                </a:tc>
                <a:tc>
                  <a:txBody>
                    <a:bodyPr/>
                    <a:lstStyle/>
                    <a:p>
                      <a:r>
                        <a:rPr lang="en-NO" sz="1400" dirty="0"/>
                        <a:t>9</a:t>
                      </a:r>
                    </a:p>
                  </a:txBody>
                  <a:tcPr marL="72631" marR="72631" marT="36315" marB="36315"/>
                </a:tc>
                <a:extLst>
                  <a:ext uri="{0D108BD9-81ED-4DB2-BD59-A6C34878D82A}">
                    <a16:rowId xmlns:a16="http://schemas.microsoft.com/office/drawing/2014/main" val="4461564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B8DF6BE-531D-4203-D893-5FA35C9E4FAB}"/>
              </a:ext>
            </a:extLst>
          </p:cNvPr>
          <p:cNvSpPr txBox="1"/>
          <p:nvPr/>
        </p:nvSpPr>
        <p:spPr>
          <a:xfrm>
            <a:off x="1396999" y="1822504"/>
            <a:ext cx="1984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Already</a:t>
            </a:r>
            <a:r>
              <a:rPr lang="nb-NO" sz="1400" dirty="0"/>
              <a:t> </a:t>
            </a:r>
            <a:r>
              <a:rPr lang="nb-NO" sz="1400" dirty="0" err="1"/>
              <a:t>published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CA9E0E-78AA-80FB-91EA-E783AFC0A19E}"/>
              </a:ext>
            </a:extLst>
          </p:cNvPr>
          <p:cNvSpPr txBox="1"/>
          <p:nvPr/>
        </p:nvSpPr>
        <p:spPr>
          <a:xfrm>
            <a:off x="7645400" y="1586164"/>
            <a:ext cx="273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Table</a:t>
            </a:r>
            <a:r>
              <a:rPr lang="nb-NO" sz="1400" dirty="0"/>
              <a:t> </a:t>
            </a:r>
            <a:r>
              <a:rPr lang="nb-NO" sz="1400" dirty="0" err="1"/>
              <a:t>we</a:t>
            </a:r>
            <a:r>
              <a:rPr lang="nb-NO" sz="1400" dirty="0"/>
              <a:t> </a:t>
            </a:r>
            <a:r>
              <a:rPr lang="nb-NO" sz="1400" dirty="0" err="1"/>
              <a:t>are</a:t>
            </a:r>
            <a:r>
              <a:rPr lang="nb-NO" sz="1400" dirty="0"/>
              <a:t> </a:t>
            </a:r>
            <a:r>
              <a:rPr lang="nb-NO" sz="1400" dirty="0" err="1"/>
              <a:t>trying</a:t>
            </a:r>
            <a:r>
              <a:rPr lang="nb-NO" sz="1400" dirty="0"/>
              <a:t> to </a:t>
            </a:r>
            <a:r>
              <a:rPr lang="nb-NO" sz="1400" dirty="0" err="1"/>
              <a:t>protect</a:t>
            </a:r>
            <a:endParaRPr lang="en-US" sz="1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89953CE-5575-F03C-4570-3DD7D6433FFA}"/>
              </a:ext>
            </a:extLst>
          </p:cNvPr>
          <p:cNvSpPr/>
          <p:nvPr/>
        </p:nvSpPr>
        <p:spPr>
          <a:xfrm>
            <a:off x="3587931" y="2281640"/>
            <a:ext cx="3192261" cy="426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CC822-A85F-2947-9DCD-D89608B23DF7}"/>
              </a:ext>
            </a:extLst>
          </p:cNvPr>
          <p:cNvSpPr txBox="1"/>
          <p:nvPr/>
        </p:nvSpPr>
        <p:spPr>
          <a:xfrm>
            <a:off x="3912091" y="1822504"/>
            <a:ext cx="264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All </a:t>
            </a:r>
            <a:r>
              <a:rPr lang="nb-NO" sz="1400" dirty="0" err="1"/>
              <a:t>already</a:t>
            </a:r>
            <a:r>
              <a:rPr lang="nb-NO" sz="1400" dirty="0"/>
              <a:t> </a:t>
            </a:r>
            <a:r>
              <a:rPr lang="nb-NO" sz="1400" dirty="0" err="1"/>
              <a:t>published</a:t>
            </a:r>
            <a:r>
              <a:rPr lang="nb-NO" sz="1400" dirty="0"/>
              <a:t> </a:t>
            </a:r>
            <a:r>
              <a:rPr lang="nb-NO" sz="1400" dirty="0" err="1"/>
              <a:t>cells</a:t>
            </a:r>
            <a:r>
              <a:rPr lang="nb-NO" sz="1400" dirty="0"/>
              <a:t> as</a:t>
            </a:r>
          </a:p>
          <a:p>
            <a:r>
              <a:rPr lang="nb-NO" sz="1400" dirty="0" err="1"/>
              <a:t>forced</a:t>
            </a:r>
            <a:r>
              <a:rPr lang="nb-NO" sz="1400" dirty="0"/>
              <a:t> </a:t>
            </a:r>
            <a:r>
              <a:rPr lang="nb-NO" sz="1400" b="1" dirty="0"/>
              <a:t>(bold)</a:t>
            </a:r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267D4B-767A-D792-108F-391DD1928908}"/>
              </a:ext>
            </a:extLst>
          </p:cNvPr>
          <p:cNvSpPr txBox="1"/>
          <p:nvPr/>
        </p:nvSpPr>
        <p:spPr>
          <a:xfrm>
            <a:off x="3912090" y="2736927"/>
            <a:ext cx="264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/>
              <a:t>All </a:t>
            </a:r>
            <a:r>
              <a:rPr lang="nb-NO" sz="1400" dirty="0" err="1"/>
              <a:t>suppressed</a:t>
            </a:r>
            <a:r>
              <a:rPr lang="nb-NO" sz="1400" dirty="0"/>
              <a:t> </a:t>
            </a:r>
            <a:r>
              <a:rPr lang="nb-NO" sz="1400" dirty="0" err="1"/>
              <a:t>cells</a:t>
            </a:r>
            <a:r>
              <a:rPr lang="nb-NO" sz="1400" dirty="0"/>
              <a:t> as</a:t>
            </a:r>
          </a:p>
          <a:p>
            <a:r>
              <a:rPr lang="nb-NO" sz="1400" dirty="0" err="1"/>
              <a:t>primary</a:t>
            </a:r>
            <a:r>
              <a:rPr lang="nb-NO" sz="1400" dirty="0"/>
              <a:t> </a:t>
            </a:r>
            <a:r>
              <a:rPr lang="nb-NO" sz="1400" b="1" dirty="0"/>
              <a:t>(-)</a:t>
            </a:r>
            <a:endParaRPr lang="en-US" sz="1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60E111-4326-9048-4814-569CB099F09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4022338"/>
            <a:ext cx="9651619" cy="1818700"/>
          </a:xfrm>
        </p:spPr>
        <p:txBody>
          <a:bodyPr/>
          <a:lstStyle/>
          <a:p>
            <a:r>
              <a:rPr lang="nb-NO" dirty="0">
                <a:ea typeface="Cascadia Code" panose="020B0609020000020004" pitchFamily="49" charset="0"/>
                <a:cs typeface="Cascadia Code" panose="020B0609020000020004" pitchFamily="49" charset="0"/>
              </a:rPr>
              <a:t>If </a:t>
            </a:r>
            <a:r>
              <a:rPr lang="nb-NO" dirty="0" err="1">
                <a:ea typeface="Cascadia Code" panose="020B0609020000020004" pitchFamily="49" charset="0"/>
                <a:cs typeface="Cascadia Code" panose="020B0609020000020004" pitchFamily="49" charset="0"/>
              </a:rPr>
              <a:t>the</a:t>
            </a:r>
            <a:r>
              <a:rPr lang="nb-NO" dirty="0"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nb-NO" dirty="0" err="1">
                <a:ea typeface="Cascadia Code" panose="020B0609020000020004" pitchFamily="49" charset="0"/>
                <a:cs typeface="Cascadia Code" panose="020B0609020000020004" pitchFamily="49" charset="0"/>
              </a:rPr>
              <a:t>already</a:t>
            </a:r>
            <a:r>
              <a:rPr lang="nb-NO" dirty="0"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nb-NO" dirty="0" err="1">
                <a:ea typeface="Cascadia Code" panose="020B0609020000020004" pitchFamily="49" charset="0"/>
                <a:cs typeface="Cascadia Code" panose="020B0609020000020004" pitchFamily="49" charset="0"/>
              </a:rPr>
              <a:t>published</a:t>
            </a:r>
            <a:r>
              <a:rPr lang="nb-NO" dirty="0"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nb-NO" dirty="0" err="1">
                <a:ea typeface="Cascadia Code" panose="020B0609020000020004" pitchFamily="49" charset="0"/>
                <a:cs typeface="Cascadia Code" panose="020B0609020000020004" pitchFamily="49" charset="0"/>
              </a:rPr>
              <a:t>table</a:t>
            </a:r>
            <a:r>
              <a:rPr lang="nb-NO" dirty="0"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nb-NO" dirty="0" err="1">
                <a:ea typeface="Cascadia Code" panose="020B0609020000020004" pitchFamily="49" charset="0"/>
                <a:cs typeface="Cascadia Code" panose="020B0609020000020004" pitchFamily="49" charset="0"/>
              </a:rPr>
              <a:t>was</a:t>
            </a:r>
            <a:r>
              <a:rPr lang="nb-NO" dirty="0"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nb-NO" dirty="0" err="1">
                <a:ea typeface="Cascadia Code" panose="020B0609020000020004" pitchFamily="49" charset="0"/>
                <a:cs typeface="Cascadia Code" panose="020B0609020000020004" pitchFamily="49" charset="0"/>
              </a:rPr>
              <a:t>generated</a:t>
            </a:r>
            <a:r>
              <a:rPr lang="nb-NO" dirty="0"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nb-NO" dirty="0" err="1">
                <a:ea typeface="Cascadia Code" panose="020B0609020000020004" pitchFamily="49" charset="0"/>
                <a:cs typeface="Cascadia Code" panose="020B0609020000020004" pitchFamily="49" charset="0"/>
              </a:rPr>
              <a:t>with</a:t>
            </a:r>
            <a:r>
              <a:rPr lang="nb-NO" dirty="0"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nb-NO" dirty="0" err="1">
                <a:ea typeface="Cascadia Code" panose="020B0609020000020004" pitchFamily="49" charset="0"/>
                <a:cs typeface="Cascadia Code" panose="020B0609020000020004" pitchFamily="49" charset="0"/>
              </a:rPr>
              <a:t>GaussSuppression</a:t>
            </a:r>
            <a:r>
              <a:rPr lang="nb-NO" dirty="0"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nb-NO" dirty="0" err="1">
                <a:ea typeface="Cascadia Code" panose="020B0609020000020004" pitchFamily="49" charset="0"/>
                <a:cs typeface="Cascadia Code" panose="020B0609020000020004" pitchFamily="49" charset="0"/>
              </a:rPr>
              <a:t>the</a:t>
            </a:r>
            <a:r>
              <a:rPr lang="nb-NO" dirty="0"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nb-NO" dirty="0" err="1">
                <a:ea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r>
              <a:rPr lang="nb-NO" dirty="0"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nb-NO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AdditionalSuppression</a:t>
            </a:r>
            <a:r>
              <a:rPr lang="nb-NO" dirty="0"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nb-NO" dirty="0" err="1">
                <a:ea typeface="Cascadia Code" panose="020B0609020000020004" pitchFamily="49" charset="0"/>
                <a:cs typeface="Cascadia Code" panose="020B0609020000020004" pitchFamily="49" charset="0"/>
              </a:rPr>
              <a:t>automatically</a:t>
            </a:r>
            <a:r>
              <a:rPr lang="nb-NO" dirty="0">
                <a:ea typeface="Cascadia Code" panose="020B0609020000020004" pitchFamily="49" charset="0"/>
                <a:cs typeface="Cascadia Code" panose="020B0609020000020004" pitchFamily="49" charset="0"/>
              </a:rPr>
              <a:t> handles all </a:t>
            </a:r>
            <a:r>
              <a:rPr lang="nb-NO" dirty="0" err="1">
                <a:ea typeface="Cascadia Code" panose="020B0609020000020004" pitchFamily="49" charset="0"/>
                <a:cs typeface="Cascadia Code" panose="020B0609020000020004" pitchFamily="49" charset="0"/>
              </a:rPr>
              <a:t>of</a:t>
            </a:r>
            <a:r>
              <a:rPr lang="nb-NO" dirty="0"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nb-NO" dirty="0" err="1">
                <a:ea typeface="Cascadia Code" panose="020B0609020000020004" pitchFamily="49" charset="0"/>
                <a:cs typeface="Cascadia Code" panose="020B0609020000020004" pitchFamily="49" charset="0"/>
              </a:rPr>
              <a:t>this</a:t>
            </a:r>
            <a:endParaRPr lang="en-US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128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AA77B-FFE2-1774-4A0E-1B9DA48F4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CC33-0A08-6AEC-CBE8-7712A9527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Estimating intervals for suppressed cells</a:t>
            </a:r>
          </a:p>
        </p:txBody>
      </p:sp>
    </p:spTree>
    <p:extLst>
      <p:ext uri="{BB962C8B-B14F-4D97-AF65-F5344CB8AC3E}">
        <p14:creationId xmlns:p14="http://schemas.microsoft.com/office/powerpoint/2010/main" val="1892100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0B710-08DB-31E1-E43C-F017CAFD1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A9D2-D388-CDFB-48AA-805B9B60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7D51-0D5B-49AB-9BFA-C3BB545D6F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60" y="1862176"/>
            <a:ext cx="5238894" cy="397886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Each suppressed cell value can be estimated using intervals</a:t>
            </a:r>
          </a:p>
          <a:p>
            <a:r>
              <a:rPr lang="en-US" sz="20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Involves solving linear optimization problems: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Maximize/minimize cell value, given suppressed table</a:t>
            </a:r>
          </a:p>
          <a:p>
            <a:r>
              <a:rPr lang="en-US" sz="20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The functions in </a:t>
            </a:r>
            <a:r>
              <a:rPr lang="en-US" sz="2000" dirty="0" err="1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GaussSuppression</a:t>
            </a:r>
            <a:r>
              <a:rPr lang="en-US" sz="20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 can calculate these intervals for you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0AA2014-8966-B22A-5E38-CE67EEF66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06145"/>
              </p:ext>
            </p:extLst>
          </p:nvPr>
        </p:nvGraphicFramePr>
        <p:xfrm>
          <a:off x="6641187" y="473568"/>
          <a:ext cx="5238893" cy="2955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970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847360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858285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873908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717185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1005185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494727">
                <a:tc>
                  <a:txBody>
                    <a:bodyPr/>
                    <a:lstStyle/>
                    <a:p>
                      <a:endParaRPr lang="en-NO" sz="1700" dirty="0"/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nb-NO" sz="1700" dirty="0" err="1"/>
                        <a:t>Hthy</a:t>
                      </a:r>
                      <a:endParaRPr lang="en-NO" sz="1700" dirty="0"/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nb-NO" sz="1700" dirty="0"/>
                        <a:t>CoV2</a:t>
                      </a:r>
                      <a:endParaRPr lang="en-NO" sz="1700" dirty="0"/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nb-NO" sz="1700" dirty="0"/>
                        <a:t>Cold</a:t>
                      </a:r>
                      <a:endParaRPr lang="en-NO" sz="1700" dirty="0"/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nb-NO" sz="1700" dirty="0"/>
                        <a:t>Flu</a:t>
                      </a:r>
                      <a:endParaRPr lang="en-NO" sz="1700" dirty="0"/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Total</a:t>
                      </a:r>
                    </a:p>
                  </a:txBody>
                  <a:tcPr marL="147941" marR="147941" marT="73971" marB="73971"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492141">
                <a:tc>
                  <a:txBody>
                    <a:bodyPr/>
                    <a:lstStyle/>
                    <a:p>
                      <a:r>
                        <a:rPr lang="en-NO" sz="1700" dirty="0"/>
                        <a:t>k1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6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</a:t>
                      </a:r>
                      <a:endParaRPr lang="en-NO" sz="1700" dirty="0"/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7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</a:t>
                      </a:r>
                      <a:endParaRPr lang="en-NO" sz="1700" dirty="0"/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18</a:t>
                      </a:r>
                    </a:p>
                  </a:txBody>
                  <a:tcPr marL="147941" marR="147941" marT="73971" marB="73971"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492141">
                <a:tc>
                  <a:txBody>
                    <a:bodyPr/>
                    <a:lstStyle/>
                    <a:p>
                      <a:r>
                        <a:rPr lang="en-NO" sz="1700" dirty="0"/>
                        <a:t>k2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</a:t>
                      </a:r>
                      <a:endParaRPr lang="en-NO" sz="1700" dirty="0"/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</a:t>
                      </a:r>
                      <a:endParaRPr lang="en-NO" sz="1700" dirty="0"/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6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6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19</a:t>
                      </a:r>
                    </a:p>
                  </a:txBody>
                  <a:tcPr marL="147941" marR="147941" marT="73971" marB="73971"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492141">
                <a:tc>
                  <a:txBody>
                    <a:bodyPr/>
                    <a:lstStyle/>
                    <a:p>
                      <a:r>
                        <a:rPr lang="en-NO" sz="1700" dirty="0"/>
                        <a:t>k3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</a:t>
                      </a:r>
                      <a:endParaRPr lang="en-NO" sz="1700" dirty="0"/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8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5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</a:t>
                      </a:r>
                      <a:endParaRPr lang="en-NO" sz="1700" dirty="0"/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18</a:t>
                      </a:r>
                    </a:p>
                  </a:txBody>
                  <a:tcPr marL="147941" marR="147941" marT="73971" marB="73971"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492141">
                <a:tc>
                  <a:txBody>
                    <a:bodyPr/>
                    <a:lstStyle/>
                    <a:p>
                      <a:r>
                        <a:rPr lang="en-NO" sz="1700" dirty="0"/>
                        <a:t>k4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0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0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0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7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7</a:t>
                      </a:r>
                    </a:p>
                  </a:txBody>
                  <a:tcPr marL="147941" marR="147941" marT="73971" marB="73971"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492141">
                <a:tc>
                  <a:txBody>
                    <a:bodyPr/>
                    <a:lstStyle/>
                    <a:p>
                      <a:r>
                        <a:rPr lang="en-NO" sz="1700" dirty="0"/>
                        <a:t>Total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11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14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18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19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62</a:t>
                      </a:r>
                    </a:p>
                  </a:txBody>
                  <a:tcPr marL="147941" marR="147941" marT="73971" marB="73971"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7A62A79-4F57-DBCD-643F-9B4CDFC82D08}"/>
              </a:ext>
            </a:extLst>
          </p:cNvPr>
          <p:cNvSpPr/>
          <p:nvPr/>
        </p:nvSpPr>
        <p:spPr>
          <a:xfrm>
            <a:off x="7127033" y="5054372"/>
            <a:ext cx="2133600" cy="786666"/>
          </a:xfrm>
          <a:prstGeom prst="wedgeRectCallout">
            <a:avLst>
              <a:gd name="adj1" fmla="val -17568"/>
              <a:gd name="adj2" fmla="val -410199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Cell is minimum 0, maximum 5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A1B41A6-8594-6878-AE43-181936332671}"/>
              </a:ext>
            </a:extLst>
          </p:cNvPr>
          <p:cNvSpPr/>
          <p:nvPr/>
        </p:nvSpPr>
        <p:spPr>
          <a:xfrm>
            <a:off x="9804178" y="4890840"/>
            <a:ext cx="2133600" cy="786666"/>
          </a:xfrm>
          <a:prstGeom prst="wedgeRectCallout">
            <a:avLst>
              <a:gd name="adj1" fmla="val -99200"/>
              <a:gd name="adj2" fmla="val -46444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Cell is minimum 0, maximum 7</a:t>
            </a:r>
          </a:p>
        </p:txBody>
      </p:sp>
    </p:spTree>
    <p:extLst>
      <p:ext uri="{BB962C8B-B14F-4D97-AF65-F5344CB8AC3E}">
        <p14:creationId xmlns:p14="http://schemas.microsoft.com/office/powerpoint/2010/main" val="1560740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41266-7AF8-A670-333C-95DD9B38F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77E7-0248-16A1-4668-1FAB5D6F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D93EC-65F9-8626-2765-05E4D597E6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60" y="1862176"/>
            <a:ext cx="5238894" cy="397886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Each suppressed cell value can be estimated using intervals</a:t>
            </a:r>
          </a:p>
          <a:p>
            <a:r>
              <a:rPr lang="en-US" sz="20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Involves solving linear optimization problems: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Maximize/minimize cell value, given suppressed table</a:t>
            </a:r>
          </a:p>
          <a:p>
            <a:r>
              <a:rPr lang="en-US" sz="20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The functions in </a:t>
            </a:r>
            <a:r>
              <a:rPr lang="en-US" sz="2000" dirty="0" err="1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GaussSuppression</a:t>
            </a:r>
            <a:r>
              <a:rPr lang="en-US" sz="20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 can calculate these intervals for you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Requires installing (at least) one of the following extra packages: </a:t>
            </a:r>
            <a:r>
              <a:rPr lang="en-US" sz="1400" dirty="0" err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lpSolve</a:t>
            </a:r>
            <a:r>
              <a:rPr lang="en-US" sz="14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Rsymphony</a:t>
            </a:r>
            <a:r>
              <a:rPr lang="en-US" sz="14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, or </a:t>
            </a:r>
            <a:r>
              <a:rPr lang="en-US" sz="1400" dirty="0" err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Rglpk</a:t>
            </a:r>
            <a:endParaRPr lang="en-US" sz="14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Use the </a:t>
            </a:r>
            <a:r>
              <a:rPr lang="en-US" sz="1400" dirty="0" err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lpPackage</a:t>
            </a:r>
            <a:r>
              <a:rPr lang="en-US" sz="14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 parameter, and specify which package you wish to use</a:t>
            </a:r>
          </a:p>
          <a:p>
            <a:pPr lvl="1"/>
            <a:endParaRPr lang="en-US" sz="14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49FAD84-A5AC-BFC5-10BC-36CC4BC8F413}"/>
              </a:ext>
            </a:extLst>
          </p:cNvPr>
          <p:cNvGraphicFramePr>
            <a:graphicFrameLocks noGrp="1"/>
          </p:cNvGraphicFramePr>
          <p:nvPr/>
        </p:nvGraphicFramePr>
        <p:xfrm>
          <a:off x="6641187" y="473568"/>
          <a:ext cx="5238893" cy="2955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970">
                  <a:extLst>
                    <a:ext uri="{9D8B030D-6E8A-4147-A177-3AD203B41FA5}">
                      <a16:colId xmlns:a16="http://schemas.microsoft.com/office/drawing/2014/main" val="1146104912"/>
                    </a:ext>
                  </a:extLst>
                </a:gridCol>
                <a:gridCol w="847360">
                  <a:extLst>
                    <a:ext uri="{9D8B030D-6E8A-4147-A177-3AD203B41FA5}">
                      <a16:colId xmlns:a16="http://schemas.microsoft.com/office/drawing/2014/main" val="58995650"/>
                    </a:ext>
                  </a:extLst>
                </a:gridCol>
                <a:gridCol w="858285">
                  <a:extLst>
                    <a:ext uri="{9D8B030D-6E8A-4147-A177-3AD203B41FA5}">
                      <a16:colId xmlns:a16="http://schemas.microsoft.com/office/drawing/2014/main" val="1851723981"/>
                    </a:ext>
                  </a:extLst>
                </a:gridCol>
                <a:gridCol w="873908">
                  <a:extLst>
                    <a:ext uri="{9D8B030D-6E8A-4147-A177-3AD203B41FA5}">
                      <a16:colId xmlns:a16="http://schemas.microsoft.com/office/drawing/2014/main" val="1328144348"/>
                    </a:ext>
                  </a:extLst>
                </a:gridCol>
                <a:gridCol w="717185">
                  <a:extLst>
                    <a:ext uri="{9D8B030D-6E8A-4147-A177-3AD203B41FA5}">
                      <a16:colId xmlns:a16="http://schemas.microsoft.com/office/drawing/2014/main" val="1337481511"/>
                    </a:ext>
                  </a:extLst>
                </a:gridCol>
                <a:gridCol w="1005185">
                  <a:extLst>
                    <a:ext uri="{9D8B030D-6E8A-4147-A177-3AD203B41FA5}">
                      <a16:colId xmlns:a16="http://schemas.microsoft.com/office/drawing/2014/main" val="3339529176"/>
                    </a:ext>
                  </a:extLst>
                </a:gridCol>
              </a:tblGrid>
              <a:tr h="494727">
                <a:tc>
                  <a:txBody>
                    <a:bodyPr/>
                    <a:lstStyle/>
                    <a:p>
                      <a:endParaRPr lang="en-NO" sz="1700" dirty="0"/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nb-NO" sz="1700" dirty="0" err="1"/>
                        <a:t>Hthy</a:t>
                      </a:r>
                      <a:endParaRPr lang="en-NO" sz="1700" dirty="0"/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nb-NO" sz="1700" dirty="0"/>
                        <a:t>CoV2</a:t>
                      </a:r>
                      <a:endParaRPr lang="en-NO" sz="1700" dirty="0"/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nb-NO" sz="1700" dirty="0"/>
                        <a:t>Cold</a:t>
                      </a:r>
                      <a:endParaRPr lang="en-NO" sz="1700" dirty="0"/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nb-NO" sz="1700" dirty="0"/>
                        <a:t>Flu</a:t>
                      </a:r>
                      <a:endParaRPr lang="en-NO" sz="1700" dirty="0"/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Total</a:t>
                      </a:r>
                    </a:p>
                  </a:txBody>
                  <a:tcPr marL="147941" marR="147941" marT="73971" marB="73971"/>
                </a:tc>
                <a:extLst>
                  <a:ext uri="{0D108BD9-81ED-4DB2-BD59-A6C34878D82A}">
                    <a16:rowId xmlns:a16="http://schemas.microsoft.com/office/drawing/2014/main" val="1809971706"/>
                  </a:ext>
                </a:extLst>
              </a:tr>
              <a:tr h="492141">
                <a:tc>
                  <a:txBody>
                    <a:bodyPr/>
                    <a:lstStyle/>
                    <a:p>
                      <a:r>
                        <a:rPr lang="en-NO" sz="1700" dirty="0"/>
                        <a:t>k1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6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</a:t>
                      </a:r>
                      <a:endParaRPr lang="en-NO" sz="1700" dirty="0"/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7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</a:t>
                      </a:r>
                      <a:endParaRPr lang="en-NO" sz="1700" dirty="0"/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18</a:t>
                      </a:r>
                    </a:p>
                  </a:txBody>
                  <a:tcPr marL="147941" marR="147941" marT="73971" marB="73971"/>
                </a:tc>
                <a:extLst>
                  <a:ext uri="{0D108BD9-81ED-4DB2-BD59-A6C34878D82A}">
                    <a16:rowId xmlns:a16="http://schemas.microsoft.com/office/drawing/2014/main" val="719958331"/>
                  </a:ext>
                </a:extLst>
              </a:tr>
              <a:tr h="492141">
                <a:tc>
                  <a:txBody>
                    <a:bodyPr/>
                    <a:lstStyle/>
                    <a:p>
                      <a:r>
                        <a:rPr lang="en-NO" sz="1700" dirty="0"/>
                        <a:t>k2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</a:t>
                      </a:r>
                      <a:endParaRPr lang="en-NO" sz="1700" dirty="0"/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</a:t>
                      </a:r>
                      <a:endParaRPr lang="en-NO" sz="1700" dirty="0"/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6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6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19</a:t>
                      </a:r>
                    </a:p>
                  </a:txBody>
                  <a:tcPr marL="147941" marR="147941" marT="73971" marB="73971"/>
                </a:tc>
                <a:extLst>
                  <a:ext uri="{0D108BD9-81ED-4DB2-BD59-A6C34878D82A}">
                    <a16:rowId xmlns:a16="http://schemas.microsoft.com/office/drawing/2014/main" val="3750952752"/>
                  </a:ext>
                </a:extLst>
              </a:tr>
              <a:tr h="492141">
                <a:tc>
                  <a:txBody>
                    <a:bodyPr/>
                    <a:lstStyle/>
                    <a:p>
                      <a:r>
                        <a:rPr lang="en-NO" sz="1700" dirty="0"/>
                        <a:t>k3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</a:t>
                      </a:r>
                      <a:endParaRPr lang="en-NO" sz="1700" dirty="0"/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8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5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</a:t>
                      </a:r>
                      <a:endParaRPr lang="en-NO" sz="1700" dirty="0"/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18</a:t>
                      </a:r>
                    </a:p>
                  </a:txBody>
                  <a:tcPr marL="147941" marR="147941" marT="73971" marB="73971"/>
                </a:tc>
                <a:extLst>
                  <a:ext uri="{0D108BD9-81ED-4DB2-BD59-A6C34878D82A}">
                    <a16:rowId xmlns:a16="http://schemas.microsoft.com/office/drawing/2014/main" val="1901062388"/>
                  </a:ext>
                </a:extLst>
              </a:tr>
              <a:tr h="492141">
                <a:tc>
                  <a:txBody>
                    <a:bodyPr/>
                    <a:lstStyle/>
                    <a:p>
                      <a:r>
                        <a:rPr lang="en-NO" sz="1700" dirty="0"/>
                        <a:t>k4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0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0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0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7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7</a:t>
                      </a:r>
                    </a:p>
                  </a:txBody>
                  <a:tcPr marL="147941" marR="147941" marT="73971" marB="73971"/>
                </a:tc>
                <a:extLst>
                  <a:ext uri="{0D108BD9-81ED-4DB2-BD59-A6C34878D82A}">
                    <a16:rowId xmlns:a16="http://schemas.microsoft.com/office/drawing/2014/main" val="2750070834"/>
                  </a:ext>
                </a:extLst>
              </a:tr>
              <a:tr h="492141">
                <a:tc>
                  <a:txBody>
                    <a:bodyPr/>
                    <a:lstStyle/>
                    <a:p>
                      <a:r>
                        <a:rPr lang="en-NO" sz="1700" dirty="0"/>
                        <a:t>Total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11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14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18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19</a:t>
                      </a:r>
                    </a:p>
                  </a:txBody>
                  <a:tcPr marL="147941" marR="147941" marT="73971" marB="73971"/>
                </a:tc>
                <a:tc>
                  <a:txBody>
                    <a:bodyPr/>
                    <a:lstStyle/>
                    <a:p>
                      <a:r>
                        <a:rPr lang="en-NO" sz="1700" dirty="0"/>
                        <a:t>62</a:t>
                      </a:r>
                    </a:p>
                  </a:txBody>
                  <a:tcPr marL="147941" marR="147941" marT="73971" marB="73971"/>
                </a:tc>
                <a:extLst>
                  <a:ext uri="{0D108BD9-81ED-4DB2-BD59-A6C34878D82A}">
                    <a16:rowId xmlns:a16="http://schemas.microsoft.com/office/drawing/2014/main" val="203500636"/>
                  </a:ext>
                </a:extLst>
              </a:tr>
            </a:tbl>
          </a:graphicData>
        </a:graphic>
      </p:graphicFrame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8271F60-47AB-2B18-3A0D-EBAB4225A173}"/>
              </a:ext>
            </a:extLst>
          </p:cNvPr>
          <p:cNvSpPr/>
          <p:nvPr/>
        </p:nvSpPr>
        <p:spPr>
          <a:xfrm>
            <a:off x="7127033" y="5054372"/>
            <a:ext cx="2133600" cy="786666"/>
          </a:xfrm>
          <a:prstGeom prst="wedgeRectCallout">
            <a:avLst>
              <a:gd name="adj1" fmla="val -17568"/>
              <a:gd name="adj2" fmla="val -410199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Cell is minimum 0, maximum 5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CCACD53-7DCF-618E-DE44-A85EC9F9A118}"/>
              </a:ext>
            </a:extLst>
          </p:cNvPr>
          <p:cNvSpPr/>
          <p:nvPr/>
        </p:nvSpPr>
        <p:spPr>
          <a:xfrm>
            <a:off x="9804178" y="4890840"/>
            <a:ext cx="2133600" cy="786666"/>
          </a:xfrm>
          <a:prstGeom prst="wedgeRectCallout">
            <a:avLst>
              <a:gd name="adj1" fmla="val -99200"/>
              <a:gd name="adj2" fmla="val -46444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Cell is minimum 0, maximum 7</a:t>
            </a:r>
          </a:p>
        </p:txBody>
      </p:sp>
    </p:spTree>
    <p:extLst>
      <p:ext uri="{BB962C8B-B14F-4D97-AF65-F5344CB8AC3E}">
        <p14:creationId xmlns:p14="http://schemas.microsoft.com/office/powerpoint/2010/main" val="2611316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8E8D4-7686-95E9-5C19-5E2C25D6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262A-DF77-E998-F883-BE6E93C0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6E10-CFA2-88AB-52E2-9873984CF92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60" y="1862176"/>
            <a:ext cx="5238894" cy="397886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Each suppressed cell value can be estimated using intervals</a:t>
            </a:r>
          </a:p>
          <a:p>
            <a:r>
              <a:rPr lang="en-US" sz="20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Involves solving linear optimization problems: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Maximize/minimize cell value, given suppressed table</a:t>
            </a:r>
          </a:p>
          <a:p>
            <a:r>
              <a:rPr lang="en-US" sz="20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The functions in </a:t>
            </a:r>
            <a:r>
              <a:rPr lang="en-US" sz="2000" dirty="0" err="1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GaussSuppression</a:t>
            </a:r>
            <a:r>
              <a:rPr lang="en-US" sz="20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 can calculate these intervals for you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Requires installing (at least) one of the following extra packages: </a:t>
            </a:r>
            <a:r>
              <a:rPr lang="en-US" sz="1400" dirty="0" err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lpSolve</a:t>
            </a:r>
            <a:r>
              <a:rPr lang="en-US" sz="14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Rsymphony</a:t>
            </a:r>
            <a:r>
              <a:rPr lang="en-US" sz="14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, or </a:t>
            </a:r>
            <a:r>
              <a:rPr lang="en-US" sz="1400" dirty="0" err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Rglpk</a:t>
            </a:r>
            <a:r>
              <a:rPr lang="en-US" sz="14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Use the </a:t>
            </a:r>
            <a:r>
              <a:rPr lang="en-US" sz="1400" dirty="0" err="1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lpPackage</a:t>
            </a:r>
            <a:r>
              <a:rPr lang="en-US" sz="14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 parameter, and specify which package you wish to 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5BD06-09B3-34AD-A344-7B369D265486}"/>
              </a:ext>
            </a:extLst>
          </p:cNvPr>
          <p:cNvSpPr txBox="1"/>
          <p:nvPr/>
        </p:nvSpPr>
        <p:spPr>
          <a:xfrm>
            <a:off x="6679911" y="1095263"/>
            <a:ext cx="48415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SuppressSmallCounts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(data = social,</a:t>
            </a: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formula = ~county*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main_income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maxN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3,</a:t>
            </a: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primary = c(5,7,11), 													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lpPackage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“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lpSolve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81844B-68D2-3E0F-56BA-F0E26B7864C3}"/>
              </a:ext>
            </a:extLst>
          </p:cNvPr>
          <p:cNvSpPr txBox="1"/>
          <p:nvPr/>
        </p:nvSpPr>
        <p:spPr>
          <a:xfrm>
            <a:off x="6392091" y="3144508"/>
            <a:ext cx="563444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county    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main_income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freq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lo  up primary suppressed</a:t>
            </a: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      Total     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Total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771 NA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FALSE    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n-US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Trondelag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Total  550 NA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FALSE    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n-US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    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Viken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Total  221 NA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FALSE    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n-US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      Total  assistance  329 NA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FALSE    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n-US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      Total       other   88 20 150    TRUE     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en-US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      Total    pensions  255 NA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FALSE    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n-US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7      Total       wages   99 37 167    TRUE     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en-US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8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Trondelag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assistance  246 NA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FALSE    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n-US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9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Trondelag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other   68 NA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FALSE       TRUE</a:t>
            </a: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Trondelag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pensions  174 NA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FALSE    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n-US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Trondelag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wages   62  0 130    TRUE     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en-US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12   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Viken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assistance   83 NA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FALSE    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n-US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13   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Viken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other   20 NA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FALSE    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n-US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14   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Viken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pensions   81 NA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FALSE    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n-US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15   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Viken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wages   37 NA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</a:t>
            </a:r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FALSE      </a:t>
            </a:r>
            <a:r>
              <a:rPr lang="en-US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n-US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9188B81-9018-BB68-B566-3F87640AF6D2}"/>
              </a:ext>
            </a:extLst>
          </p:cNvPr>
          <p:cNvSpPr/>
          <p:nvPr/>
        </p:nvSpPr>
        <p:spPr>
          <a:xfrm>
            <a:off x="6551446" y="2120165"/>
            <a:ext cx="1793966" cy="766354"/>
          </a:xfrm>
          <a:prstGeom prst="wedgeRectCallout">
            <a:avLst>
              <a:gd name="adj1" fmla="val 113425"/>
              <a:gd name="adj2" fmla="val -6250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Specify which package to use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42DE44F-60E6-1678-0F21-5F7BD86BA08E}"/>
              </a:ext>
            </a:extLst>
          </p:cNvPr>
          <p:cNvSpPr/>
          <p:nvPr/>
        </p:nvSpPr>
        <p:spPr>
          <a:xfrm>
            <a:off x="10308186" y="2378154"/>
            <a:ext cx="1793966" cy="766354"/>
          </a:xfrm>
          <a:prstGeom prst="wedgeRectCallout">
            <a:avLst>
              <a:gd name="adj1" fmla="val -92400"/>
              <a:gd name="adj2" fmla="val 16477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Upper bound for primary suppressed cells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CC964128-7853-84ED-1C1C-A2D98CF8E319}"/>
              </a:ext>
            </a:extLst>
          </p:cNvPr>
          <p:cNvSpPr/>
          <p:nvPr/>
        </p:nvSpPr>
        <p:spPr>
          <a:xfrm>
            <a:off x="6392091" y="4429023"/>
            <a:ext cx="1793966" cy="766354"/>
          </a:xfrm>
          <a:prstGeom prst="wedgeRectCallout">
            <a:avLst>
              <a:gd name="adj1" fmla="val 88182"/>
              <a:gd name="adj2" fmla="val -7727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Lower bound for primary suppressed cells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EF22C55-0B21-41BC-9E8A-ABA17AE4086F}"/>
              </a:ext>
            </a:extLst>
          </p:cNvPr>
          <p:cNvSpPr/>
          <p:nvPr/>
        </p:nvSpPr>
        <p:spPr>
          <a:xfrm rot="5400000">
            <a:off x="8808189" y="2451019"/>
            <a:ext cx="567256" cy="365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118-E9A9-0A1F-01CE-3B87DFA9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262C-2A29-ECDC-7A98-5916383F6F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Introduction to cell suppression using </a:t>
            </a:r>
            <a:r>
              <a:rPr lang="en-US" sz="2000" dirty="0" err="1"/>
              <a:t>GaussSuppression</a:t>
            </a:r>
            <a:endParaRPr lang="en-US" sz="2000" dirty="0"/>
          </a:p>
          <a:p>
            <a:r>
              <a:rPr lang="en-US" sz="2000" dirty="0"/>
              <a:t>Building (linked) tables</a:t>
            </a:r>
          </a:p>
          <a:p>
            <a:r>
              <a:rPr lang="en-US" sz="2000" dirty="0"/>
              <a:t>Frequency tables:	</a:t>
            </a:r>
          </a:p>
          <a:p>
            <a:pPr lvl="1"/>
            <a:r>
              <a:rPr lang="en-US" sz="1400" dirty="0"/>
              <a:t>Small count primary suppression</a:t>
            </a:r>
          </a:p>
          <a:p>
            <a:pPr lvl="1"/>
            <a:r>
              <a:rPr lang="en-US" sz="1400" dirty="0"/>
              <a:t>Taking into consideration empty cells, structural zeros</a:t>
            </a:r>
          </a:p>
          <a:p>
            <a:r>
              <a:rPr lang="en-US" sz="2000" dirty="0"/>
              <a:t>Magnitude tables:</a:t>
            </a:r>
          </a:p>
          <a:p>
            <a:pPr lvl="1"/>
            <a:r>
              <a:rPr lang="en-US" sz="1400" dirty="0"/>
              <a:t>few contributor rule, dominance rules, p% rule</a:t>
            </a:r>
          </a:p>
          <a:p>
            <a:pPr lvl="1"/>
            <a:r>
              <a:rPr lang="en-US" sz="1400" dirty="0"/>
              <a:t>Contributor information (holding variable)</a:t>
            </a:r>
          </a:p>
          <a:p>
            <a:pPr lvl="1"/>
            <a:r>
              <a:rPr lang="en-US" sz="1400" dirty="0"/>
              <a:t>Handling public information</a:t>
            </a:r>
          </a:p>
          <a:p>
            <a:r>
              <a:rPr lang="en-US" sz="2000" dirty="0"/>
              <a:t> Brief intro to </a:t>
            </a:r>
            <a:r>
              <a:rPr lang="en-US" sz="2000" dirty="0" err="1"/>
              <a:t>SmallCountRounding</a:t>
            </a:r>
            <a:r>
              <a:rPr lang="en-US" sz="2000" dirty="0"/>
              <a:t>, and microdata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F8C9-5F1C-1FFE-14A7-583B5741F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Keep dominance and p% rules secret!</a:t>
            </a:r>
          </a:p>
        </p:txBody>
      </p:sp>
    </p:spTree>
    <p:extLst>
      <p:ext uri="{BB962C8B-B14F-4D97-AF65-F5344CB8AC3E}">
        <p14:creationId xmlns:p14="http://schemas.microsoft.com/office/powerpoint/2010/main" val="277917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20711-CA6F-F8DC-F175-CE6C3A99B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BAA65B-FDA9-0DA3-0B08-D0F33F92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0070C0"/>
                </a:solidFill>
                <a:latin typeface="Lucida Console" panose="020B0609040504020204" pitchFamily="49" charset="0"/>
              </a:rPr>
              <a:t>p</a:t>
            </a:r>
            <a:r>
              <a:rPr lang="en-US" dirty="0"/>
              <a:t>% rule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55851DE-07C6-D035-C92A-5C036A1A84D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6381591" cy="3978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 cell is considered sensitive if a contributor can estimate another contributor's contribution to that cell within </a:t>
            </a:r>
            <a:r>
              <a:rPr lang="en-US" b="1" i="0" dirty="0"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p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% of its true value.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 comply with the rule, we only need to assess how well the contributor with the second-largest value can estimate the largest value.</a:t>
            </a:r>
          </a:p>
          <a:p>
            <a:pPr lvl="4">
              <a:lnSpc>
                <a:spcPct val="100000"/>
              </a:lnSpc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dirty="0"/>
              <a:t>In our </a:t>
            </a:r>
            <a:r>
              <a:rPr lang="en-US" dirty="0">
                <a:solidFill>
                  <a:schemeClr val="tx1"/>
                </a:solidFill>
              </a:rPr>
              <a:t>old-male </a:t>
            </a:r>
            <a:r>
              <a:rPr lang="en-US" dirty="0"/>
              <a:t>cell: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sz="1800" dirty="0"/>
              <a:t>ccuracy:  </a:t>
            </a:r>
            <a:r>
              <a:rPr lang="en-US" dirty="0"/>
              <a:t>(100*((3887-251)-3435)/3435)%  = </a:t>
            </a:r>
            <a:r>
              <a:rPr lang="en-US" b="1" dirty="0">
                <a:solidFill>
                  <a:schemeClr val="tx1"/>
                </a:solidFill>
              </a:rPr>
              <a:t>5.8%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EF0A1CB8-9A65-1D14-184B-7D1A70A3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151656"/>
            <a:ext cx="4224338" cy="2686050"/>
          </a:xfrm>
          <a:prstGeom prst="rect">
            <a:avLst/>
          </a:prstGeom>
          <a:effectLst>
            <a:outerShdw blurRad="190500" dist="304800" dir="36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28852B1C-EFE7-1873-0457-7D762455487B}"/>
              </a:ext>
            </a:extLst>
          </p:cNvPr>
          <p:cNvSpPr txBox="1">
            <a:spLocks/>
          </p:cNvSpPr>
          <p:nvPr/>
        </p:nvSpPr>
        <p:spPr>
          <a:xfrm>
            <a:off x="8782180" y="2056939"/>
            <a:ext cx="3152776" cy="2686050"/>
          </a:xfrm>
          <a:prstGeom prst="wedgeRoundRectCallout">
            <a:avLst>
              <a:gd name="adj1" fmla="val -90360"/>
              <a:gd name="adj2" fmla="val 4820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p=5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endParaRPr lang="en-US" sz="22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252050" lvl="1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FF"/>
                </a:solidFill>
              </a:rPr>
              <a:t>→ </a:t>
            </a:r>
            <a:r>
              <a:rPr lang="en-US" sz="2000" b="1" dirty="0">
                <a:solidFill>
                  <a:srgbClr val="10602D"/>
                </a:solidFill>
              </a:rPr>
              <a:t>Not sensitive</a:t>
            </a:r>
            <a:endParaRPr lang="en-US" sz="2000" b="1" dirty="0">
              <a:solidFill>
                <a:srgbClr val="10602D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p=6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FF"/>
                </a:solidFill>
              </a:rPr>
              <a:t>    → </a:t>
            </a:r>
            <a:r>
              <a:rPr lang="en-US" sz="2000" b="1" dirty="0">
                <a:solidFill>
                  <a:srgbClr val="C00000"/>
                </a:solidFill>
              </a:rPr>
              <a:t>Sensitive</a:t>
            </a:r>
            <a:endParaRPr lang="en-US" sz="2200" b="1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53B246CD-4BAE-224F-EC1D-AF4907B76DFF}"/>
              </a:ext>
            </a:extLst>
          </p:cNvPr>
          <p:cNvSpPr txBox="1">
            <a:spLocks/>
          </p:cNvSpPr>
          <p:nvPr/>
        </p:nvSpPr>
        <p:spPr>
          <a:xfrm>
            <a:off x="1219360" y="5463540"/>
            <a:ext cx="7193120" cy="1192037"/>
          </a:xfrm>
          <a:prstGeom prst="wedgeRoundRectCallout">
            <a:avLst>
              <a:gd name="adj1" fmla="val -8498"/>
              <a:gd name="adj2" fmla="val -3783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</a:rPr>
              <a:t>This rule is specifically designed to address the primary issue of accurate estimation.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</a:rPr>
              <a:t>Therefore, it can be considered better than dominance rules.</a:t>
            </a:r>
          </a:p>
        </p:txBody>
      </p:sp>
      <p:sp>
        <p:nvSpPr>
          <p:cNvPr id="7" name="Bildeforklaring formet som et avrundet rektangel 5">
            <a:extLst>
              <a:ext uri="{FF2B5EF4-FFF2-40B4-BE49-F238E27FC236}">
                <a16:creationId xmlns:a16="http://schemas.microsoft.com/office/drawing/2014/main" id="{7E5813B9-0F15-0E04-5B24-C3F4C93A1EBF}"/>
              </a:ext>
            </a:extLst>
          </p:cNvPr>
          <p:cNvSpPr txBox="1">
            <a:spLocks/>
          </p:cNvSpPr>
          <p:nvPr/>
        </p:nvSpPr>
        <p:spPr>
          <a:xfrm>
            <a:off x="7699435" y="5052977"/>
            <a:ext cx="1949409" cy="463474"/>
          </a:xfrm>
          <a:prstGeom prst="wedgeRoundRectCallout">
            <a:avLst>
              <a:gd name="adj1" fmla="val -77530"/>
              <a:gd name="adj2" fmla="val -4155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As seen earlier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8A8F2647-98C1-F818-7D5A-D3C1F3F38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666" y="4279338"/>
            <a:ext cx="1200150" cy="528638"/>
          </a:xfrm>
          <a:prstGeom prst="rect">
            <a:avLst/>
          </a:prstGeom>
          <a:effectLst>
            <a:outerShdw blurRad="762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Bildeforklaring formet som et avrundet rektangel 5">
            <a:extLst>
              <a:ext uri="{FF2B5EF4-FFF2-40B4-BE49-F238E27FC236}">
                <a16:creationId xmlns:a16="http://schemas.microsoft.com/office/drawing/2014/main" id="{515036D8-44C5-9B99-EFD2-E1FC638DFFE6}"/>
              </a:ext>
            </a:extLst>
          </p:cNvPr>
          <p:cNvSpPr txBox="1">
            <a:spLocks/>
          </p:cNvSpPr>
          <p:nvPr/>
        </p:nvSpPr>
        <p:spPr>
          <a:xfrm>
            <a:off x="10515734" y="86177"/>
            <a:ext cx="1641621" cy="463474"/>
          </a:xfrm>
          <a:prstGeom prst="wedgeRoundRectCallout">
            <a:avLst>
              <a:gd name="adj1" fmla="val -45095"/>
              <a:gd name="adj2" fmla="val 13011"/>
              <a:gd name="adj3" fmla="val 16667"/>
            </a:avLst>
          </a:prstGeom>
          <a:solidFill>
            <a:schemeClr val="accent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Earlier Slide</a:t>
            </a:r>
          </a:p>
        </p:txBody>
      </p:sp>
    </p:spTree>
    <p:extLst>
      <p:ext uri="{BB962C8B-B14F-4D97-AF65-F5344CB8AC3E}">
        <p14:creationId xmlns:p14="http://schemas.microsoft.com/office/powerpoint/2010/main" val="379119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1D7F3-C930-75B8-8551-A9C822FF1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A3CA19-3B4B-831A-A022-91C4D24E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90" y="406682"/>
            <a:ext cx="6957943" cy="163550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Estimate when </a:t>
            </a:r>
            <a:r>
              <a:rPr lang="en-US" sz="5400" dirty="0">
                <a:solidFill>
                  <a:srgbClr val="0070C0"/>
                </a:solidFill>
                <a:latin typeface="Lucida Console" panose="020B0609040504020204" pitchFamily="49" charset="0"/>
              </a:rPr>
              <a:t>p</a:t>
            </a:r>
            <a:r>
              <a:rPr lang="en-US" dirty="0"/>
              <a:t>% rule</a:t>
            </a:r>
            <a:r>
              <a:rPr lang="en-US" sz="4400" dirty="0"/>
              <a:t> </a:t>
            </a:r>
            <a:r>
              <a:rPr lang="en-US" dirty="0"/>
              <a:t>is</a:t>
            </a:r>
            <a:r>
              <a:rPr lang="en-US" sz="4400" dirty="0"/>
              <a:t> know</a:t>
            </a:r>
            <a:r>
              <a:rPr lang="en-US" dirty="0"/>
              <a:t>n</a:t>
            </a:r>
            <a:br>
              <a:rPr lang="en-US" dirty="0"/>
            </a:br>
            <a:r>
              <a:rPr lang="en-US" sz="4000" b="0" i="0" dirty="0">
                <a:solidFill>
                  <a:srgbClr val="0D0D0D"/>
                </a:solidFill>
                <a:effectLst/>
                <a:latin typeface="Söhne"/>
              </a:rPr>
              <a:t>Calculated by the contributor with the second-largest value</a:t>
            </a:r>
            <a:endParaRPr lang="en-US" sz="4000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E936FF8B-DDD3-8C5F-AFB8-FB5005914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860" y="-540214"/>
            <a:ext cx="4224338" cy="2686050"/>
          </a:xfrm>
          <a:prstGeom prst="rect">
            <a:avLst/>
          </a:prstGeom>
          <a:effectLst>
            <a:outerShdw blurRad="190500" dist="304800" dir="36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47D9877D-78A6-C688-E8A5-47147FC38968}"/>
              </a:ext>
            </a:extLst>
          </p:cNvPr>
          <p:cNvSpPr txBox="1">
            <a:spLocks/>
          </p:cNvSpPr>
          <p:nvPr/>
        </p:nvSpPr>
        <p:spPr>
          <a:xfrm>
            <a:off x="8730422" y="2692655"/>
            <a:ext cx="3152776" cy="1160714"/>
          </a:xfrm>
          <a:prstGeom prst="wedgeRoundRectCallout">
            <a:avLst>
              <a:gd name="adj1" fmla="val -42751"/>
              <a:gd name="adj2" fmla="val 2926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p=5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endParaRPr lang="en-US" sz="22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252050" lvl="1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FF"/>
                </a:solidFill>
              </a:rPr>
              <a:t>→ </a:t>
            </a:r>
            <a:r>
              <a:rPr lang="en-US" sz="2000" b="1" dirty="0">
                <a:solidFill>
                  <a:srgbClr val="10602D"/>
                </a:solidFill>
              </a:rPr>
              <a:t>Not sensitive</a:t>
            </a:r>
            <a:endParaRPr lang="en-US" sz="2000" b="1" dirty="0">
              <a:solidFill>
                <a:srgbClr val="10602D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Bildeforklaring formet som et avrundet rektangel 5">
            <a:extLst>
              <a:ext uri="{FF2B5EF4-FFF2-40B4-BE49-F238E27FC236}">
                <a16:creationId xmlns:a16="http://schemas.microsoft.com/office/drawing/2014/main" id="{66ECFEC5-684F-1393-6152-08A816A2779C}"/>
              </a:ext>
            </a:extLst>
          </p:cNvPr>
          <p:cNvSpPr txBox="1">
            <a:spLocks/>
          </p:cNvSpPr>
          <p:nvPr/>
        </p:nvSpPr>
        <p:spPr>
          <a:xfrm>
            <a:off x="2320506" y="5679850"/>
            <a:ext cx="5437531" cy="996441"/>
          </a:xfrm>
          <a:prstGeom prst="wedgeRoundRectCallout">
            <a:avLst>
              <a:gd name="adj1" fmla="val 5911"/>
              <a:gd name="adj2" fmla="val -7099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0000FF"/>
                </a:solidFill>
              </a:rPr>
              <a:t>Note:</a:t>
            </a:r>
            <a:r>
              <a:rPr lang="en-US" sz="1600" dirty="0">
                <a:solidFill>
                  <a:srgbClr val="0000FF"/>
                </a:solidFill>
              </a:rPr>
              <a:t> The contributor with the second-largest value cannot know that the estimate is this accurate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D0D4330F-EE12-D933-5DC6-46031D254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485" y="2329458"/>
            <a:ext cx="1200150" cy="528638"/>
          </a:xfrm>
          <a:prstGeom prst="rect">
            <a:avLst/>
          </a:prstGeom>
          <a:effectLst>
            <a:outerShdw blurRad="762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B995855C-CBC4-3A03-C36F-C5C61977612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64733" y="2697429"/>
            <a:ext cx="7915034" cy="3978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Without the rule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Initial estimate: </a:t>
            </a:r>
            <a:r>
              <a:rPr lang="en-US" dirty="0"/>
              <a:t>3887-251= 3636  (</a:t>
            </a:r>
            <a:r>
              <a:rPr lang="en-US" b="1" dirty="0">
                <a:solidFill>
                  <a:schemeClr val="tx1"/>
                </a:solidFill>
              </a:rPr>
              <a:t>5.8% </a:t>
            </a:r>
            <a:r>
              <a:rPr lang="en-US" dirty="0">
                <a:solidFill>
                  <a:schemeClr val="tx1"/>
                </a:solidFill>
              </a:rPr>
              <a:t>deviation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With knowledge of the </a:t>
            </a:r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5</a:t>
            </a:r>
            <a:r>
              <a:rPr lang="en-US" dirty="0"/>
              <a:t>% rule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Given that the value is not suppressed, one can know that the initial estimate deviates from the actual value by at least 5%.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Corrected estimate: </a:t>
            </a:r>
            <a:r>
              <a:rPr lang="en-US" dirty="0"/>
              <a:t>3636/1.05= 3463 (</a:t>
            </a:r>
            <a:r>
              <a:rPr lang="en-US" b="1" dirty="0">
                <a:solidFill>
                  <a:schemeClr val="tx1"/>
                </a:solidFill>
              </a:rPr>
              <a:t>0.81% </a:t>
            </a:r>
            <a:r>
              <a:rPr lang="en-US" dirty="0">
                <a:solidFill>
                  <a:schemeClr val="tx1"/>
                </a:solidFill>
              </a:rPr>
              <a:t>deviation</a:t>
            </a:r>
            <a:r>
              <a:rPr lang="en-US" dirty="0"/>
              <a:t>)</a:t>
            </a:r>
          </a:p>
          <a:p>
            <a:pPr marL="252050" lvl="1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99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F63FF991-847D-8FF8-63BC-F21D4A8D3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749" y="-1343025"/>
            <a:ext cx="4224338" cy="2686050"/>
          </a:xfrm>
          <a:prstGeom prst="rect">
            <a:avLst/>
          </a:prstGeom>
          <a:effectLst>
            <a:outerShdw blurRad="190500" dist="304800" dir="36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5FEE80AD-BB39-00F6-0533-994EDB05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68" y="306232"/>
            <a:ext cx="9651619" cy="1311215"/>
          </a:xfrm>
        </p:spPr>
        <p:txBody>
          <a:bodyPr/>
          <a:lstStyle/>
          <a:p>
            <a:r>
              <a:rPr lang="en-US" b="0" dirty="0"/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b="0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k</a:t>
            </a:r>
            <a:r>
              <a:rPr lang="en-US" b="0" dirty="0"/>
              <a:t>)-</a:t>
            </a:r>
            <a:r>
              <a:rPr lang="en-US" dirty="0"/>
              <a:t>dominance rule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BABDEF-6A92-AD63-77DC-F2A3F00123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9239" y="2141025"/>
            <a:ext cx="8588875" cy="3978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sum of the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dirty="0"/>
              <a:t> largest contributions cannot exceed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k</a:t>
            </a:r>
            <a:r>
              <a:rPr lang="en-US" dirty="0"/>
              <a:t>% of the cell value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Common practice to use two rules: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dirty="0">
                <a:latin typeface="Lucida Console" panose="020B0609040504020204" pitchFamily="49" charset="0"/>
              </a:rPr>
              <a:t>=1 </a:t>
            </a:r>
            <a:r>
              <a:rPr lang="en-US" dirty="0"/>
              <a:t>and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n</a:t>
            </a:r>
            <a:r>
              <a:rPr lang="en-US" dirty="0">
                <a:latin typeface="Lucida Console" panose="020B0609040504020204" pitchFamily="49" charset="0"/>
              </a:rPr>
              <a:t>=2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 our </a:t>
            </a:r>
            <a:r>
              <a:rPr lang="en-US" dirty="0">
                <a:solidFill>
                  <a:schemeClr val="tx1"/>
                </a:solidFill>
              </a:rPr>
              <a:t>old-male </a:t>
            </a:r>
            <a:r>
              <a:rPr lang="en-US" dirty="0"/>
              <a:t>cell: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Largest contribution:  (100*3435/3887)%  = </a:t>
            </a:r>
            <a:r>
              <a:rPr lang="en-US" b="1" dirty="0">
                <a:solidFill>
                  <a:schemeClr val="tx1"/>
                </a:solidFill>
              </a:rPr>
              <a:t>88.4% </a:t>
            </a:r>
            <a:r>
              <a:rPr lang="en-US" dirty="0"/>
              <a:t>of the cell value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2 largest contributions: (100*(3435+251)/3887)%  = </a:t>
            </a:r>
            <a:r>
              <a:rPr lang="en-US" b="1" dirty="0">
                <a:solidFill>
                  <a:schemeClr val="tx1"/>
                </a:solidFill>
              </a:rPr>
              <a:t>94.8% </a:t>
            </a:r>
            <a:r>
              <a:rPr lang="en-US" dirty="0"/>
              <a:t>of the cell value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9" name="Bildeforklaring formet som et avrundet rektangel 5">
            <a:extLst>
              <a:ext uri="{FF2B5EF4-FFF2-40B4-BE49-F238E27FC236}">
                <a16:creationId xmlns:a16="http://schemas.microsoft.com/office/drawing/2014/main" id="{0F659AAC-5AF1-1998-6DD9-ACCCDDCE0813}"/>
              </a:ext>
            </a:extLst>
          </p:cNvPr>
          <p:cNvSpPr txBox="1">
            <a:spLocks/>
          </p:cNvSpPr>
          <p:nvPr/>
        </p:nvSpPr>
        <p:spPr>
          <a:xfrm>
            <a:off x="8978123" y="1708030"/>
            <a:ext cx="3152776" cy="3978861"/>
          </a:xfrm>
          <a:prstGeom prst="wedgeRoundRectCallout">
            <a:avLst>
              <a:gd name="adj1" fmla="val -79173"/>
              <a:gd name="adj2" fmla="val 3799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00FF"/>
                </a:solidFill>
              </a:rPr>
              <a:t>With 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n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=1</a:t>
            </a:r>
            <a:r>
              <a:rPr lang="en-US" sz="2200" dirty="0">
                <a:solidFill>
                  <a:srgbClr val="0000FF"/>
                </a:solidFill>
              </a:rPr>
              <a:t> and 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n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=2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k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=90</a:t>
            </a:r>
            <a:r>
              <a:rPr lang="en-US" sz="2200" dirty="0">
                <a:solidFill>
                  <a:srgbClr val="0000FF"/>
                </a:solidFill>
              </a:rPr>
              <a:t> and 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k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=95</a:t>
            </a:r>
          </a:p>
          <a:p>
            <a:pPr marL="252050" lvl="1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FF"/>
                </a:solidFill>
              </a:rPr>
              <a:t>→ </a:t>
            </a:r>
            <a:r>
              <a:rPr lang="en-US" sz="2000" b="1" dirty="0">
                <a:solidFill>
                  <a:srgbClr val="10602D"/>
                </a:solidFill>
              </a:rPr>
              <a:t>Not sensitive</a:t>
            </a:r>
            <a:endParaRPr lang="en-US" sz="2000" b="1" dirty="0">
              <a:solidFill>
                <a:srgbClr val="10602D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k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=85</a:t>
            </a:r>
            <a:r>
              <a:rPr lang="en-US" sz="2200" dirty="0">
                <a:solidFill>
                  <a:srgbClr val="0000FF"/>
                </a:solidFill>
              </a:rPr>
              <a:t> and 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k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=95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FF"/>
                </a:solidFill>
              </a:rPr>
              <a:t>    → </a:t>
            </a:r>
            <a:r>
              <a:rPr lang="en-US" sz="2000" b="1" dirty="0">
                <a:solidFill>
                  <a:srgbClr val="C00000"/>
                </a:solidFill>
              </a:rPr>
              <a:t>Sensitive</a:t>
            </a:r>
            <a:endParaRPr lang="en-US" sz="2200" b="1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k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=90</a:t>
            </a:r>
            <a:r>
              <a:rPr lang="en-US" sz="2200" dirty="0">
                <a:solidFill>
                  <a:srgbClr val="0000FF"/>
                </a:solidFill>
              </a:rPr>
              <a:t> and 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k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=94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→ </a:t>
            </a:r>
            <a:r>
              <a:rPr lang="en-US" sz="2000" b="1" dirty="0">
                <a:solidFill>
                  <a:srgbClr val="C00000"/>
                </a:solidFill>
              </a:rPr>
              <a:t>Sensitive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US" sz="22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B98F2639-36CC-9891-F05E-BE17B29AD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75" y="4300555"/>
            <a:ext cx="1200150" cy="528638"/>
          </a:xfrm>
          <a:prstGeom prst="rect">
            <a:avLst/>
          </a:prstGeom>
          <a:effectLst>
            <a:outerShdw blurRad="762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Bildeforklaring formet som et avrundet rektangel 5">
            <a:extLst>
              <a:ext uri="{FF2B5EF4-FFF2-40B4-BE49-F238E27FC236}">
                <a16:creationId xmlns:a16="http://schemas.microsoft.com/office/drawing/2014/main" id="{4FAB59AD-2F46-62EB-DE82-C3E43AC90DCF}"/>
              </a:ext>
            </a:extLst>
          </p:cNvPr>
          <p:cNvSpPr txBox="1">
            <a:spLocks/>
          </p:cNvSpPr>
          <p:nvPr/>
        </p:nvSpPr>
        <p:spPr>
          <a:xfrm>
            <a:off x="10515734" y="86177"/>
            <a:ext cx="1641621" cy="463474"/>
          </a:xfrm>
          <a:prstGeom prst="wedgeRoundRectCallout">
            <a:avLst>
              <a:gd name="adj1" fmla="val -45095"/>
              <a:gd name="adj2" fmla="val 13011"/>
              <a:gd name="adj3" fmla="val 16667"/>
            </a:avLst>
          </a:prstGeom>
          <a:solidFill>
            <a:schemeClr val="accent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Earlier Slide</a:t>
            </a:r>
          </a:p>
        </p:txBody>
      </p:sp>
    </p:spTree>
    <p:extLst>
      <p:ext uri="{BB962C8B-B14F-4D97-AF65-F5344CB8AC3E}">
        <p14:creationId xmlns:p14="http://schemas.microsoft.com/office/powerpoint/2010/main" val="365069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AE87E-4E2D-4D90-1100-84CDB5E3E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26AF54-887E-7E6B-AD13-ACB76C66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89" y="608393"/>
            <a:ext cx="5619852" cy="163550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Estimate when </a:t>
            </a:r>
            <a:r>
              <a:rPr lang="en-US" b="0" dirty="0"/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1</a:t>
            </a:r>
            <a:r>
              <a:rPr lang="en-US" b="0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90</a:t>
            </a:r>
            <a:r>
              <a:rPr lang="en-US" b="0" dirty="0"/>
              <a:t>)-</a:t>
            </a:r>
            <a:r>
              <a:rPr lang="en-US" dirty="0"/>
              <a:t> rule</a:t>
            </a:r>
            <a:r>
              <a:rPr lang="en-US" sz="4400" dirty="0"/>
              <a:t> </a:t>
            </a:r>
            <a:r>
              <a:rPr lang="en-US" dirty="0"/>
              <a:t>is</a:t>
            </a:r>
            <a:r>
              <a:rPr lang="en-US" sz="4400" dirty="0"/>
              <a:t> know</a:t>
            </a:r>
            <a:r>
              <a:rPr lang="en-US" dirty="0"/>
              <a:t>n</a:t>
            </a:r>
            <a:br>
              <a:rPr lang="en-US" dirty="0"/>
            </a:br>
            <a:r>
              <a:rPr lang="en-US" sz="4000" b="0" i="0" dirty="0">
                <a:solidFill>
                  <a:srgbClr val="0D0D0D"/>
                </a:solidFill>
                <a:effectLst/>
                <a:latin typeface="Söhne"/>
              </a:rPr>
              <a:t>Calculated by anyone </a:t>
            </a:r>
            <a:endParaRPr lang="en-US" sz="4000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819ACC2-2763-7012-DDC5-9D00DC326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174" y="-623972"/>
            <a:ext cx="4224338" cy="2686050"/>
          </a:xfrm>
          <a:prstGeom prst="rect">
            <a:avLst/>
          </a:prstGeom>
          <a:effectLst>
            <a:outerShdw blurRad="190500" dist="304800" dir="36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02CB28E5-297B-C05A-3056-B389DA9C3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191" y="2329458"/>
            <a:ext cx="1200150" cy="528638"/>
          </a:xfrm>
          <a:prstGeom prst="rect">
            <a:avLst/>
          </a:prstGeom>
          <a:effectLst>
            <a:outerShdw blurRad="762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6851AC5E-1E27-8E75-05AD-040A3AB4A9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5278" y="2772135"/>
            <a:ext cx="7915034" cy="3978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Without the rule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Estimate: </a:t>
            </a:r>
            <a:r>
              <a:rPr lang="en-US" dirty="0"/>
              <a:t>3887  (</a:t>
            </a:r>
            <a:r>
              <a:rPr lang="en-US" b="1" dirty="0">
                <a:solidFill>
                  <a:schemeClr val="tx1"/>
                </a:solidFill>
              </a:rPr>
              <a:t>13% </a:t>
            </a:r>
            <a:r>
              <a:rPr lang="en-US" dirty="0">
                <a:solidFill>
                  <a:schemeClr val="tx1"/>
                </a:solidFill>
              </a:rPr>
              <a:t>deviation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With knowledge of the 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90</a:t>
            </a:r>
            <a:r>
              <a:rPr lang="en-US" dirty="0"/>
              <a:t>) rule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Given that the value is not suppressed, it is known that the largest contribution is at most 90% of the cell total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Improved estimate: </a:t>
            </a:r>
            <a:r>
              <a:rPr lang="en-US" dirty="0"/>
              <a:t>0.90*3887= 3498 (</a:t>
            </a:r>
            <a:r>
              <a:rPr lang="en-US" b="1" dirty="0">
                <a:solidFill>
                  <a:schemeClr val="tx1"/>
                </a:solidFill>
              </a:rPr>
              <a:t>1.8% </a:t>
            </a:r>
            <a:r>
              <a:rPr lang="en-US" dirty="0">
                <a:solidFill>
                  <a:schemeClr val="tx1"/>
                </a:solidFill>
              </a:rPr>
              <a:t>deviation</a:t>
            </a:r>
            <a:r>
              <a:rPr lang="en-US" dirty="0"/>
              <a:t>)</a:t>
            </a:r>
          </a:p>
          <a:p>
            <a:pPr marL="25205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3" name="Bildeforklaring formet som et avrundet rektangel 5">
            <a:extLst>
              <a:ext uri="{FF2B5EF4-FFF2-40B4-BE49-F238E27FC236}">
                <a16:creationId xmlns:a16="http://schemas.microsoft.com/office/drawing/2014/main" id="{849A6C55-34D0-6C4B-68D2-FA53932FABF9}"/>
              </a:ext>
            </a:extLst>
          </p:cNvPr>
          <p:cNvSpPr txBox="1">
            <a:spLocks/>
          </p:cNvSpPr>
          <p:nvPr/>
        </p:nvSpPr>
        <p:spPr>
          <a:xfrm>
            <a:off x="8861391" y="2400713"/>
            <a:ext cx="3152776" cy="1714087"/>
          </a:xfrm>
          <a:prstGeom prst="wedgeRoundRectCallout">
            <a:avLst>
              <a:gd name="adj1" fmla="val -47085"/>
              <a:gd name="adj2" fmla="val 2210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00FF"/>
                </a:solidFill>
              </a:rPr>
              <a:t>With 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n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=1</a:t>
            </a:r>
            <a:r>
              <a:rPr lang="en-US" sz="2200" dirty="0">
                <a:solidFill>
                  <a:srgbClr val="0000FF"/>
                </a:solidFill>
              </a:rPr>
              <a:t> and 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n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=2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k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=90</a:t>
            </a:r>
            <a:r>
              <a:rPr lang="en-US" sz="2200" dirty="0">
                <a:solidFill>
                  <a:srgbClr val="0000FF"/>
                </a:solidFill>
              </a:rPr>
              <a:t> and 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k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=95</a:t>
            </a:r>
          </a:p>
          <a:p>
            <a:pPr marL="252050" lvl="1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FF"/>
                </a:solidFill>
              </a:rPr>
              <a:t>→ </a:t>
            </a:r>
            <a:r>
              <a:rPr lang="en-US" sz="2000" b="1" dirty="0">
                <a:solidFill>
                  <a:srgbClr val="10602D"/>
                </a:solidFill>
              </a:rPr>
              <a:t>Not sensitive</a:t>
            </a:r>
            <a:endParaRPr lang="en-US" sz="2000" b="1" dirty="0">
              <a:solidFill>
                <a:srgbClr val="10602D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C7BCD0F2-0CA6-194E-5188-BF4BA62A6730}"/>
              </a:ext>
            </a:extLst>
          </p:cNvPr>
          <p:cNvSpPr txBox="1">
            <a:spLocks/>
          </p:cNvSpPr>
          <p:nvPr/>
        </p:nvSpPr>
        <p:spPr>
          <a:xfrm>
            <a:off x="2287883" y="5796583"/>
            <a:ext cx="6172429" cy="750133"/>
          </a:xfrm>
          <a:prstGeom prst="wedgeRoundRectCallout">
            <a:avLst>
              <a:gd name="adj1" fmla="val 5911"/>
              <a:gd name="adj2" fmla="val -7099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0000FF"/>
                </a:solidFill>
              </a:rPr>
              <a:t>Note:</a:t>
            </a:r>
            <a:r>
              <a:rPr lang="en-US" sz="1600" dirty="0">
                <a:solidFill>
                  <a:srgbClr val="0000FF"/>
                </a:solidFill>
              </a:rPr>
              <a:t> No one can know that the estimate is this accurate</a:t>
            </a:r>
          </a:p>
        </p:txBody>
      </p:sp>
    </p:spTree>
    <p:extLst>
      <p:ext uri="{BB962C8B-B14F-4D97-AF65-F5344CB8AC3E}">
        <p14:creationId xmlns:p14="http://schemas.microsoft.com/office/powerpoint/2010/main" val="328330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EAC26-9BAB-5B11-6522-BC3E66942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3AB0F2-AE26-3D52-4D0E-E25FAEC9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89" y="608393"/>
            <a:ext cx="5785222" cy="163550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Estimate when </a:t>
            </a:r>
            <a:r>
              <a:rPr lang="en-US" b="0" dirty="0"/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2</a:t>
            </a:r>
            <a:r>
              <a:rPr lang="en-US" b="0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95</a:t>
            </a:r>
            <a:r>
              <a:rPr lang="en-US" b="0" dirty="0"/>
              <a:t>)-</a:t>
            </a:r>
            <a:r>
              <a:rPr lang="en-US" dirty="0"/>
              <a:t> rule</a:t>
            </a:r>
            <a:r>
              <a:rPr lang="en-US" sz="4400" dirty="0"/>
              <a:t> </a:t>
            </a:r>
            <a:r>
              <a:rPr lang="en-US" dirty="0"/>
              <a:t>is</a:t>
            </a:r>
            <a:r>
              <a:rPr lang="en-US" sz="4400" dirty="0"/>
              <a:t> know</a:t>
            </a:r>
            <a:r>
              <a:rPr lang="en-US" dirty="0"/>
              <a:t>n</a:t>
            </a:r>
            <a:br>
              <a:rPr lang="en-US" dirty="0"/>
            </a:br>
            <a:r>
              <a:rPr lang="en-US" sz="4000" b="0" i="0" dirty="0">
                <a:solidFill>
                  <a:srgbClr val="0D0D0D"/>
                </a:solidFill>
                <a:effectLst/>
                <a:latin typeface="Söhne"/>
              </a:rPr>
              <a:t>Calculated by the contributor with the second-largest value  </a:t>
            </a:r>
            <a:endParaRPr lang="en-US" sz="4000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DFE88C9-5C2E-F42D-730A-18034750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174" y="-623972"/>
            <a:ext cx="4224338" cy="2686050"/>
          </a:xfrm>
          <a:prstGeom prst="rect">
            <a:avLst/>
          </a:prstGeom>
          <a:effectLst>
            <a:outerShdw blurRad="190500" dist="304800" dir="36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022EDCE6-BE11-8C4D-E58F-D226360ED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024" y="2689633"/>
            <a:ext cx="1200150" cy="528638"/>
          </a:xfrm>
          <a:prstGeom prst="rect">
            <a:avLst/>
          </a:prstGeom>
          <a:effectLst>
            <a:outerShdw blurRad="762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9971AE48-CAE0-37FE-A050-024E208BD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5278" y="2772135"/>
            <a:ext cx="7915034" cy="3978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Without the rule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Estimate: </a:t>
            </a:r>
            <a:r>
              <a:rPr lang="en-US" dirty="0"/>
              <a:t>3887-251= 3636  (</a:t>
            </a:r>
            <a:r>
              <a:rPr lang="en-US" b="1" dirty="0">
                <a:solidFill>
                  <a:schemeClr val="tx1"/>
                </a:solidFill>
              </a:rPr>
              <a:t>5.8% </a:t>
            </a:r>
            <a:r>
              <a:rPr lang="en-US" dirty="0">
                <a:solidFill>
                  <a:schemeClr val="tx1"/>
                </a:solidFill>
              </a:rPr>
              <a:t>deviation</a:t>
            </a:r>
            <a:r>
              <a:rPr lang="en-US" dirty="0"/>
              <a:t>)</a:t>
            </a:r>
          </a:p>
          <a:p>
            <a:pPr marL="25205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With knowledge of the 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95</a:t>
            </a:r>
            <a:r>
              <a:rPr lang="en-US" dirty="0"/>
              <a:t>) rule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Given that the value is not suppressed, it is known that the two largest contributions constitutes at most 95% of the cell total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Improved estimate: </a:t>
            </a:r>
            <a:r>
              <a:rPr lang="en-US" dirty="0"/>
              <a:t>(0.95*3887)-251= 3442  (</a:t>
            </a:r>
            <a:r>
              <a:rPr lang="en-US" b="1" dirty="0">
                <a:solidFill>
                  <a:schemeClr val="tx1"/>
                </a:solidFill>
              </a:rPr>
              <a:t>0.19% </a:t>
            </a:r>
            <a:r>
              <a:rPr lang="en-US" dirty="0">
                <a:solidFill>
                  <a:schemeClr val="tx1"/>
                </a:solidFill>
              </a:rPr>
              <a:t>deviation</a:t>
            </a:r>
            <a:r>
              <a:rPr lang="en-US" dirty="0"/>
              <a:t>)</a:t>
            </a:r>
          </a:p>
          <a:p>
            <a:pPr marL="25205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3" name="Bildeforklaring formet som et avrundet rektangel 5">
            <a:extLst>
              <a:ext uri="{FF2B5EF4-FFF2-40B4-BE49-F238E27FC236}">
                <a16:creationId xmlns:a16="http://schemas.microsoft.com/office/drawing/2014/main" id="{880D5AC1-F501-D083-009B-810708846531}"/>
              </a:ext>
            </a:extLst>
          </p:cNvPr>
          <p:cNvSpPr txBox="1">
            <a:spLocks/>
          </p:cNvSpPr>
          <p:nvPr/>
        </p:nvSpPr>
        <p:spPr>
          <a:xfrm>
            <a:off x="8861391" y="2400713"/>
            <a:ext cx="3152776" cy="1714087"/>
          </a:xfrm>
          <a:prstGeom prst="wedgeRoundRectCallout">
            <a:avLst>
              <a:gd name="adj1" fmla="val -47393"/>
              <a:gd name="adj2" fmla="val 232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00FF"/>
                </a:solidFill>
              </a:rPr>
              <a:t>With 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n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=1</a:t>
            </a:r>
            <a:r>
              <a:rPr lang="en-US" sz="2200" dirty="0">
                <a:solidFill>
                  <a:srgbClr val="0000FF"/>
                </a:solidFill>
              </a:rPr>
              <a:t> and 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n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=2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k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=90</a:t>
            </a:r>
            <a:r>
              <a:rPr lang="en-US" sz="2200" dirty="0">
                <a:solidFill>
                  <a:srgbClr val="0000FF"/>
                </a:solidFill>
              </a:rPr>
              <a:t> and 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k</a:t>
            </a:r>
            <a:r>
              <a:rPr lang="en-US" sz="2200" baseline="-25000" dirty="0">
                <a:solidFill>
                  <a:srgbClr val="0000FF"/>
                </a:solidFill>
                <a:latin typeface="Lucida Console" panose="020B0609040504020204" pitchFamily="49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=95</a:t>
            </a:r>
          </a:p>
          <a:p>
            <a:pPr marL="252050" lvl="1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FF"/>
                </a:solidFill>
              </a:rPr>
              <a:t>→ </a:t>
            </a:r>
            <a:r>
              <a:rPr lang="en-US" sz="2000" b="1" dirty="0">
                <a:solidFill>
                  <a:srgbClr val="10602D"/>
                </a:solidFill>
              </a:rPr>
              <a:t>Not sensitive</a:t>
            </a:r>
            <a:endParaRPr lang="en-US" sz="2000" b="1" dirty="0">
              <a:solidFill>
                <a:srgbClr val="10602D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Bildeforklaring formet som et avrundet rektangel 5">
            <a:extLst>
              <a:ext uri="{FF2B5EF4-FFF2-40B4-BE49-F238E27FC236}">
                <a16:creationId xmlns:a16="http://schemas.microsoft.com/office/drawing/2014/main" id="{C7D08676-AEFF-2DC5-B3D1-2B48E277211C}"/>
              </a:ext>
            </a:extLst>
          </p:cNvPr>
          <p:cNvSpPr txBox="1">
            <a:spLocks/>
          </p:cNvSpPr>
          <p:nvPr/>
        </p:nvSpPr>
        <p:spPr>
          <a:xfrm>
            <a:off x="3423860" y="5701698"/>
            <a:ext cx="5437531" cy="996441"/>
          </a:xfrm>
          <a:prstGeom prst="wedgeRoundRectCallout">
            <a:avLst>
              <a:gd name="adj1" fmla="val 5911"/>
              <a:gd name="adj2" fmla="val -7099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0000FF"/>
                </a:solidFill>
              </a:rPr>
              <a:t>Note:</a:t>
            </a:r>
            <a:r>
              <a:rPr lang="en-US" sz="1600" dirty="0">
                <a:solidFill>
                  <a:srgbClr val="0000FF"/>
                </a:solidFill>
              </a:rPr>
              <a:t> The contributor with the second-largest value cannot know that the estimate is this accurate</a:t>
            </a:r>
          </a:p>
        </p:txBody>
      </p:sp>
    </p:spTree>
    <p:extLst>
      <p:ext uri="{BB962C8B-B14F-4D97-AF65-F5344CB8AC3E}">
        <p14:creationId xmlns:p14="http://schemas.microsoft.com/office/powerpoint/2010/main" val="3199103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bmal_2018.potx" id="{27830765-609B-40A7-BB85-0ABEDBC2E87E}" vid="{F965F0D8-9B15-47DC-9966-C4B99B4DF5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D04352C426FF4EB98157414A31168F" ma:contentTypeVersion="8" ma:contentTypeDescription="Create a new document." ma:contentTypeScope="" ma:versionID="af1d9e22605862fa0ded23ab4b831309">
  <xsd:schema xmlns:xsd="http://www.w3.org/2001/XMLSchema" xmlns:xs="http://www.w3.org/2001/XMLSchema" xmlns:p="http://schemas.microsoft.com/office/2006/metadata/properties" xmlns:ns2="f712c1aa-8c16-4b02-b1f2-f7889ce7c2b4" xmlns:ns3="a7ea6e10-947a-4ba0-9b65-eec85fb93921" targetNamespace="http://schemas.microsoft.com/office/2006/metadata/properties" ma:root="true" ma:fieldsID="6dce54cc796d9e676c67d63588e16785" ns2:_="" ns3:_="">
    <xsd:import namespace="f712c1aa-8c16-4b02-b1f2-f7889ce7c2b4"/>
    <xsd:import namespace="a7ea6e10-947a-4ba0-9b65-eec85fb939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2c1aa-8c16-4b02-b1f2-f7889ce7c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a6e10-947a-4ba0-9b65-eec85fb939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CB0CB-D225-4426-AD4E-4DE179E8BD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2c1aa-8c16-4b02-b1f2-f7889ce7c2b4"/>
    <ds:schemaRef ds:uri="a7ea6e10-947a-4ba0-9b65-eec85fb93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C60F9C-C20B-4526-AA17-F705D3E3B420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a7ea6e10-947a-4ba0-9b65-eec85fb93921"/>
    <ds:schemaRef ds:uri="http://purl.org/dc/dcmitype/"/>
    <ds:schemaRef ds:uri="http://schemas.openxmlformats.org/package/2006/metadata/core-properties"/>
    <ds:schemaRef ds:uri="f712c1aa-8c16-4b02-b1f2-f7889ce7c2b4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95B21A6-4BC1-49F8-B567-7F7CF8B881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ssbmal_2018</Template>
  <TotalTime>546</TotalTime>
  <Words>2416</Words>
  <Application>Microsoft Office PowerPoint</Application>
  <PresentationFormat>Widescreen</PresentationFormat>
  <Paragraphs>529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Times New Roman</vt:lpstr>
      <vt:lpstr>Cascadia Code</vt:lpstr>
      <vt:lpstr>Roboto Condensed</vt:lpstr>
      <vt:lpstr>Aptos</vt:lpstr>
      <vt:lpstr>Lucida Console</vt:lpstr>
      <vt:lpstr>Arial</vt:lpstr>
      <vt:lpstr>Open Sans</vt:lpstr>
      <vt:lpstr>Söhne</vt:lpstr>
      <vt:lpstr>Office-tema</vt:lpstr>
      <vt:lpstr>SDC Course Day 6</vt:lpstr>
      <vt:lpstr>Agenda</vt:lpstr>
      <vt:lpstr>This course</vt:lpstr>
      <vt:lpstr>Keep dominance and p% rules secret!</vt:lpstr>
      <vt:lpstr>p% rule</vt:lpstr>
      <vt:lpstr>Estimate when p% rule is known Calculated by the contributor with the second-largest value</vt:lpstr>
      <vt:lpstr>(n, k)-dominance rule</vt:lpstr>
      <vt:lpstr>Estimate when (1, 90)- rule is known Calculated by anyone </vt:lpstr>
      <vt:lpstr>Estimate when (2, 95)- rule is known Calculated by the contributor with the second-largest value  </vt:lpstr>
      <vt:lpstr>Conclusion:  Threshold values used in the p% rule and in dominance rules should not be made public  </vt:lpstr>
      <vt:lpstr>Is the suppression good enough?  Also: Handling already published tables</vt:lpstr>
      <vt:lpstr>Is this good enough?</vt:lpstr>
      <vt:lpstr>Customizing suppressions</vt:lpstr>
      <vt:lpstr>Customizing suppressions</vt:lpstr>
      <vt:lpstr>Customizing suppressions</vt:lpstr>
      <vt:lpstr>Customizing suppressions</vt:lpstr>
      <vt:lpstr>Is this suppression good enough?</vt:lpstr>
      <vt:lpstr>Handling already published tables</vt:lpstr>
      <vt:lpstr>Handling already published tables</vt:lpstr>
      <vt:lpstr>Handling already published tables</vt:lpstr>
      <vt:lpstr>Handling already published tables</vt:lpstr>
      <vt:lpstr>Estimating intervals for suppressed cells</vt:lpstr>
      <vt:lpstr>Estimating intervals</vt:lpstr>
      <vt:lpstr>Estimating intervals</vt:lpstr>
      <vt:lpstr>Estimating intervals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SDC Course Day 6</dc:title>
  <dc:creator>Lupp , Daniel</dc:creator>
  <cp:lastModifiedBy>Lupp , Daniel</cp:lastModifiedBy>
  <cp:revision>2</cp:revision>
  <dcterms:created xsi:type="dcterms:W3CDTF">2024-03-05T09:56:33Z</dcterms:created>
  <dcterms:modified xsi:type="dcterms:W3CDTF">2024-03-08T09:53:57Z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bb1e25a-de7b-40d6-a859-76fe2317f0af_Enabled">
    <vt:lpwstr>True</vt:lpwstr>
  </property>
  <property fmtid="{D5CDD505-2E9C-101B-9397-08002B2CF9AE}" pid="3" name="MSIP_Label_ebb1e25a-de7b-40d6-a859-76fe2317f0af_SiteId">
    <vt:lpwstr>c7217092-b240-4e1d-bd61-fa97ba975cbc</vt:lpwstr>
  </property>
  <property fmtid="{D5CDD505-2E9C-101B-9397-08002B2CF9AE}" pid="4" name="MSIP_Label_ebb1e25a-de7b-40d6-a859-76fe2317f0af_Owner">
    <vt:lpwstr>thb@ssb.no</vt:lpwstr>
  </property>
  <property fmtid="{D5CDD505-2E9C-101B-9397-08002B2CF9AE}" pid="5" name="MSIP_Label_ebb1e25a-de7b-40d6-a859-76fe2317f0af_SetDate">
    <vt:lpwstr>2019-01-10T08:15:32.1166307Z</vt:lpwstr>
  </property>
  <property fmtid="{D5CDD505-2E9C-101B-9397-08002B2CF9AE}" pid="6" name="MSIP_Label_ebb1e25a-de7b-40d6-a859-76fe2317f0af_Name">
    <vt:lpwstr>Åpent</vt:lpwstr>
  </property>
  <property fmtid="{D5CDD505-2E9C-101B-9397-08002B2CF9AE}" pid="7" name="MSIP_Label_ebb1e25a-de7b-40d6-a859-76fe2317f0af_Application">
    <vt:lpwstr>Microsoft Azure Information Protection</vt:lpwstr>
  </property>
  <property fmtid="{D5CDD505-2E9C-101B-9397-08002B2CF9AE}" pid="8" name="MSIP_Label_ebb1e25a-de7b-40d6-a859-76fe2317f0af_Extended_MSFT_Method">
    <vt:lpwstr>Automatic</vt:lpwstr>
  </property>
  <property fmtid="{D5CDD505-2E9C-101B-9397-08002B2CF9AE}" pid="9" name="Sensitivity">
    <vt:lpwstr>Åpent</vt:lpwstr>
  </property>
  <property fmtid="{D5CDD505-2E9C-101B-9397-08002B2CF9AE}" pid="10" name="ContentTypeId">
    <vt:lpwstr>0x010100E1D04352C426FF4EB98157414A31168F</vt:lpwstr>
  </property>
</Properties>
</file>