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370" r:id="rId2"/>
    <p:sldId id="262" r:id="rId3"/>
    <p:sldId id="485" r:id="rId4"/>
    <p:sldId id="491" r:id="rId5"/>
    <p:sldId id="492" r:id="rId6"/>
    <p:sldId id="493" r:id="rId7"/>
    <p:sldId id="490" r:id="rId8"/>
    <p:sldId id="410" r:id="rId9"/>
    <p:sldId id="404" r:id="rId10"/>
    <p:sldId id="486" r:id="rId11"/>
    <p:sldId id="487" r:id="rId12"/>
    <p:sldId id="506" r:id="rId13"/>
    <p:sldId id="494" r:id="rId14"/>
    <p:sldId id="496" r:id="rId15"/>
    <p:sldId id="498" r:id="rId16"/>
    <p:sldId id="499" r:id="rId17"/>
    <p:sldId id="500" r:id="rId18"/>
    <p:sldId id="501" r:id="rId19"/>
    <p:sldId id="507" r:id="rId20"/>
    <p:sldId id="502" r:id="rId21"/>
    <p:sldId id="503" r:id="rId22"/>
    <p:sldId id="505" r:id="rId23"/>
    <p:sldId id="508" r:id="rId24"/>
    <p:sldId id="509" r:id="rId25"/>
    <p:sldId id="510" r:id="rId26"/>
    <p:sldId id="512" r:id="rId27"/>
    <p:sldId id="513" r:id="rId28"/>
    <p:sldId id="514" r:id="rId29"/>
    <p:sldId id="515" r:id="rId30"/>
    <p:sldId id="516" r:id="rId31"/>
    <p:sldId id="517" r:id="rId32"/>
    <p:sldId id="518" r:id="rId33"/>
    <p:sldId id="519" r:id="rId34"/>
    <p:sldId id="520" r:id="rId35"/>
    <p:sldId id="521" r:id="rId36"/>
    <p:sldId id="489" r:id="rId3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Ändringar" id="{6E677653-9AC0-4086-97E8-1316B61DC7E4}">
          <p14:sldIdLst/>
        </p14:section>
        <p14:section name="Instruktion" id="{62136E53-4050-4679-9D6A-4065F902E809}">
          <p14:sldIdLst>
            <p14:sldId id="370"/>
            <p14:sldId id="262"/>
            <p14:sldId id="485"/>
            <p14:sldId id="491"/>
            <p14:sldId id="492"/>
            <p14:sldId id="493"/>
            <p14:sldId id="490"/>
            <p14:sldId id="410"/>
            <p14:sldId id="404"/>
          </p14:sldIdLst>
        </p14:section>
        <p14:section name="Presentation" id="{28EDC1D9-00BB-45B8-BF4C-17CC0B947B81}">
          <p14:sldIdLst>
            <p14:sldId id="486"/>
            <p14:sldId id="487"/>
            <p14:sldId id="506"/>
            <p14:sldId id="494"/>
            <p14:sldId id="496"/>
            <p14:sldId id="498"/>
            <p14:sldId id="499"/>
            <p14:sldId id="500"/>
            <p14:sldId id="501"/>
            <p14:sldId id="507"/>
            <p14:sldId id="502"/>
            <p14:sldId id="503"/>
            <p14:sldId id="505"/>
            <p14:sldId id="508"/>
            <p14:sldId id="509"/>
            <p14:sldId id="510"/>
            <p14:sldId id="512"/>
            <p14:sldId id="513"/>
            <p14:sldId id="514"/>
            <p14:sldId id="515"/>
            <p14:sldId id="516"/>
            <p14:sldId id="517"/>
            <p14:sldId id="518"/>
            <p14:sldId id="519"/>
            <p14:sldId id="520"/>
            <p14:sldId id="521"/>
            <p14:sldId id="489"/>
          </p14:sldIdLst>
        </p14:section>
      </p14:sectionLst>
    </p:ext>
    <p:ext uri="{EFAFB233-063F-42B5-8137-9DF3F51BA10A}">
      <p15:sldGuideLst xmlns:p15="http://schemas.microsoft.com/office/powerpoint/2012/main">
        <p15:guide id="1" orient="horz" pos="2160" userDrawn="1">
          <p15:clr>
            <a:srgbClr val="A4A3A4"/>
          </p15:clr>
        </p15:guide>
        <p15:guide id="2" pos="4203" userDrawn="1">
          <p15:clr>
            <a:srgbClr val="A4A3A4"/>
          </p15:clr>
        </p15:guide>
        <p15:guide id="3" orient="horz" pos="1774" userDrawn="1">
          <p15:clr>
            <a:srgbClr val="A4A3A4"/>
          </p15:clr>
        </p15:guide>
        <p15:guide id="5" orient="horz" pos="3498" userDrawn="1">
          <p15:clr>
            <a:srgbClr val="A4A3A4"/>
          </p15:clr>
        </p15:guide>
        <p15:guide id="6" orient="horz" pos="1344" userDrawn="1">
          <p15:clr>
            <a:srgbClr val="A4A3A4"/>
          </p15:clr>
        </p15:guide>
        <p15:guide id="7" pos="1164" userDrawn="1">
          <p15:clr>
            <a:srgbClr val="A4A3A4"/>
          </p15:clr>
        </p15:guide>
        <p15:guide id="9" pos="4430" userDrawn="1">
          <p15:clr>
            <a:srgbClr val="A4A3A4"/>
          </p15:clr>
        </p15:guide>
        <p15:guide id="10" pos="6539" userDrawn="1">
          <p15:clr>
            <a:srgbClr val="A4A3A4"/>
          </p15:clr>
        </p15:guide>
        <p15:guide id="11" orient="horz" pos="3997" userDrawn="1">
          <p15:clr>
            <a:srgbClr val="A4A3A4"/>
          </p15:clr>
        </p15:guide>
        <p15:guide id="1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just format 3 - Dekorfärg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just format 2 - Dekorfärg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just format 1 - Dekorfärg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just format 1 - Dekorfärg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807" autoAdjust="0"/>
  </p:normalViewPr>
  <p:slideViewPr>
    <p:cSldViewPr snapToGrid="0" showGuides="1">
      <p:cViewPr>
        <p:scale>
          <a:sx n="130" d="100"/>
          <a:sy n="130" d="100"/>
        </p:scale>
        <p:origin x="96" y="-330"/>
      </p:cViewPr>
      <p:guideLst>
        <p:guide orient="horz" pos="2160"/>
        <p:guide pos="4203"/>
        <p:guide orient="horz" pos="1774"/>
        <p:guide orient="horz" pos="3498"/>
        <p:guide orient="horz" pos="1344"/>
        <p:guide pos="1164"/>
        <p:guide pos="4430"/>
        <p:guide pos="6539"/>
        <p:guide orient="horz" pos="3997"/>
        <p:guide pos="3840"/>
      </p:guideLst>
    </p:cSldViewPr>
  </p:slideViewPr>
  <p:notesTextViewPr>
    <p:cViewPr>
      <p:scale>
        <a:sx n="1" d="1"/>
        <a:sy n="1" d="1"/>
      </p:scale>
      <p:origin x="0" y="0"/>
    </p:cViewPr>
  </p:notesTextViewPr>
  <p:notesViewPr>
    <p:cSldViewPr snapToGrid="0" snapToObjects="1">
      <p:cViewPr varScale="1">
        <p:scale>
          <a:sx n="91" d="100"/>
          <a:sy n="91" d="100"/>
        </p:scale>
        <p:origin x="-167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35EA5A-DF0F-4E0C-A2F5-DC9DD916BA51}" type="datetimeFigureOut">
              <a:rPr lang="sv-SE" smtClean="0"/>
              <a:t>2019-12-17</a:t>
            </a:fld>
            <a:endParaRPr lang="sv-SE"/>
          </a:p>
        </p:txBody>
      </p:sp>
      <p:sp>
        <p:nvSpPr>
          <p:cNvPr id="4" name="Platshållare för bildobjekt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9258E-0FA5-4D2C-A7D7-ADBAD530FDF6}" type="slidenum">
              <a:rPr lang="sv-SE" smtClean="0"/>
              <a:t>‹#›</a:t>
            </a:fld>
            <a:endParaRPr lang="sv-SE"/>
          </a:p>
        </p:txBody>
      </p:sp>
    </p:spTree>
    <p:extLst>
      <p:ext uri="{BB962C8B-B14F-4D97-AF65-F5344CB8AC3E}">
        <p14:creationId xmlns:p14="http://schemas.microsoft.com/office/powerpoint/2010/main" val="142106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Instruktioner</a:t>
            </a:r>
          </a:p>
        </p:txBody>
      </p:sp>
      <p:sp>
        <p:nvSpPr>
          <p:cNvPr id="4" name="Platshållare för bildnummer 3"/>
          <p:cNvSpPr>
            <a:spLocks noGrp="1"/>
          </p:cNvSpPr>
          <p:nvPr>
            <p:ph type="sldNum" sz="quarter" idx="10"/>
          </p:nvPr>
        </p:nvSpPr>
        <p:spPr/>
        <p:txBody>
          <a:bodyPr/>
          <a:lstStyle/>
          <a:p>
            <a:fld id="{C909258E-0FA5-4D2C-A7D7-ADBAD530FDF6}" type="slidenum">
              <a:rPr lang="sv-SE" smtClean="0"/>
              <a:t>1</a:t>
            </a:fld>
            <a:endParaRPr lang="sv-SE" dirty="0"/>
          </a:p>
        </p:txBody>
      </p:sp>
    </p:spTree>
    <p:extLst>
      <p:ext uri="{BB962C8B-B14F-4D97-AF65-F5344CB8AC3E}">
        <p14:creationId xmlns:p14="http://schemas.microsoft.com/office/powerpoint/2010/main" val="3703843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10</a:t>
            </a:fld>
            <a:endParaRPr lang="sv-SE" dirty="0"/>
          </a:p>
        </p:txBody>
      </p:sp>
    </p:spTree>
    <p:extLst>
      <p:ext uri="{BB962C8B-B14F-4D97-AF65-F5344CB8AC3E}">
        <p14:creationId xmlns:p14="http://schemas.microsoft.com/office/powerpoint/2010/main" val="3499253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11</a:t>
            </a:fld>
            <a:endParaRPr lang="sv-SE" dirty="0"/>
          </a:p>
        </p:txBody>
      </p:sp>
    </p:spTree>
    <p:extLst>
      <p:ext uri="{BB962C8B-B14F-4D97-AF65-F5344CB8AC3E}">
        <p14:creationId xmlns:p14="http://schemas.microsoft.com/office/powerpoint/2010/main" val="3859172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12</a:t>
            </a:fld>
            <a:endParaRPr lang="sv-SE" dirty="0"/>
          </a:p>
        </p:txBody>
      </p:sp>
    </p:spTree>
    <p:extLst>
      <p:ext uri="{BB962C8B-B14F-4D97-AF65-F5344CB8AC3E}">
        <p14:creationId xmlns:p14="http://schemas.microsoft.com/office/powerpoint/2010/main" val="115346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13</a:t>
            </a:fld>
            <a:endParaRPr lang="sv-SE" dirty="0"/>
          </a:p>
        </p:txBody>
      </p:sp>
    </p:spTree>
    <p:extLst>
      <p:ext uri="{BB962C8B-B14F-4D97-AF65-F5344CB8AC3E}">
        <p14:creationId xmlns:p14="http://schemas.microsoft.com/office/powerpoint/2010/main" val="2509372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14</a:t>
            </a:fld>
            <a:endParaRPr lang="sv-SE" dirty="0"/>
          </a:p>
        </p:txBody>
      </p:sp>
    </p:spTree>
    <p:extLst>
      <p:ext uri="{BB962C8B-B14F-4D97-AF65-F5344CB8AC3E}">
        <p14:creationId xmlns:p14="http://schemas.microsoft.com/office/powerpoint/2010/main" val="4201175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15</a:t>
            </a:fld>
            <a:endParaRPr lang="sv-SE" dirty="0"/>
          </a:p>
        </p:txBody>
      </p:sp>
    </p:spTree>
    <p:extLst>
      <p:ext uri="{BB962C8B-B14F-4D97-AF65-F5344CB8AC3E}">
        <p14:creationId xmlns:p14="http://schemas.microsoft.com/office/powerpoint/2010/main" val="805660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16</a:t>
            </a:fld>
            <a:endParaRPr lang="sv-SE" dirty="0"/>
          </a:p>
        </p:txBody>
      </p:sp>
    </p:spTree>
    <p:extLst>
      <p:ext uri="{BB962C8B-B14F-4D97-AF65-F5344CB8AC3E}">
        <p14:creationId xmlns:p14="http://schemas.microsoft.com/office/powerpoint/2010/main" val="290015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17</a:t>
            </a:fld>
            <a:endParaRPr lang="sv-SE" dirty="0"/>
          </a:p>
        </p:txBody>
      </p:sp>
    </p:spTree>
    <p:extLst>
      <p:ext uri="{BB962C8B-B14F-4D97-AF65-F5344CB8AC3E}">
        <p14:creationId xmlns:p14="http://schemas.microsoft.com/office/powerpoint/2010/main" val="14348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18</a:t>
            </a:fld>
            <a:endParaRPr lang="sv-SE" dirty="0"/>
          </a:p>
        </p:txBody>
      </p:sp>
    </p:spTree>
    <p:extLst>
      <p:ext uri="{BB962C8B-B14F-4D97-AF65-F5344CB8AC3E}">
        <p14:creationId xmlns:p14="http://schemas.microsoft.com/office/powerpoint/2010/main" val="78085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19</a:t>
            </a:fld>
            <a:endParaRPr lang="sv-SE" dirty="0"/>
          </a:p>
        </p:txBody>
      </p:sp>
    </p:spTree>
    <p:extLst>
      <p:ext uri="{BB962C8B-B14F-4D97-AF65-F5344CB8AC3E}">
        <p14:creationId xmlns:p14="http://schemas.microsoft.com/office/powerpoint/2010/main" val="372725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381000" y="685800"/>
            <a:ext cx="6096000" cy="3429000"/>
          </a:xfrm>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0BF53CFD-8BFD-4B02-97E4-CB124B5C45AE}" type="slidenum">
              <a:rPr lang="sv-SE" smtClean="0"/>
              <a:t>2</a:t>
            </a:fld>
            <a:endParaRPr lang="sv-SE" dirty="0"/>
          </a:p>
        </p:txBody>
      </p:sp>
    </p:spTree>
    <p:extLst>
      <p:ext uri="{BB962C8B-B14F-4D97-AF65-F5344CB8AC3E}">
        <p14:creationId xmlns:p14="http://schemas.microsoft.com/office/powerpoint/2010/main" val="3841320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20</a:t>
            </a:fld>
            <a:endParaRPr lang="sv-SE" dirty="0"/>
          </a:p>
        </p:txBody>
      </p:sp>
    </p:spTree>
    <p:extLst>
      <p:ext uri="{BB962C8B-B14F-4D97-AF65-F5344CB8AC3E}">
        <p14:creationId xmlns:p14="http://schemas.microsoft.com/office/powerpoint/2010/main" val="2961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21</a:t>
            </a:fld>
            <a:endParaRPr lang="sv-SE" dirty="0"/>
          </a:p>
        </p:txBody>
      </p:sp>
    </p:spTree>
    <p:extLst>
      <p:ext uri="{BB962C8B-B14F-4D97-AF65-F5344CB8AC3E}">
        <p14:creationId xmlns:p14="http://schemas.microsoft.com/office/powerpoint/2010/main" val="3827977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22</a:t>
            </a:fld>
            <a:endParaRPr lang="sv-SE" dirty="0"/>
          </a:p>
        </p:txBody>
      </p:sp>
    </p:spTree>
    <p:extLst>
      <p:ext uri="{BB962C8B-B14F-4D97-AF65-F5344CB8AC3E}">
        <p14:creationId xmlns:p14="http://schemas.microsoft.com/office/powerpoint/2010/main" val="2250203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23</a:t>
            </a:fld>
            <a:endParaRPr lang="sv-SE" dirty="0"/>
          </a:p>
        </p:txBody>
      </p:sp>
    </p:spTree>
    <p:extLst>
      <p:ext uri="{BB962C8B-B14F-4D97-AF65-F5344CB8AC3E}">
        <p14:creationId xmlns:p14="http://schemas.microsoft.com/office/powerpoint/2010/main" val="3543167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24</a:t>
            </a:fld>
            <a:endParaRPr lang="sv-SE" dirty="0"/>
          </a:p>
        </p:txBody>
      </p:sp>
    </p:spTree>
    <p:extLst>
      <p:ext uri="{BB962C8B-B14F-4D97-AF65-F5344CB8AC3E}">
        <p14:creationId xmlns:p14="http://schemas.microsoft.com/office/powerpoint/2010/main" val="2281286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25</a:t>
            </a:fld>
            <a:endParaRPr lang="sv-SE" dirty="0"/>
          </a:p>
        </p:txBody>
      </p:sp>
    </p:spTree>
    <p:extLst>
      <p:ext uri="{BB962C8B-B14F-4D97-AF65-F5344CB8AC3E}">
        <p14:creationId xmlns:p14="http://schemas.microsoft.com/office/powerpoint/2010/main" val="1340979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26</a:t>
            </a:fld>
            <a:endParaRPr lang="sv-SE" dirty="0"/>
          </a:p>
        </p:txBody>
      </p:sp>
    </p:spTree>
    <p:extLst>
      <p:ext uri="{BB962C8B-B14F-4D97-AF65-F5344CB8AC3E}">
        <p14:creationId xmlns:p14="http://schemas.microsoft.com/office/powerpoint/2010/main" val="1797732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27</a:t>
            </a:fld>
            <a:endParaRPr lang="sv-SE" dirty="0"/>
          </a:p>
        </p:txBody>
      </p:sp>
    </p:spTree>
    <p:extLst>
      <p:ext uri="{BB962C8B-B14F-4D97-AF65-F5344CB8AC3E}">
        <p14:creationId xmlns:p14="http://schemas.microsoft.com/office/powerpoint/2010/main" val="1632949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28</a:t>
            </a:fld>
            <a:endParaRPr lang="sv-SE" dirty="0"/>
          </a:p>
        </p:txBody>
      </p:sp>
    </p:spTree>
    <p:extLst>
      <p:ext uri="{BB962C8B-B14F-4D97-AF65-F5344CB8AC3E}">
        <p14:creationId xmlns:p14="http://schemas.microsoft.com/office/powerpoint/2010/main" val="4097744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29</a:t>
            </a:fld>
            <a:endParaRPr lang="sv-SE" dirty="0"/>
          </a:p>
        </p:txBody>
      </p:sp>
    </p:spTree>
    <p:extLst>
      <p:ext uri="{BB962C8B-B14F-4D97-AF65-F5344CB8AC3E}">
        <p14:creationId xmlns:p14="http://schemas.microsoft.com/office/powerpoint/2010/main" val="3038296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381000" y="685800"/>
            <a:ext cx="6096000" cy="3429000"/>
          </a:xfrm>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0BF53CFD-8BFD-4B02-97E4-CB124B5C45AE}" type="slidenum">
              <a:rPr lang="sv-SE" smtClean="0"/>
              <a:t>3</a:t>
            </a:fld>
            <a:endParaRPr lang="sv-SE" dirty="0"/>
          </a:p>
        </p:txBody>
      </p:sp>
    </p:spTree>
    <p:extLst>
      <p:ext uri="{BB962C8B-B14F-4D97-AF65-F5344CB8AC3E}">
        <p14:creationId xmlns:p14="http://schemas.microsoft.com/office/powerpoint/2010/main" val="412031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30</a:t>
            </a:fld>
            <a:endParaRPr lang="sv-SE" dirty="0"/>
          </a:p>
        </p:txBody>
      </p:sp>
    </p:spTree>
    <p:extLst>
      <p:ext uri="{BB962C8B-B14F-4D97-AF65-F5344CB8AC3E}">
        <p14:creationId xmlns:p14="http://schemas.microsoft.com/office/powerpoint/2010/main" val="2040250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31</a:t>
            </a:fld>
            <a:endParaRPr lang="sv-SE" dirty="0"/>
          </a:p>
        </p:txBody>
      </p:sp>
    </p:spTree>
    <p:extLst>
      <p:ext uri="{BB962C8B-B14F-4D97-AF65-F5344CB8AC3E}">
        <p14:creationId xmlns:p14="http://schemas.microsoft.com/office/powerpoint/2010/main" val="3816510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32</a:t>
            </a:fld>
            <a:endParaRPr lang="sv-SE" dirty="0"/>
          </a:p>
        </p:txBody>
      </p:sp>
    </p:spTree>
    <p:extLst>
      <p:ext uri="{BB962C8B-B14F-4D97-AF65-F5344CB8AC3E}">
        <p14:creationId xmlns:p14="http://schemas.microsoft.com/office/powerpoint/2010/main" val="2046159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33</a:t>
            </a:fld>
            <a:endParaRPr lang="sv-SE" dirty="0"/>
          </a:p>
        </p:txBody>
      </p:sp>
    </p:spTree>
    <p:extLst>
      <p:ext uri="{BB962C8B-B14F-4D97-AF65-F5344CB8AC3E}">
        <p14:creationId xmlns:p14="http://schemas.microsoft.com/office/powerpoint/2010/main" val="2401048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34</a:t>
            </a:fld>
            <a:endParaRPr lang="sv-SE" dirty="0"/>
          </a:p>
        </p:txBody>
      </p:sp>
    </p:spTree>
    <p:extLst>
      <p:ext uri="{BB962C8B-B14F-4D97-AF65-F5344CB8AC3E}">
        <p14:creationId xmlns:p14="http://schemas.microsoft.com/office/powerpoint/2010/main" val="2066924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35</a:t>
            </a:fld>
            <a:endParaRPr lang="sv-SE" dirty="0"/>
          </a:p>
        </p:txBody>
      </p:sp>
    </p:spTree>
    <p:extLst>
      <p:ext uri="{BB962C8B-B14F-4D97-AF65-F5344CB8AC3E}">
        <p14:creationId xmlns:p14="http://schemas.microsoft.com/office/powerpoint/2010/main" val="1773902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36</a:t>
            </a:fld>
            <a:endParaRPr lang="sv-SE" dirty="0"/>
          </a:p>
        </p:txBody>
      </p:sp>
    </p:spTree>
    <p:extLst>
      <p:ext uri="{BB962C8B-B14F-4D97-AF65-F5344CB8AC3E}">
        <p14:creationId xmlns:p14="http://schemas.microsoft.com/office/powerpoint/2010/main" val="6148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4</a:t>
            </a:fld>
            <a:endParaRPr lang="sv-SE" dirty="0"/>
          </a:p>
        </p:txBody>
      </p:sp>
    </p:spTree>
    <p:extLst>
      <p:ext uri="{BB962C8B-B14F-4D97-AF65-F5344CB8AC3E}">
        <p14:creationId xmlns:p14="http://schemas.microsoft.com/office/powerpoint/2010/main" val="395960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5</a:t>
            </a:fld>
            <a:endParaRPr lang="sv-SE" dirty="0"/>
          </a:p>
        </p:txBody>
      </p:sp>
    </p:spTree>
    <p:extLst>
      <p:ext uri="{BB962C8B-B14F-4D97-AF65-F5344CB8AC3E}">
        <p14:creationId xmlns:p14="http://schemas.microsoft.com/office/powerpoint/2010/main" val="19905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6</a:t>
            </a:fld>
            <a:endParaRPr lang="sv-SE" dirty="0"/>
          </a:p>
        </p:txBody>
      </p:sp>
    </p:spTree>
    <p:extLst>
      <p:ext uri="{BB962C8B-B14F-4D97-AF65-F5344CB8AC3E}">
        <p14:creationId xmlns:p14="http://schemas.microsoft.com/office/powerpoint/2010/main" val="262670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C909258E-0FA5-4D2C-A7D7-ADBAD530FDF6}" type="slidenum">
              <a:rPr lang="sv-SE" smtClean="0"/>
              <a:t>7</a:t>
            </a:fld>
            <a:endParaRPr lang="sv-SE" dirty="0"/>
          </a:p>
        </p:txBody>
      </p:sp>
    </p:spTree>
    <p:extLst>
      <p:ext uri="{BB962C8B-B14F-4D97-AF65-F5344CB8AC3E}">
        <p14:creationId xmlns:p14="http://schemas.microsoft.com/office/powerpoint/2010/main" val="74863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Instruktioner</a:t>
            </a:r>
          </a:p>
        </p:txBody>
      </p:sp>
      <p:sp>
        <p:nvSpPr>
          <p:cNvPr id="4" name="Platshållare för bildnummer 3"/>
          <p:cNvSpPr>
            <a:spLocks noGrp="1"/>
          </p:cNvSpPr>
          <p:nvPr>
            <p:ph type="sldNum" sz="quarter" idx="10"/>
          </p:nvPr>
        </p:nvSpPr>
        <p:spPr/>
        <p:txBody>
          <a:bodyPr/>
          <a:lstStyle/>
          <a:p>
            <a:fld id="{C909258E-0FA5-4D2C-A7D7-ADBAD530FDF6}" type="slidenum">
              <a:rPr lang="sv-SE" smtClean="0"/>
              <a:t>8</a:t>
            </a:fld>
            <a:endParaRPr lang="sv-SE" dirty="0"/>
          </a:p>
        </p:txBody>
      </p:sp>
    </p:spTree>
    <p:extLst>
      <p:ext uri="{BB962C8B-B14F-4D97-AF65-F5344CB8AC3E}">
        <p14:creationId xmlns:p14="http://schemas.microsoft.com/office/powerpoint/2010/main" val="2644712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Instruktioner</a:t>
            </a:r>
          </a:p>
        </p:txBody>
      </p:sp>
      <p:sp>
        <p:nvSpPr>
          <p:cNvPr id="4" name="Platshållare för bildnummer 3"/>
          <p:cNvSpPr>
            <a:spLocks noGrp="1"/>
          </p:cNvSpPr>
          <p:nvPr>
            <p:ph type="sldNum" sz="quarter" idx="10"/>
          </p:nvPr>
        </p:nvSpPr>
        <p:spPr/>
        <p:txBody>
          <a:bodyPr/>
          <a:lstStyle/>
          <a:p>
            <a:fld id="{C909258E-0FA5-4D2C-A7D7-ADBAD530FDF6}" type="slidenum">
              <a:rPr lang="sv-SE" smtClean="0"/>
              <a:t>9</a:t>
            </a:fld>
            <a:endParaRPr lang="sv-SE" dirty="0"/>
          </a:p>
        </p:txBody>
      </p:sp>
    </p:spTree>
    <p:extLst>
      <p:ext uri="{BB962C8B-B14F-4D97-AF65-F5344CB8AC3E}">
        <p14:creationId xmlns:p14="http://schemas.microsoft.com/office/powerpoint/2010/main" val="3703843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sida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30B309-33F2-4514-8C6C-EE8AFFD4AC3D}"/>
              </a:ext>
            </a:extLst>
          </p:cNvPr>
          <p:cNvSpPr>
            <a:spLocks noGrp="1"/>
          </p:cNvSpPr>
          <p:nvPr>
            <p:ph type="ctrTitle" hasCustomPrompt="1"/>
          </p:nvPr>
        </p:nvSpPr>
        <p:spPr>
          <a:xfrm>
            <a:off x="694665" y="1450869"/>
            <a:ext cx="9144000" cy="1305979"/>
          </a:xfrm>
          <a:prstGeom prst="rect">
            <a:avLst/>
          </a:prstGeom>
        </p:spPr>
        <p:txBody>
          <a:bodyPr anchor="t" anchorCtr="0">
            <a:noAutofit/>
          </a:bodyPr>
          <a:lstStyle>
            <a:lvl1pPr algn="l">
              <a:lnSpc>
                <a:spcPts val="5000"/>
              </a:lnSpc>
              <a:defRPr sz="5000">
                <a:solidFill>
                  <a:schemeClr val="tx1"/>
                </a:solidFill>
              </a:defRPr>
            </a:lvl1pPr>
          </a:lstStyle>
          <a:p>
            <a:r>
              <a:rPr lang="sv-SE" dirty="0"/>
              <a:t>Presentationens</a:t>
            </a:r>
            <a:br>
              <a:rPr lang="sv-SE" dirty="0"/>
            </a:br>
            <a:r>
              <a:rPr lang="sv-SE" dirty="0"/>
              <a:t>titel skrivs här</a:t>
            </a:r>
          </a:p>
        </p:txBody>
      </p:sp>
      <p:sp>
        <p:nvSpPr>
          <p:cNvPr id="8" name="Platshållare för text 3"/>
          <p:cNvSpPr>
            <a:spLocks noGrp="1"/>
          </p:cNvSpPr>
          <p:nvPr>
            <p:ph type="body" sz="quarter" idx="10" hasCustomPrompt="1"/>
          </p:nvPr>
        </p:nvSpPr>
        <p:spPr>
          <a:xfrm>
            <a:off x="709284" y="3070842"/>
            <a:ext cx="9199562" cy="1391976"/>
          </a:xfrm>
        </p:spPr>
        <p:txBody>
          <a:bodyPr/>
          <a:lstStyle>
            <a:lvl1pPr marL="0" indent="0">
              <a:lnSpc>
                <a:spcPct val="100000"/>
              </a:lnSpc>
              <a:buFontTx/>
              <a:buNone/>
              <a:defRPr>
                <a:solidFill>
                  <a:schemeClr val="tx1"/>
                </a:solidFill>
              </a:defRPr>
            </a:lvl1pPr>
            <a:lvl2pPr marL="314325" indent="0">
              <a:buFontTx/>
              <a:buNone/>
              <a:defRPr>
                <a:solidFill>
                  <a:schemeClr val="bg1"/>
                </a:solidFill>
              </a:defRPr>
            </a:lvl2pPr>
            <a:lvl3pPr marL="590550" indent="0">
              <a:buFontTx/>
              <a:buNone/>
              <a:defRPr>
                <a:solidFill>
                  <a:schemeClr val="bg1"/>
                </a:solidFill>
              </a:defRPr>
            </a:lvl3pPr>
            <a:lvl4pPr marL="895350" indent="0">
              <a:buFontTx/>
              <a:buNone/>
              <a:defRPr>
                <a:solidFill>
                  <a:schemeClr val="bg1"/>
                </a:solidFill>
              </a:defRPr>
            </a:lvl4pPr>
            <a:lvl5pPr marL="1171575" indent="0">
              <a:buFontTx/>
              <a:buNone/>
              <a:defRPr>
                <a:solidFill>
                  <a:schemeClr val="bg1"/>
                </a:solidFill>
              </a:defRPr>
            </a:lvl5pPr>
          </a:lstStyle>
          <a:p>
            <a:pPr lvl="0"/>
            <a:r>
              <a:rPr lang="sv-SE" dirty="0"/>
              <a:t>Namn/Titel</a:t>
            </a:r>
          </a:p>
        </p:txBody>
      </p:sp>
      <p:sp>
        <p:nvSpPr>
          <p:cNvPr id="3" name="Platshållare för datum 2">
            <a:extLst>
              <a:ext uri="{FF2B5EF4-FFF2-40B4-BE49-F238E27FC236}">
                <a16:creationId xmlns:a16="http://schemas.microsoft.com/office/drawing/2014/main" id="{B97EF6C3-0241-4F7E-A3D3-C3B7FAA686DD}"/>
              </a:ext>
            </a:extLst>
          </p:cNvPr>
          <p:cNvSpPr>
            <a:spLocks noGrp="1"/>
          </p:cNvSpPr>
          <p:nvPr>
            <p:ph type="dt" sz="half" idx="11"/>
          </p:nvPr>
        </p:nvSpPr>
        <p:spPr/>
        <p:txBody>
          <a:bodyPr/>
          <a:lstStyle/>
          <a:p>
            <a:fld id="{DD6FA40D-1A6B-47F3-AD8F-738E56F60A5B}" type="datetime1">
              <a:rPr lang="sv-SE" smtClean="0"/>
              <a:pPr/>
              <a:t>2019-12-17</a:t>
            </a:fld>
            <a:endParaRPr lang="sv-SE" dirty="0"/>
          </a:p>
        </p:txBody>
      </p:sp>
      <p:sp>
        <p:nvSpPr>
          <p:cNvPr id="4" name="Platshållare för sidfot 3">
            <a:extLst>
              <a:ext uri="{FF2B5EF4-FFF2-40B4-BE49-F238E27FC236}">
                <a16:creationId xmlns:a16="http://schemas.microsoft.com/office/drawing/2014/main" id="{56D2F430-F8DE-45A5-B181-A4A7ACF89B67}"/>
              </a:ext>
            </a:extLst>
          </p:cNvPr>
          <p:cNvSpPr>
            <a:spLocks noGrp="1"/>
          </p:cNvSpPr>
          <p:nvPr>
            <p:ph type="ftr" sz="quarter" idx="12"/>
          </p:nvPr>
        </p:nvSpPr>
        <p:spPr/>
        <p:txBody>
          <a:bodyPr/>
          <a:lstStyle/>
          <a:p>
            <a:endParaRPr lang="sv-SE" dirty="0"/>
          </a:p>
        </p:txBody>
      </p:sp>
      <p:sp>
        <p:nvSpPr>
          <p:cNvPr id="5" name="Platshållare för bildnummer 4">
            <a:extLst>
              <a:ext uri="{FF2B5EF4-FFF2-40B4-BE49-F238E27FC236}">
                <a16:creationId xmlns:a16="http://schemas.microsoft.com/office/drawing/2014/main" id="{5EA35C09-B849-44D2-BCE6-B45EF3FCE808}"/>
              </a:ext>
            </a:extLst>
          </p:cNvPr>
          <p:cNvSpPr>
            <a:spLocks noGrp="1"/>
          </p:cNvSpPr>
          <p:nvPr>
            <p:ph type="sldNum" sz="quarter" idx="13"/>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4606791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ch två punktlistor">
    <p:bg bwMode="ltGray">
      <p:bgRef idx="1001">
        <a:schemeClr val="bg1"/>
      </p:bgRef>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809450"/>
            <a:ext cx="8515350" cy="1325563"/>
          </a:xfrm>
          <a:prstGeom prst="rect">
            <a:avLst/>
          </a:prstGeom>
        </p:spPr>
        <p:txBody>
          <a:bodyPr/>
          <a:lstStyle>
            <a:lvl1pPr>
              <a:defRPr/>
            </a:lvl1pPr>
          </a:lstStyle>
          <a:p>
            <a:r>
              <a:rPr lang="sv-SE" dirty="0"/>
              <a:t>Rubrik</a:t>
            </a:r>
          </a:p>
        </p:txBody>
      </p:sp>
      <p:sp>
        <p:nvSpPr>
          <p:cNvPr id="10" name="Platshållare för text 8"/>
          <p:cNvSpPr>
            <a:spLocks noGrp="1"/>
          </p:cNvSpPr>
          <p:nvPr>
            <p:ph type="body" sz="quarter" idx="14" hasCustomPrompt="1"/>
          </p:nvPr>
        </p:nvSpPr>
        <p:spPr>
          <a:xfrm>
            <a:off x="1839913" y="2825750"/>
            <a:ext cx="3974400" cy="2732088"/>
          </a:xfrm>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6" name="Platshållare för datum 5">
            <a:extLst>
              <a:ext uri="{FF2B5EF4-FFF2-40B4-BE49-F238E27FC236}">
                <a16:creationId xmlns:a16="http://schemas.microsoft.com/office/drawing/2014/main" id="{26779037-C2D2-4DF5-91AF-9A4CE1A5A56C}"/>
              </a:ext>
            </a:extLst>
          </p:cNvPr>
          <p:cNvSpPr>
            <a:spLocks noGrp="1"/>
          </p:cNvSpPr>
          <p:nvPr>
            <p:ph type="dt" sz="half" idx="15"/>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52183EE6-945B-4E79-ABF4-2C17BF3A08A8}"/>
              </a:ext>
            </a:extLst>
          </p:cNvPr>
          <p:cNvSpPr>
            <a:spLocks noGrp="1"/>
          </p:cNvSpPr>
          <p:nvPr>
            <p:ph type="ftr" sz="quarter" idx="16"/>
          </p:nvPr>
        </p:nvSpPr>
        <p:spPr/>
        <p:txBody>
          <a:bodyPr/>
          <a:lstStyle/>
          <a:p>
            <a:endParaRPr lang="sv-SE" dirty="0"/>
          </a:p>
        </p:txBody>
      </p:sp>
      <p:sp>
        <p:nvSpPr>
          <p:cNvPr id="8" name="Platshållare för bildnummer 7">
            <a:extLst>
              <a:ext uri="{FF2B5EF4-FFF2-40B4-BE49-F238E27FC236}">
                <a16:creationId xmlns:a16="http://schemas.microsoft.com/office/drawing/2014/main" id="{1763CB3D-0647-4029-9CA9-1385320B1A01}"/>
              </a:ext>
            </a:extLst>
          </p:cNvPr>
          <p:cNvSpPr>
            <a:spLocks noGrp="1"/>
          </p:cNvSpPr>
          <p:nvPr>
            <p:ph type="sldNum" sz="quarter" idx="17"/>
          </p:nvPr>
        </p:nvSpPr>
        <p:spPr/>
        <p:txBody>
          <a:bodyPr/>
          <a:lstStyle/>
          <a:p>
            <a:fld id="{5BC4F65D-E8CF-43F4-9BF9-C68DC7E86418}" type="slidenum">
              <a:rPr lang="sv-SE" smtClean="0"/>
              <a:pPr/>
              <a:t>‹#›</a:t>
            </a:fld>
            <a:endParaRPr lang="sv-SE" dirty="0"/>
          </a:p>
        </p:txBody>
      </p:sp>
      <p:sp>
        <p:nvSpPr>
          <p:cNvPr id="9" name="Platshållare för text 8">
            <a:extLst>
              <a:ext uri="{FF2B5EF4-FFF2-40B4-BE49-F238E27FC236}">
                <a16:creationId xmlns:a16="http://schemas.microsoft.com/office/drawing/2014/main" id="{EF08AAD5-ECE8-4F0F-8C4D-8A72E807E265}"/>
              </a:ext>
            </a:extLst>
          </p:cNvPr>
          <p:cNvSpPr>
            <a:spLocks noGrp="1"/>
          </p:cNvSpPr>
          <p:nvPr>
            <p:ph type="body" sz="quarter" idx="18" hasCustomPrompt="1"/>
          </p:nvPr>
        </p:nvSpPr>
        <p:spPr>
          <a:xfrm>
            <a:off x="6395272" y="2825750"/>
            <a:ext cx="3974400" cy="2732088"/>
          </a:xfrm>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156607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17"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6"/>
            <a:ext cx="7381121" cy="454134"/>
          </a:xfrm>
          <a:prstGeom prst="rect">
            <a:avLst/>
          </a:prstGeom>
        </p:spPr>
        <p:txBody>
          <a:bodyPr/>
          <a:lstStyle>
            <a:lvl1pPr>
              <a:defRPr/>
            </a:lvl1pPr>
          </a:lstStyle>
          <a:p>
            <a:r>
              <a:rPr lang="sv-SE" dirty="0"/>
              <a:t>Rubrik</a:t>
            </a:r>
          </a:p>
        </p:txBody>
      </p:sp>
      <p:sp>
        <p:nvSpPr>
          <p:cNvPr id="14" name="Platshållare för bild 12"/>
          <p:cNvSpPr>
            <a:spLocks noGrp="1"/>
          </p:cNvSpPr>
          <p:nvPr>
            <p:ph type="pic" sz="quarter" idx="15" hasCustomPrompt="1"/>
          </p:nvPr>
        </p:nvSpPr>
        <p:spPr bwMode="auto">
          <a:xfrm>
            <a:off x="1878013" y="2271713"/>
            <a:ext cx="7469187" cy="3763962"/>
          </a:xfrm>
        </p:spPr>
        <p:txBody>
          <a:bodyPr tIns="1404000"/>
          <a:lstStyle>
            <a:lvl1pPr marL="0" indent="0" algn="ctr">
              <a:buFontTx/>
              <a:buNone/>
              <a:defRPr/>
            </a:lvl1pPr>
          </a:lstStyle>
          <a:p>
            <a:r>
              <a:rPr lang="sv-SE" dirty="0"/>
              <a:t>Klicka på ikonen för att lägga till en bild. </a:t>
            </a:r>
            <a:br>
              <a:rPr lang="sv-SE" dirty="0"/>
            </a:br>
            <a:r>
              <a:rPr lang="sv-SE" dirty="0"/>
              <a:t>Bildproportioner 784px * 395px vid 72ppi.</a:t>
            </a:r>
          </a:p>
        </p:txBody>
      </p:sp>
      <p:sp>
        <p:nvSpPr>
          <p:cNvPr id="5" name="Platshållare för datum 4">
            <a:extLst>
              <a:ext uri="{FF2B5EF4-FFF2-40B4-BE49-F238E27FC236}">
                <a16:creationId xmlns:a16="http://schemas.microsoft.com/office/drawing/2014/main" id="{3491BE33-8CE1-48D7-84D5-C2D368957C3E}"/>
              </a:ext>
            </a:extLst>
          </p:cNvPr>
          <p:cNvSpPr>
            <a:spLocks noGrp="1"/>
          </p:cNvSpPr>
          <p:nvPr>
            <p:ph type="dt" sz="half" idx="16"/>
          </p:nvPr>
        </p:nvSpPr>
        <p:spPr/>
        <p:txBody>
          <a:bodyPr/>
          <a:lstStyle/>
          <a:p>
            <a:fld id="{DD6FA40D-1A6B-47F3-AD8F-738E56F60A5B}" type="datetime1">
              <a:rPr lang="sv-SE" smtClean="0"/>
              <a:t>2019-12-17</a:t>
            </a:fld>
            <a:endParaRPr lang="sv-SE" dirty="0"/>
          </a:p>
        </p:txBody>
      </p:sp>
      <p:sp>
        <p:nvSpPr>
          <p:cNvPr id="6" name="Platshållare för sidfot 5">
            <a:extLst>
              <a:ext uri="{FF2B5EF4-FFF2-40B4-BE49-F238E27FC236}">
                <a16:creationId xmlns:a16="http://schemas.microsoft.com/office/drawing/2014/main" id="{7D6D43A4-5C9F-40A3-BE15-180DC7BA7B87}"/>
              </a:ext>
            </a:extLst>
          </p:cNvPr>
          <p:cNvSpPr>
            <a:spLocks noGrp="1"/>
          </p:cNvSpPr>
          <p:nvPr>
            <p:ph type="ftr" sz="quarter" idx="17"/>
          </p:nvPr>
        </p:nvSpPr>
        <p:spPr/>
        <p:txBody>
          <a:bodyPr/>
          <a:lstStyle/>
          <a:p>
            <a:endParaRPr lang="sv-SE" dirty="0"/>
          </a:p>
        </p:txBody>
      </p:sp>
      <p:sp>
        <p:nvSpPr>
          <p:cNvPr id="7" name="Platshållare för bildnummer 6">
            <a:extLst>
              <a:ext uri="{FF2B5EF4-FFF2-40B4-BE49-F238E27FC236}">
                <a16:creationId xmlns:a16="http://schemas.microsoft.com/office/drawing/2014/main" id="{6FAE2253-B4EE-442B-94FF-CE1BF15369A0}"/>
              </a:ext>
            </a:extLst>
          </p:cNvPr>
          <p:cNvSpPr>
            <a:spLocks noGrp="1"/>
          </p:cNvSpPr>
          <p:nvPr>
            <p:ph type="sldNum" sz="quarter" idx="18"/>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3181589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ed bildtext">
    <p:spTree>
      <p:nvGrpSpPr>
        <p:cNvPr id="1" name=""/>
        <p:cNvGrpSpPr/>
        <p:nvPr/>
      </p:nvGrpSpPr>
      <p:grpSpPr>
        <a:xfrm>
          <a:off x="0" y="0"/>
          <a:ext cx="0" cy="0"/>
          <a:chOff x="0" y="0"/>
          <a:chExt cx="0" cy="0"/>
        </a:xfrm>
      </p:grpSpPr>
      <p:sp>
        <p:nvSpPr>
          <p:cNvPr id="17"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6"/>
            <a:ext cx="7381121" cy="454134"/>
          </a:xfrm>
          <a:prstGeom prst="rect">
            <a:avLst/>
          </a:prstGeom>
        </p:spPr>
        <p:txBody>
          <a:bodyPr/>
          <a:lstStyle>
            <a:lvl1pPr>
              <a:defRPr/>
            </a:lvl1pPr>
          </a:lstStyle>
          <a:p>
            <a:r>
              <a:rPr lang="sv-SE" dirty="0"/>
              <a:t>Rubrik</a:t>
            </a:r>
          </a:p>
        </p:txBody>
      </p:sp>
      <p:sp>
        <p:nvSpPr>
          <p:cNvPr id="14" name="Platshållare för bild 12"/>
          <p:cNvSpPr>
            <a:spLocks noGrp="1"/>
          </p:cNvSpPr>
          <p:nvPr>
            <p:ph type="pic" sz="quarter" idx="15" hasCustomPrompt="1"/>
          </p:nvPr>
        </p:nvSpPr>
        <p:spPr bwMode="auto">
          <a:xfrm>
            <a:off x="1878013" y="2271713"/>
            <a:ext cx="7469187" cy="3763962"/>
          </a:xfrm>
        </p:spPr>
        <p:txBody>
          <a:bodyPr tIns="1404000"/>
          <a:lstStyle>
            <a:lvl1pPr marL="0" indent="0" algn="ctr">
              <a:buFontTx/>
              <a:buNone/>
              <a:defRPr/>
            </a:lvl1pPr>
          </a:lstStyle>
          <a:p>
            <a:r>
              <a:rPr lang="sv-SE" dirty="0"/>
              <a:t>Klicka på ikonen för att lägga till en bild.</a:t>
            </a:r>
            <a:br>
              <a:rPr lang="sv-SE" dirty="0"/>
            </a:br>
            <a:r>
              <a:rPr lang="sv-SE" dirty="0"/>
              <a:t>Bildproportioner 784px * 395px vid 72ppi.</a:t>
            </a:r>
          </a:p>
        </p:txBody>
      </p:sp>
      <p:sp>
        <p:nvSpPr>
          <p:cNvPr id="3" name="Platshållare för text 2">
            <a:extLst>
              <a:ext uri="{FF2B5EF4-FFF2-40B4-BE49-F238E27FC236}">
                <a16:creationId xmlns:a16="http://schemas.microsoft.com/office/drawing/2014/main" id="{AFF42CA9-A248-4E47-8F2D-B72B7CA16C55}"/>
              </a:ext>
            </a:extLst>
          </p:cNvPr>
          <p:cNvSpPr>
            <a:spLocks noGrp="1"/>
          </p:cNvSpPr>
          <p:nvPr>
            <p:ph type="body" sz="quarter" idx="16"/>
          </p:nvPr>
        </p:nvSpPr>
        <p:spPr>
          <a:xfrm>
            <a:off x="1878014" y="6035674"/>
            <a:ext cx="7469186" cy="340763"/>
          </a:xfrm>
        </p:spPr>
        <p:txBody>
          <a:bodyPr anchor="b"/>
          <a:lstStyle>
            <a:lvl1pPr marL="0" indent="0">
              <a:buNone/>
              <a:defRPr sz="1500"/>
            </a:lvl1pPr>
            <a:lvl2pPr marL="314325" indent="0">
              <a:buNone/>
              <a:defRPr sz="1500"/>
            </a:lvl2pPr>
            <a:lvl3pPr marL="590550" indent="0">
              <a:buNone/>
              <a:defRPr sz="1500"/>
            </a:lvl3pPr>
            <a:lvl4pPr marL="895350" indent="0">
              <a:buNone/>
              <a:defRPr sz="1500"/>
            </a:lvl4pPr>
            <a:lvl5pPr marL="1171575" indent="0">
              <a:buNone/>
              <a:defRPr sz="1500"/>
            </a:lvl5pPr>
          </a:lstStyle>
          <a:p>
            <a:pPr lvl="0"/>
            <a:r>
              <a:rPr lang="sv-SE" smtClean="0"/>
              <a:t>Redigera format för bakgrundstext</a:t>
            </a:r>
          </a:p>
        </p:txBody>
      </p:sp>
      <p:sp>
        <p:nvSpPr>
          <p:cNvPr id="6" name="Platshållare för datum 5">
            <a:extLst>
              <a:ext uri="{FF2B5EF4-FFF2-40B4-BE49-F238E27FC236}">
                <a16:creationId xmlns:a16="http://schemas.microsoft.com/office/drawing/2014/main" id="{0C70B065-F0A6-4E4F-B3E2-1576C189F508}"/>
              </a:ext>
            </a:extLst>
          </p:cNvPr>
          <p:cNvSpPr>
            <a:spLocks noGrp="1"/>
          </p:cNvSpPr>
          <p:nvPr>
            <p:ph type="dt" sz="half" idx="17"/>
          </p:nvPr>
        </p:nvSpPr>
        <p:spPr>
          <a:xfrm>
            <a:off x="9773986" y="6117397"/>
            <a:ext cx="1080000" cy="360000"/>
          </a:xfrm>
        </p:spPr>
        <p:txBody>
          <a:bodyPr/>
          <a:lstStyle>
            <a:lvl1pPr algn="r">
              <a:defRPr/>
            </a:lvl1pPr>
          </a:lstStyle>
          <a:p>
            <a:fld id="{DD6FA40D-1A6B-47F3-AD8F-738E56F60A5B}" type="datetime1">
              <a:rPr lang="sv-SE" smtClean="0"/>
              <a:pPr/>
              <a:t>2019-12-17</a:t>
            </a:fld>
            <a:endParaRPr lang="sv-SE" dirty="0"/>
          </a:p>
        </p:txBody>
      </p:sp>
      <p:sp>
        <p:nvSpPr>
          <p:cNvPr id="7" name="Platshållare för sidfot 6">
            <a:extLst>
              <a:ext uri="{FF2B5EF4-FFF2-40B4-BE49-F238E27FC236}">
                <a16:creationId xmlns:a16="http://schemas.microsoft.com/office/drawing/2014/main" id="{E1F696BB-671D-4C01-A4ED-C0F49226E9EC}"/>
              </a:ext>
            </a:extLst>
          </p:cNvPr>
          <p:cNvSpPr>
            <a:spLocks noGrp="1"/>
          </p:cNvSpPr>
          <p:nvPr>
            <p:ph type="ftr" sz="quarter" idx="18"/>
          </p:nvPr>
        </p:nvSpPr>
        <p:spPr>
          <a:xfrm>
            <a:off x="9773986" y="5553075"/>
            <a:ext cx="1699670" cy="564321"/>
          </a:xfrm>
        </p:spPr>
        <p:txBody>
          <a:bodyPr anchor="b"/>
          <a:lstStyle/>
          <a:p>
            <a:endParaRPr lang="sv-SE" dirty="0"/>
          </a:p>
        </p:txBody>
      </p:sp>
      <p:sp>
        <p:nvSpPr>
          <p:cNvPr id="8" name="Platshållare för bildnummer 7">
            <a:extLst>
              <a:ext uri="{FF2B5EF4-FFF2-40B4-BE49-F238E27FC236}">
                <a16:creationId xmlns:a16="http://schemas.microsoft.com/office/drawing/2014/main" id="{F76102CB-A850-4B25-9224-1BCEEAE65938}"/>
              </a:ext>
            </a:extLst>
          </p:cNvPr>
          <p:cNvSpPr>
            <a:spLocks noGrp="1"/>
          </p:cNvSpPr>
          <p:nvPr>
            <p:ph type="sldNum" sz="quarter" idx="19"/>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74541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eller tabell extra rubrik">
    <p:spTree>
      <p:nvGrpSpPr>
        <p:cNvPr id="1" name=""/>
        <p:cNvGrpSpPr/>
        <p:nvPr/>
      </p:nvGrpSpPr>
      <p:grpSpPr>
        <a:xfrm>
          <a:off x="0" y="0"/>
          <a:ext cx="0" cy="0"/>
          <a:chOff x="0" y="0"/>
          <a:chExt cx="0" cy="0"/>
        </a:xfrm>
      </p:grpSpPr>
      <p:sp>
        <p:nvSpPr>
          <p:cNvPr id="17"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6"/>
            <a:ext cx="7381121" cy="454134"/>
          </a:xfrm>
          <a:prstGeom prst="rect">
            <a:avLst/>
          </a:prstGeom>
        </p:spPr>
        <p:txBody>
          <a:bodyPr/>
          <a:lstStyle>
            <a:lvl1pPr>
              <a:defRPr/>
            </a:lvl1pPr>
          </a:lstStyle>
          <a:p>
            <a:r>
              <a:rPr lang="sv-SE" dirty="0"/>
              <a:t>Rubrik</a:t>
            </a:r>
          </a:p>
        </p:txBody>
      </p:sp>
      <p:sp>
        <p:nvSpPr>
          <p:cNvPr id="5" name="Platshållare för innehåll 4">
            <a:extLst>
              <a:ext uri="{FF2B5EF4-FFF2-40B4-BE49-F238E27FC236}">
                <a16:creationId xmlns:a16="http://schemas.microsoft.com/office/drawing/2014/main" id="{83EAC75F-FBB4-413E-A01F-6F9A0DC24528}"/>
              </a:ext>
            </a:extLst>
          </p:cNvPr>
          <p:cNvSpPr>
            <a:spLocks noGrp="1"/>
          </p:cNvSpPr>
          <p:nvPr>
            <p:ph sz="quarter" idx="10"/>
          </p:nvPr>
        </p:nvSpPr>
        <p:spPr>
          <a:xfrm>
            <a:off x="1844766" y="2261665"/>
            <a:ext cx="7469186" cy="3763963"/>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6" name="Platshållare för datum 5">
            <a:extLst>
              <a:ext uri="{FF2B5EF4-FFF2-40B4-BE49-F238E27FC236}">
                <a16:creationId xmlns:a16="http://schemas.microsoft.com/office/drawing/2014/main" id="{3989E3DB-83E0-4515-8510-243A1E88E00E}"/>
              </a:ext>
            </a:extLst>
          </p:cNvPr>
          <p:cNvSpPr>
            <a:spLocks noGrp="1"/>
          </p:cNvSpPr>
          <p:nvPr>
            <p:ph type="dt" sz="half" idx="11"/>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EA855963-D840-4C32-8AB9-867DCE0360D3}"/>
              </a:ext>
            </a:extLst>
          </p:cNvPr>
          <p:cNvSpPr>
            <a:spLocks noGrp="1"/>
          </p:cNvSpPr>
          <p:nvPr>
            <p:ph type="ftr" sz="quarter" idx="12"/>
          </p:nvPr>
        </p:nvSpPr>
        <p:spPr/>
        <p:txBody>
          <a:bodyPr/>
          <a:lstStyle/>
          <a:p>
            <a:endParaRPr lang="sv-SE" dirty="0"/>
          </a:p>
        </p:txBody>
      </p:sp>
      <p:sp>
        <p:nvSpPr>
          <p:cNvPr id="8" name="Platshållare för bildnummer 7">
            <a:extLst>
              <a:ext uri="{FF2B5EF4-FFF2-40B4-BE49-F238E27FC236}">
                <a16:creationId xmlns:a16="http://schemas.microsoft.com/office/drawing/2014/main" id="{3A453E32-1A78-49A1-9571-4F0077D4C1BC}"/>
              </a:ext>
            </a:extLst>
          </p:cNvPr>
          <p:cNvSpPr>
            <a:spLocks noGrp="1"/>
          </p:cNvSpPr>
          <p:nvPr>
            <p:ph type="sldNum" sz="quarter" idx="13"/>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303848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eller tabell extra rubrik och källa">
    <p:spTree>
      <p:nvGrpSpPr>
        <p:cNvPr id="1" name=""/>
        <p:cNvGrpSpPr/>
        <p:nvPr/>
      </p:nvGrpSpPr>
      <p:grpSpPr>
        <a:xfrm>
          <a:off x="0" y="0"/>
          <a:ext cx="0" cy="0"/>
          <a:chOff x="0" y="0"/>
          <a:chExt cx="0" cy="0"/>
        </a:xfrm>
      </p:grpSpPr>
      <p:sp>
        <p:nvSpPr>
          <p:cNvPr id="17"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6"/>
            <a:ext cx="7381121" cy="454134"/>
          </a:xfrm>
          <a:prstGeom prst="rect">
            <a:avLst/>
          </a:prstGeom>
        </p:spPr>
        <p:txBody>
          <a:bodyPr/>
          <a:lstStyle>
            <a:lvl1pPr>
              <a:defRPr/>
            </a:lvl1pPr>
          </a:lstStyle>
          <a:p>
            <a:r>
              <a:rPr lang="sv-SE" dirty="0"/>
              <a:t>Rubrik</a:t>
            </a:r>
          </a:p>
        </p:txBody>
      </p:sp>
      <p:sp>
        <p:nvSpPr>
          <p:cNvPr id="5" name="Platshållare för innehåll 4">
            <a:extLst>
              <a:ext uri="{FF2B5EF4-FFF2-40B4-BE49-F238E27FC236}">
                <a16:creationId xmlns:a16="http://schemas.microsoft.com/office/drawing/2014/main" id="{83EAC75F-FBB4-413E-A01F-6F9A0DC24528}"/>
              </a:ext>
            </a:extLst>
          </p:cNvPr>
          <p:cNvSpPr>
            <a:spLocks noGrp="1"/>
          </p:cNvSpPr>
          <p:nvPr>
            <p:ph sz="quarter" idx="10"/>
          </p:nvPr>
        </p:nvSpPr>
        <p:spPr>
          <a:xfrm>
            <a:off x="1844766" y="2404872"/>
            <a:ext cx="7469186" cy="3620756"/>
          </a:xfrm>
        </p:spPr>
        <p:txBody>
          <a:body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6" name="Platshållare för datum 5">
            <a:extLst>
              <a:ext uri="{FF2B5EF4-FFF2-40B4-BE49-F238E27FC236}">
                <a16:creationId xmlns:a16="http://schemas.microsoft.com/office/drawing/2014/main" id="{3989E3DB-83E0-4515-8510-243A1E88E00E}"/>
              </a:ext>
            </a:extLst>
          </p:cNvPr>
          <p:cNvSpPr>
            <a:spLocks noGrp="1"/>
          </p:cNvSpPr>
          <p:nvPr>
            <p:ph type="dt" sz="half" idx="11"/>
          </p:nvPr>
        </p:nvSpPr>
        <p:spPr>
          <a:xfrm>
            <a:off x="9773986" y="6117397"/>
            <a:ext cx="1080000" cy="360000"/>
          </a:xfrm>
        </p:spPr>
        <p:txBody>
          <a:bodyPr/>
          <a:lstStyle>
            <a:lvl1pPr algn="r">
              <a:defRPr/>
            </a:lvl1pPr>
          </a:lstStyle>
          <a:p>
            <a:fld id="{DD6FA40D-1A6B-47F3-AD8F-738E56F60A5B}" type="datetime1">
              <a:rPr lang="sv-SE" smtClean="0"/>
              <a:pPr/>
              <a:t>2019-12-17</a:t>
            </a:fld>
            <a:endParaRPr lang="sv-SE" dirty="0"/>
          </a:p>
        </p:txBody>
      </p:sp>
      <p:sp>
        <p:nvSpPr>
          <p:cNvPr id="7" name="Platshållare för sidfot 6">
            <a:extLst>
              <a:ext uri="{FF2B5EF4-FFF2-40B4-BE49-F238E27FC236}">
                <a16:creationId xmlns:a16="http://schemas.microsoft.com/office/drawing/2014/main" id="{EA855963-D840-4C32-8AB9-867DCE0360D3}"/>
              </a:ext>
            </a:extLst>
          </p:cNvPr>
          <p:cNvSpPr>
            <a:spLocks noGrp="1"/>
          </p:cNvSpPr>
          <p:nvPr>
            <p:ph type="ftr" sz="quarter" idx="12"/>
          </p:nvPr>
        </p:nvSpPr>
        <p:spPr>
          <a:xfrm>
            <a:off x="9773986" y="5553075"/>
            <a:ext cx="1699670" cy="564321"/>
          </a:xfrm>
        </p:spPr>
        <p:txBody>
          <a:bodyPr/>
          <a:lstStyle/>
          <a:p>
            <a:endParaRPr lang="sv-SE" dirty="0"/>
          </a:p>
        </p:txBody>
      </p:sp>
      <p:sp>
        <p:nvSpPr>
          <p:cNvPr id="8" name="Platshållare för bildnummer 7">
            <a:extLst>
              <a:ext uri="{FF2B5EF4-FFF2-40B4-BE49-F238E27FC236}">
                <a16:creationId xmlns:a16="http://schemas.microsoft.com/office/drawing/2014/main" id="{3A453E32-1A78-49A1-9571-4F0077D4C1BC}"/>
              </a:ext>
            </a:extLst>
          </p:cNvPr>
          <p:cNvSpPr>
            <a:spLocks noGrp="1"/>
          </p:cNvSpPr>
          <p:nvPr>
            <p:ph type="sldNum" sz="quarter" idx="13"/>
          </p:nvPr>
        </p:nvSpPr>
        <p:spPr/>
        <p:txBody>
          <a:bodyPr/>
          <a:lstStyle/>
          <a:p>
            <a:fld id="{5BC4F65D-E8CF-43F4-9BF9-C68DC7E86418}" type="slidenum">
              <a:rPr lang="sv-SE" smtClean="0"/>
              <a:pPr/>
              <a:t>‹#›</a:t>
            </a:fld>
            <a:endParaRPr lang="sv-SE" dirty="0"/>
          </a:p>
        </p:txBody>
      </p:sp>
      <p:sp>
        <p:nvSpPr>
          <p:cNvPr id="3" name="Platshållare för text 2">
            <a:extLst>
              <a:ext uri="{FF2B5EF4-FFF2-40B4-BE49-F238E27FC236}">
                <a16:creationId xmlns:a16="http://schemas.microsoft.com/office/drawing/2014/main" id="{00C87DAA-BC48-4362-8F30-F223189C9BFE}"/>
              </a:ext>
            </a:extLst>
          </p:cNvPr>
          <p:cNvSpPr>
            <a:spLocks noGrp="1"/>
          </p:cNvSpPr>
          <p:nvPr>
            <p:ph type="body" sz="quarter" idx="14" hasCustomPrompt="1"/>
          </p:nvPr>
        </p:nvSpPr>
        <p:spPr>
          <a:xfrm>
            <a:off x="1844766" y="6035674"/>
            <a:ext cx="7469186" cy="340763"/>
          </a:xfrm>
        </p:spPr>
        <p:txBody>
          <a:bodyPr anchor="b"/>
          <a:lstStyle>
            <a:lvl1pPr marL="0" indent="0">
              <a:buNone/>
              <a:defRPr sz="1500"/>
            </a:lvl1pPr>
            <a:lvl2pPr marL="314325" indent="0">
              <a:buNone/>
              <a:defRPr/>
            </a:lvl2pPr>
            <a:lvl3pPr marL="590550" indent="0">
              <a:buNone/>
              <a:defRPr/>
            </a:lvl3pPr>
            <a:lvl4pPr marL="895350" indent="0">
              <a:buNone/>
              <a:defRPr/>
            </a:lvl4pPr>
            <a:lvl5pPr marL="1171575" indent="0">
              <a:buNone/>
              <a:defRPr/>
            </a:lvl5pPr>
          </a:lstStyle>
          <a:p>
            <a:pPr lvl="0"/>
            <a:r>
              <a:rPr lang="sv-SE" dirty="0"/>
              <a:t>Källa</a:t>
            </a:r>
          </a:p>
        </p:txBody>
      </p:sp>
      <p:sp>
        <p:nvSpPr>
          <p:cNvPr id="4" name="Platshållare för text 3">
            <a:extLst>
              <a:ext uri="{FF2B5EF4-FFF2-40B4-BE49-F238E27FC236}">
                <a16:creationId xmlns:a16="http://schemas.microsoft.com/office/drawing/2014/main" id="{570A2D51-0826-4AE1-8C91-9D544F45760D}"/>
              </a:ext>
            </a:extLst>
          </p:cNvPr>
          <p:cNvSpPr>
            <a:spLocks noGrp="1"/>
          </p:cNvSpPr>
          <p:nvPr>
            <p:ph type="body" sz="quarter" idx="15" hasCustomPrompt="1"/>
          </p:nvPr>
        </p:nvSpPr>
        <p:spPr>
          <a:xfrm>
            <a:off x="1844766" y="1792837"/>
            <a:ext cx="7381121" cy="340763"/>
          </a:xfrm>
        </p:spPr>
        <p:txBody>
          <a:bodyPr/>
          <a:lstStyle>
            <a:lvl1pPr marL="0" indent="0">
              <a:buNone/>
              <a:defRPr>
                <a:solidFill>
                  <a:schemeClr val="tx2"/>
                </a:solidFill>
              </a:defRPr>
            </a:lvl1pPr>
          </a:lstStyle>
          <a:p>
            <a:pPr lvl="0"/>
            <a:r>
              <a:rPr lang="sv-SE" dirty="0"/>
              <a:t>Underrubrik</a:t>
            </a:r>
          </a:p>
        </p:txBody>
      </p:sp>
    </p:spTree>
    <p:extLst>
      <p:ext uri="{BB962C8B-B14F-4D97-AF65-F5344CB8AC3E}">
        <p14:creationId xmlns:p14="http://schemas.microsoft.com/office/powerpoint/2010/main" val="184648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punktlista och bild">
    <p:spTree>
      <p:nvGrpSpPr>
        <p:cNvPr id="1" name=""/>
        <p:cNvGrpSpPr/>
        <p:nvPr/>
      </p:nvGrpSpPr>
      <p:grpSpPr>
        <a:xfrm>
          <a:off x="0" y="0"/>
          <a:ext cx="0" cy="0"/>
          <a:chOff x="0" y="0"/>
          <a:chExt cx="0" cy="0"/>
        </a:xfrm>
      </p:grpSpPr>
      <p:sp>
        <p:nvSpPr>
          <p:cNvPr id="17"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5"/>
            <a:ext cx="4827497" cy="1325563"/>
          </a:xfrm>
          <a:prstGeom prst="rect">
            <a:avLst/>
          </a:prstGeom>
        </p:spPr>
        <p:txBody>
          <a:bodyPr/>
          <a:lstStyle>
            <a:lvl1pPr>
              <a:defRPr/>
            </a:lvl1pPr>
          </a:lstStyle>
          <a:p>
            <a:r>
              <a:rPr lang="sv-SE" dirty="0"/>
              <a:t>Rubrik</a:t>
            </a:r>
          </a:p>
        </p:txBody>
      </p:sp>
      <p:sp>
        <p:nvSpPr>
          <p:cNvPr id="18" name="Platshållare för text 8"/>
          <p:cNvSpPr>
            <a:spLocks noGrp="1"/>
          </p:cNvSpPr>
          <p:nvPr>
            <p:ph type="body" sz="quarter" idx="14" hasCustomPrompt="1"/>
          </p:nvPr>
        </p:nvSpPr>
        <p:spPr>
          <a:xfrm>
            <a:off x="1839914" y="2825750"/>
            <a:ext cx="4832350" cy="2732088"/>
          </a:xfrm>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14" name="Platshållare för bild 12"/>
          <p:cNvSpPr>
            <a:spLocks noGrp="1"/>
          </p:cNvSpPr>
          <p:nvPr>
            <p:ph type="pic" sz="quarter" idx="15" hasCustomPrompt="1"/>
          </p:nvPr>
        </p:nvSpPr>
        <p:spPr bwMode="auto">
          <a:xfrm>
            <a:off x="7053263" y="0"/>
            <a:ext cx="5138737" cy="6858000"/>
          </a:xfrm>
        </p:spPr>
        <p:txBody>
          <a:bodyPr tIns="1404000"/>
          <a:lstStyle>
            <a:lvl1pPr marL="0" indent="0" algn="ctr">
              <a:buFontTx/>
              <a:buNone/>
              <a:defRPr/>
            </a:lvl1pPr>
          </a:lstStyle>
          <a:p>
            <a:r>
              <a:rPr lang="sv-SE" dirty="0"/>
              <a:t>Klicka på ikonen för att lägga till en bild.</a:t>
            </a:r>
            <a:br>
              <a:rPr lang="sv-SE" dirty="0"/>
            </a:br>
            <a:r>
              <a:rPr lang="sv-SE" dirty="0"/>
              <a:t>Bildproportioner 539px * 720px vid 72ppi.</a:t>
            </a:r>
            <a:br>
              <a:rPr lang="sv-SE" dirty="0"/>
            </a:br>
            <a:endParaRPr lang="sv-SE" dirty="0"/>
          </a:p>
        </p:txBody>
      </p:sp>
      <p:sp>
        <p:nvSpPr>
          <p:cNvPr id="5" name="Platshållare för datum 4">
            <a:extLst>
              <a:ext uri="{FF2B5EF4-FFF2-40B4-BE49-F238E27FC236}">
                <a16:creationId xmlns:a16="http://schemas.microsoft.com/office/drawing/2014/main" id="{068D4A83-B3A9-47F9-AEC8-0F26771B20E3}"/>
              </a:ext>
            </a:extLst>
          </p:cNvPr>
          <p:cNvSpPr>
            <a:spLocks noGrp="1"/>
          </p:cNvSpPr>
          <p:nvPr>
            <p:ph type="dt" sz="half" idx="16"/>
          </p:nvPr>
        </p:nvSpPr>
        <p:spPr/>
        <p:txBody>
          <a:bodyPr/>
          <a:lstStyle/>
          <a:p>
            <a:fld id="{DD6FA40D-1A6B-47F3-AD8F-738E56F60A5B}" type="datetime1">
              <a:rPr lang="sv-SE" smtClean="0"/>
              <a:t>2019-12-17</a:t>
            </a:fld>
            <a:endParaRPr lang="sv-SE" dirty="0"/>
          </a:p>
        </p:txBody>
      </p:sp>
      <p:sp>
        <p:nvSpPr>
          <p:cNvPr id="6" name="Platshållare för sidfot 5">
            <a:extLst>
              <a:ext uri="{FF2B5EF4-FFF2-40B4-BE49-F238E27FC236}">
                <a16:creationId xmlns:a16="http://schemas.microsoft.com/office/drawing/2014/main" id="{85E2E8D8-208D-4501-A386-DA031D53F6AD}"/>
              </a:ext>
            </a:extLst>
          </p:cNvPr>
          <p:cNvSpPr>
            <a:spLocks noGrp="1"/>
          </p:cNvSpPr>
          <p:nvPr>
            <p:ph type="ftr" sz="quarter" idx="17"/>
          </p:nvPr>
        </p:nvSpPr>
        <p:spPr>
          <a:xfrm>
            <a:off x="4038600" y="6117397"/>
            <a:ext cx="3014663" cy="360000"/>
          </a:xfrm>
        </p:spPr>
        <p:txBody>
          <a:bodyPr/>
          <a:lstStyle/>
          <a:p>
            <a:endParaRPr lang="sv-SE" dirty="0"/>
          </a:p>
        </p:txBody>
      </p:sp>
      <p:sp>
        <p:nvSpPr>
          <p:cNvPr id="7" name="Platshållare för bildnummer 6">
            <a:extLst>
              <a:ext uri="{FF2B5EF4-FFF2-40B4-BE49-F238E27FC236}">
                <a16:creationId xmlns:a16="http://schemas.microsoft.com/office/drawing/2014/main" id="{16747845-D6D0-4EDC-ACA9-1F8597A93EA4}"/>
              </a:ext>
            </a:extLst>
          </p:cNvPr>
          <p:cNvSpPr>
            <a:spLocks noGrp="1"/>
          </p:cNvSpPr>
          <p:nvPr>
            <p:ph type="sldNum" sz="quarter" idx="18"/>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1949319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punktlista och 2 bilder">
    <p:spTree>
      <p:nvGrpSpPr>
        <p:cNvPr id="1" name=""/>
        <p:cNvGrpSpPr/>
        <p:nvPr/>
      </p:nvGrpSpPr>
      <p:grpSpPr>
        <a:xfrm>
          <a:off x="0" y="0"/>
          <a:ext cx="0" cy="0"/>
          <a:chOff x="0" y="0"/>
          <a:chExt cx="0" cy="0"/>
        </a:xfrm>
      </p:grpSpPr>
      <p:sp>
        <p:nvSpPr>
          <p:cNvPr id="17"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7" y="1320075"/>
            <a:ext cx="4827496" cy="1325563"/>
          </a:xfrm>
          <a:prstGeom prst="rect">
            <a:avLst/>
          </a:prstGeom>
        </p:spPr>
        <p:txBody>
          <a:bodyPr/>
          <a:lstStyle>
            <a:lvl1pPr>
              <a:defRPr/>
            </a:lvl1pPr>
          </a:lstStyle>
          <a:p>
            <a:r>
              <a:rPr lang="sv-SE" dirty="0"/>
              <a:t>Rubrik</a:t>
            </a:r>
          </a:p>
        </p:txBody>
      </p:sp>
      <p:sp>
        <p:nvSpPr>
          <p:cNvPr id="18" name="Platshållare för text 8"/>
          <p:cNvSpPr>
            <a:spLocks noGrp="1"/>
          </p:cNvSpPr>
          <p:nvPr>
            <p:ph type="body" sz="quarter" idx="14" hasCustomPrompt="1"/>
          </p:nvPr>
        </p:nvSpPr>
        <p:spPr>
          <a:xfrm>
            <a:off x="1839913" y="2825750"/>
            <a:ext cx="4827495" cy="2732088"/>
          </a:xfrm>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14" name="Platshållare för bild 12"/>
          <p:cNvSpPr>
            <a:spLocks noGrp="1"/>
          </p:cNvSpPr>
          <p:nvPr>
            <p:ph type="pic" sz="quarter" idx="15" hasCustomPrompt="1"/>
          </p:nvPr>
        </p:nvSpPr>
        <p:spPr bwMode="auto">
          <a:xfrm>
            <a:off x="7053264" y="0"/>
            <a:ext cx="5138738" cy="3391644"/>
          </a:xfrm>
        </p:spPr>
        <p:txBody>
          <a:bodyPr tIns="1404000"/>
          <a:lstStyle>
            <a:lvl1pPr marL="0" indent="0" algn="ctr">
              <a:buFontTx/>
              <a:buNone/>
              <a:defRPr/>
            </a:lvl1pPr>
          </a:lstStyle>
          <a:p>
            <a:r>
              <a:rPr lang="sv-SE" dirty="0"/>
              <a:t>Klicka på ikonen för att lägga till en bild.</a:t>
            </a:r>
            <a:br>
              <a:rPr lang="sv-SE" dirty="0"/>
            </a:br>
            <a:r>
              <a:rPr lang="sv-SE" dirty="0"/>
              <a:t>Bildproportioner 539px * 356px vid 72ppi.</a:t>
            </a:r>
            <a:br>
              <a:rPr lang="sv-SE" dirty="0"/>
            </a:br>
            <a:endParaRPr lang="sv-SE" dirty="0"/>
          </a:p>
        </p:txBody>
      </p:sp>
      <p:sp>
        <p:nvSpPr>
          <p:cNvPr id="5" name="Platshållare för bild 12">
            <a:extLst>
              <a:ext uri="{FF2B5EF4-FFF2-40B4-BE49-F238E27FC236}">
                <a16:creationId xmlns:a16="http://schemas.microsoft.com/office/drawing/2014/main" id="{4A40CD9A-E033-4BE9-86A7-2E87E746EE28}"/>
              </a:ext>
            </a:extLst>
          </p:cNvPr>
          <p:cNvSpPr>
            <a:spLocks noGrp="1"/>
          </p:cNvSpPr>
          <p:nvPr>
            <p:ph type="pic" sz="quarter" idx="16" hasCustomPrompt="1"/>
          </p:nvPr>
        </p:nvSpPr>
        <p:spPr bwMode="auto">
          <a:xfrm>
            <a:off x="7053264" y="3466356"/>
            <a:ext cx="5138738" cy="3391644"/>
          </a:xfrm>
        </p:spPr>
        <p:txBody>
          <a:bodyPr tIns="1404000"/>
          <a:lstStyle>
            <a:lvl1pPr marL="0" indent="0" algn="ctr">
              <a:buFontTx/>
              <a:buNone/>
              <a:defRPr/>
            </a:lvl1pPr>
          </a:lstStyle>
          <a:p>
            <a:r>
              <a:rPr lang="sv-SE" dirty="0"/>
              <a:t>Klicka på ikonen för att lägga till en bild.</a:t>
            </a:r>
            <a:br>
              <a:rPr lang="sv-SE" dirty="0"/>
            </a:br>
            <a:r>
              <a:rPr lang="sv-SE" dirty="0"/>
              <a:t>Bildproportioner 539px * 356px vid 72ppi.</a:t>
            </a:r>
          </a:p>
        </p:txBody>
      </p:sp>
      <p:sp>
        <p:nvSpPr>
          <p:cNvPr id="6" name="Platshållare för datum 5">
            <a:extLst>
              <a:ext uri="{FF2B5EF4-FFF2-40B4-BE49-F238E27FC236}">
                <a16:creationId xmlns:a16="http://schemas.microsoft.com/office/drawing/2014/main" id="{23C45604-70F1-4192-8754-B85F344D5578}"/>
              </a:ext>
            </a:extLst>
          </p:cNvPr>
          <p:cNvSpPr>
            <a:spLocks noGrp="1"/>
          </p:cNvSpPr>
          <p:nvPr>
            <p:ph type="dt" sz="half" idx="17"/>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0EAEC080-BBF3-4997-ABC5-7E13A491D6AC}"/>
              </a:ext>
            </a:extLst>
          </p:cNvPr>
          <p:cNvSpPr>
            <a:spLocks noGrp="1"/>
          </p:cNvSpPr>
          <p:nvPr>
            <p:ph type="ftr" sz="quarter" idx="18"/>
          </p:nvPr>
        </p:nvSpPr>
        <p:spPr>
          <a:xfrm>
            <a:off x="4038600" y="6117397"/>
            <a:ext cx="3014663" cy="360000"/>
          </a:xfrm>
        </p:spPr>
        <p:txBody>
          <a:bodyPr/>
          <a:lstStyle/>
          <a:p>
            <a:endParaRPr lang="sv-SE" dirty="0"/>
          </a:p>
        </p:txBody>
      </p:sp>
      <p:sp>
        <p:nvSpPr>
          <p:cNvPr id="8" name="Platshållare för bildnummer 7">
            <a:extLst>
              <a:ext uri="{FF2B5EF4-FFF2-40B4-BE49-F238E27FC236}">
                <a16:creationId xmlns:a16="http://schemas.microsoft.com/office/drawing/2014/main" id="{C12D284C-484E-4F86-9D30-9628043E7E88}"/>
              </a:ext>
            </a:extLst>
          </p:cNvPr>
          <p:cNvSpPr>
            <a:spLocks noGrp="1"/>
          </p:cNvSpPr>
          <p:nvPr>
            <p:ph type="sldNum" sz="quarter" idx="19"/>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3442898508"/>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punktlista och 1 objekt">
    <p:spTree>
      <p:nvGrpSpPr>
        <p:cNvPr id="1" name=""/>
        <p:cNvGrpSpPr/>
        <p:nvPr/>
      </p:nvGrpSpPr>
      <p:grpSpPr>
        <a:xfrm>
          <a:off x="0" y="0"/>
          <a:ext cx="0" cy="0"/>
          <a:chOff x="0" y="0"/>
          <a:chExt cx="0" cy="0"/>
        </a:xfrm>
      </p:grpSpPr>
      <p:sp>
        <p:nvSpPr>
          <p:cNvPr id="17"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5"/>
            <a:ext cx="4827497" cy="1325563"/>
          </a:xfrm>
          <a:prstGeom prst="rect">
            <a:avLst/>
          </a:prstGeom>
        </p:spPr>
        <p:txBody>
          <a:bodyPr/>
          <a:lstStyle>
            <a:lvl1pPr>
              <a:defRPr/>
            </a:lvl1pPr>
          </a:lstStyle>
          <a:p>
            <a:r>
              <a:rPr lang="sv-SE" dirty="0"/>
              <a:t>Rubrik</a:t>
            </a:r>
          </a:p>
        </p:txBody>
      </p:sp>
      <p:sp>
        <p:nvSpPr>
          <p:cNvPr id="18" name="Platshållare för text 8"/>
          <p:cNvSpPr>
            <a:spLocks noGrp="1"/>
          </p:cNvSpPr>
          <p:nvPr>
            <p:ph type="body" sz="quarter" idx="14" hasCustomPrompt="1"/>
          </p:nvPr>
        </p:nvSpPr>
        <p:spPr>
          <a:xfrm>
            <a:off x="1839914" y="2825750"/>
            <a:ext cx="4827498" cy="2732088"/>
          </a:xfrm>
        </p:spPr>
        <p:txBody>
          <a:bodyPr/>
          <a:lstStyle>
            <a:lvl1pPr>
              <a:lnSpc>
                <a:spcPct val="100000"/>
              </a:lnSpc>
              <a:spcBef>
                <a:spcPts val="600"/>
              </a:spcBef>
              <a:defRPr sz="2000"/>
            </a:lvl1pPr>
            <a:lvl2pPr>
              <a:defRPr sz="2000"/>
            </a:lvl2pPr>
            <a:lvl3pPr>
              <a:defRPr sz="2000"/>
            </a:lvl3pPr>
            <a:lvl4pPr>
              <a:defRPr sz="2000"/>
            </a:lvl4pPr>
            <a:lvl5pPr>
              <a:defRPr sz="2000"/>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3" name="Platshållare för innehåll 2"/>
          <p:cNvSpPr>
            <a:spLocks noGrp="1"/>
          </p:cNvSpPr>
          <p:nvPr>
            <p:ph sz="quarter" idx="15"/>
          </p:nvPr>
        </p:nvSpPr>
        <p:spPr>
          <a:xfrm>
            <a:off x="7818438" y="0"/>
            <a:ext cx="4373562" cy="6858000"/>
          </a:xfrm>
        </p:spPr>
        <p:txBody>
          <a:bodyPr tIns="324000"/>
          <a:lstStyle>
            <a:lvl1pPr marL="0" indent="0" algn="ctr">
              <a:buFontTx/>
              <a:buNone/>
              <a:defRPr/>
            </a:lvl1pPr>
          </a:lstStyle>
          <a:p>
            <a:pPr lvl="0"/>
            <a:r>
              <a:rPr lang="sv-SE" smtClean="0"/>
              <a:t>Redigera format för bakgrundstext</a:t>
            </a:r>
          </a:p>
        </p:txBody>
      </p:sp>
      <p:sp>
        <p:nvSpPr>
          <p:cNvPr id="6" name="Platshållare för datum 5">
            <a:extLst>
              <a:ext uri="{FF2B5EF4-FFF2-40B4-BE49-F238E27FC236}">
                <a16:creationId xmlns:a16="http://schemas.microsoft.com/office/drawing/2014/main" id="{204DB241-ED8F-4CAE-BE76-F6AEF56DB7F3}"/>
              </a:ext>
            </a:extLst>
          </p:cNvPr>
          <p:cNvSpPr>
            <a:spLocks noGrp="1"/>
          </p:cNvSpPr>
          <p:nvPr>
            <p:ph type="dt" sz="half" idx="17"/>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359699CE-BF37-477B-8A6D-B356D1C9BEAA}"/>
              </a:ext>
            </a:extLst>
          </p:cNvPr>
          <p:cNvSpPr>
            <a:spLocks noGrp="1"/>
          </p:cNvSpPr>
          <p:nvPr>
            <p:ph type="ftr" sz="quarter" idx="18"/>
          </p:nvPr>
        </p:nvSpPr>
        <p:spPr>
          <a:xfrm>
            <a:off x="4038600" y="6117397"/>
            <a:ext cx="3779838" cy="360000"/>
          </a:xfrm>
        </p:spPr>
        <p:txBody>
          <a:bodyPr/>
          <a:lstStyle/>
          <a:p>
            <a:endParaRPr lang="sv-SE" dirty="0"/>
          </a:p>
        </p:txBody>
      </p:sp>
      <p:sp>
        <p:nvSpPr>
          <p:cNvPr id="8" name="Platshållare för bildnummer 7">
            <a:extLst>
              <a:ext uri="{FF2B5EF4-FFF2-40B4-BE49-F238E27FC236}">
                <a16:creationId xmlns:a16="http://schemas.microsoft.com/office/drawing/2014/main" id="{A0C3CBC0-296D-4891-BAF0-3B5301CA194A}"/>
              </a:ext>
            </a:extLst>
          </p:cNvPr>
          <p:cNvSpPr>
            <a:spLocks noGrp="1"/>
          </p:cNvSpPr>
          <p:nvPr>
            <p:ph type="sldNum" sz="quarter" idx="19"/>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47447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punktlista och 2 objekt">
    <p:spTree>
      <p:nvGrpSpPr>
        <p:cNvPr id="1" name=""/>
        <p:cNvGrpSpPr/>
        <p:nvPr/>
      </p:nvGrpSpPr>
      <p:grpSpPr>
        <a:xfrm>
          <a:off x="0" y="0"/>
          <a:ext cx="0" cy="0"/>
          <a:chOff x="0" y="0"/>
          <a:chExt cx="0" cy="0"/>
        </a:xfrm>
      </p:grpSpPr>
      <p:sp>
        <p:nvSpPr>
          <p:cNvPr id="17"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5"/>
            <a:ext cx="4827497" cy="1325563"/>
          </a:xfrm>
          <a:prstGeom prst="rect">
            <a:avLst/>
          </a:prstGeom>
        </p:spPr>
        <p:txBody>
          <a:bodyPr/>
          <a:lstStyle>
            <a:lvl1pPr>
              <a:defRPr/>
            </a:lvl1pPr>
          </a:lstStyle>
          <a:p>
            <a:r>
              <a:rPr lang="sv-SE" dirty="0"/>
              <a:t>Rubrik</a:t>
            </a:r>
          </a:p>
        </p:txBody>
      </p:sp>
      <p:sp>
        <p:nvSpPr>
          <p:cNvPr id="18" name="Platshållare för text 8"/>
          <p:cNvSpPr>
            <a:spLocks noGrp="1"/>
          </p:cNvSpPr>
          <p:nvPr>
            <p:ph type="body" sz="quarter" idx="14" hasCustomPrompt="1"/>
          </p:nvPr>
        </p:nvSpPr>
        <p:spPr>
          <a:xfrm>
            <a:off x="1839914" y="2825750"/>
            <a:ext cx="4827498" cy="2732088"/>
          </a:xfrm>
        </p:spPr>
        <p:txBody>
          <a:bodyPr/>
          <a:lstStyle>
            <a:lvl1pPr>
              <a:lnSpc>
                <a:spcPct val="100000"/>
              </a:lnSpc>
              <a:spcBef>
                <a:spcPts val="600"/>
              </a:spcBef>
              <a:defRPr sz="2000"/>
            </a:lvl1pPr>
            <a:lvl2pPr>
              <a:defRPr sz="2000"/>
            </a:lvl2pPr>
            <a:lvl3pPr>
              <a:defRPr sz="2000"/>
            </a:lvl3pPr>
            <a:lvl4pPr>
              <a:defRPr sz="2000"/>
            </a:lvl4pPr>
            <a:lvl5pPr>
              <a:defRPr sz="2000"/>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3" name="Platshållare för innehåll 2"/>
          <p:cNvSpPr>
            <a:spLocks noGrp="1"/>
          </p:cNvSpPr>
          <p:nvPr>
            <p:ph sz="quarter" idx="15"/>
          </p:nvPr>
        </p:nvSpPr>
        <p:spPr>
          <a:xfrm>
            <a:off x="7818438" y="0"/>
            <a:ext cx="4373562" cy="3425825"/>
          </a:xfrm>
        </p:spPr>
        <p:txBody>
          <a:bodyPr tIns="324000"/>
          <a:lstStyle>
            <a:lvl1pPr marL="0" indent="0" algn="ctr">
              <a:buFontTx/>
              <a:buNone/>
              <a:defRPr/>
            </a:lvl1pPr>
          </a:lstStyle>
          <a:p>
            <a:pPr lvl="0"/>
            <a:r>
              <a:rPr lang="sv-SE" smtClean="0"/>
              <a:t>Redigera format för bakgrundstext</a:t>
            </a:r>
          </a:p>
        </p:txBody>
      </p:sp>
      <p:sp>
        <p:nvSpPr>
          <p:cNvPr id="11" name="Platshållare för innehåll 2"/>
          <p:cNvSpPr>
            <a:spLocks noGrp="1"/>
          </p:cNvSpPr>
          <p:nvPr>
            <p:ph sz="quarter" idx="16"/>
          </p:nvPr>
        </p:nvSpPr>
        <p:spPr>
          <a:xfrm>
            <a:off x="7818438" y="3429000"/>
            <a:ext cx="4373562" cy="3425825"/>
          </a:xfrm>
        </p:spPr>
        <p:txBody>
          <a:bodyPr tIns="324000"/>
          <a:lstStyle>
            <a:lvl1pPr marL="0" indent="0" algn="ctr">
              <a:buFontTx/>
              <a:buNone/>
              <a:defRPr/>
            </a:lvl1pPr>
          </a:lstStyle>
          <a:p>
            <a:pPr lvl="0"/>
            <a:r>
              <a:rPr lang="sv-SE" smtClean="0"/>
              <a:t>Redigera format för bakgrundstext</a:t>
            </a:r>
          </a:p>
        </p:txBody>
      </p:sp>
      <p:sp>
        <p:nvSpPr>
          <p:cNvPr id="6" name="Platshållare för datum 5">
            <a:extLst>
              <a:ext uri="{FF2B5EF4-FFF2-40B4-BE49-F238E27FC236}">
                <a16:creationId xmlns:a16="http://schemas.microsoft.com/office/drawing/2014/main" id="{204DB241-ED8F-4CAE-BE76-F6AEF56DB7F3}"/>
              </a:ext>
            </a:extLst>
          </p:cNvPr>
          <p:cNvSpPr>
            <a:spLocks noGrp="1"/>
          </p:cNvSpPr>
          <p:nvPr>
            <p:ph type="dt" sz="half" idx="17"/>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359699CE-BF37-477B-8A6D-B356D1C9BEAA}"/>
              </a:ext>
            </a:extLst>
          </p:cNvPr>
          <p:cNvSpPr>
            <a:spLocks noGrp="1"/>
          </p:cNvSpPr>
          <p:nvPr>
            <p:ph type="ftr" sz="quarter" idx="18"/>
          </p:nvPr>
        </p:nvSpPr>
        <p:spPr>
          <a:xfrm>
            <a:off x="4038600" y="6117397"/>
            <a:ext cx="3779838" cy="360000"/>
          </a:xfrm>
        </p:spPr>
        <p:txBody>
          <a:bodyPr/>
          <a:lstStyle/>
          <a:p>
            <a:endParaRPr lang="sv-SE" dirty="0"/>
          </a:p>
        </p:txBody>
      </p:sp>
      <p:sp>
        <p:nvSpPr>
          <p:cNvPr id="8" name="Platshållare för bildnummer 7">
            <a:extLst>
              <a:ext uri="{FF2B5EF4-FFF2-40B4-BE49-F238E27FC236}">
                <a16:creationId xmlns:a16="http://schemas.microsoft.com/office/drawing/2014/main" id="{A0C3CBC0-296D-4891-BAF0-3B5301CA194A}"/>
              </a:ext>
            </a:extLst>
          </p:cNvPr>
          <p:cNvSpPr>
            <a:spLocks noGrp="1"/>
          </p:cNvSpPr>
          <p:nvPr>
            <p:ph type="sldNum" sz="quarter" idx="19"/>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845912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Helsida bild, bildtext vit logo">
    <p:bg>
      <p:bgRef idx="1001">
        <a:schemeClr val="bg1"/>
      </p:bgRef>
    </p:bg>
    <p:spTree>
      <p:nvGrpSpPr>
        <p:cNvPr id="1" name=""/>
        <p:cNvGrpSpPr/>
        <p:nvPr/>
      </p:nvGrpSpPr>
      <p:grpSpPr>
        <a:xfrm>
          <a:off x="0" y="0"/>
          <a:ext cx="0" cy="0"/>
          <a:chOff x="0" y="0"/>
          <a:chExt cx="0" cy="0"/>
        </a:xfrm>
      </p:grpSpPr>
      <p:sp>
        <p:nvSpPr>
          <p:cNvPr id="15" name="Platshållare för bild 14">
            <a:extLst>
              <a:ext uri="{FF2B5EF4-FFF2-40B4-BE49-F238E27FC236}">
                <a16:creationId xmlns:a16="http://schemas.microsoft.com/office/drawing/2014/main" id="{9BE631BD-1ABE-42B5-8533-131CF7886D74}"/>
              </a:ext>
            </a:extLst>
          </p:cNvPr>
          <p:cNvSpPr>
            <a:spLocks noGrp="1"/>
          </p:cNvSpPr>
          <p:nvPr>
            <p:ph type="pic" sz="quarter" idx="10" hasCustomPrompt="1"/>
          </p:nvPr>
        </p:nvSpPr>
        <p:spPr bwMode="ltGray">
          <a:xfrm>
            <a:off x="0" y="0"/>
            <a:ext cx="12191999" cy="6858000"/>
          </a:xfrm>
          <a:custGeom>
            <a:avLst/>
            <a:gdLst>
              <a:gd name="connsiteX0" fmla="*/ 1180986 w 12191999"/>
              <a:gd name="connsiteY0" fmla="*/ 6085752 h 6858000"/>
              <a:gd name="connsiteX1" fmla="*/ 1192856 w 12191999"/>
              <a:gd name="connsiteY1" fmla="*/ 6085752 h 6858000"/>
              <a:gd name="connsiteX2" fmla="*/ 1216799 w 12191999"/>
              <a:gd name="connsiteY2" fmla="*/ 6109695 h 6858000"/>
              <a:gd name="connsiteX3" fmla="*/ 1216799 w 12191999"/>
              <a:gd name="connsiteY3" fmla="*/ 6270106 h 6858000"/>
              <a:gd name="connsiteX4" fmla="*/ 1192856 w 12191999"/>
              <a:gd name="connsiteY4" fmla="*/ 6294049 h 6858000"/>
              <a:gd name="connsiteX5" fmla="*/ 1180986 w 12191999"/>
              <a:gd name="connsiteY5" fmla="*/ 6294049 h 6858000"/>
              <a:gd name="connsiteX6" fmla="*/ 1178612 w 12191999"/>
              <a:gd name="connsiteY6" fmla="*/ 6291675 h 6858000"/>
              <a:gd name="connsiteX7" fmla="*/ 1178612 w 12191999"/>
              <a:gd name="connsiteY7" fmla="*/ 6088194 h 6858000"/>
              <a:gd name="connsiteX8" fmla="*/ 1180986 w 12191999"/>
              <a:gd name="connsiteY8" fmla="*/ 6085820 h 6858000"/>
              <a:gd name="connsiteX9" fmla="*/ 1180986 w 12191999"/>
              <a:gd name="connsiteY9" fmla="*/ 5862737 h 6858000"/>
              <a:gd name="connsiteX10" fmla="*/ 1190821 w 12191999"/>
              <a:gd name="connsiteY10" fmla="*/ 5862737 h 6858000"/>
              <a:gd name="connsiteX11" fmla="*/ 1214764 w 12191999"/>
              <a:gd name="connsiteY11" fmla="*/ 5886680 h 6858000"/>
              <a:gd name="connsiteX12" fmla="*/ 1214764 w 12191999"/>
              <a:gd name="connsiteY12" fmla="*/ 6009311 h 6858000"/>
              <a:gd name="connsiteX13" fmla="*/ 1190821 w 12191999"/>
              <a:gd name="connsiteY13" fmla="*/ 6033254 h 6858000"/>
              <a:gd name="connsiteX14" fmla="*/ 1180986 w 12191999"/>
              <a:gd name="connsiteY14" fmla="*/ 6033254 h 6858000"/>
              <a:gd name="connsiteX15" fmla="*/ 1178612 w 12191999"/>
              <a:gd name="connsiteY15" fmla="*/ 6030880 h 6858000"/>
              <a:gd name="connsiteX16" fmla="*/ 1178612 w 12191999"/>
              <a:gd name="connsiteY16" fmla="*/ 5865179 h 6858000"/>
              <a:gd name="connsiteX17" fmla="*/ 1180986 w 12191999"/>
              <a:gd name="connsiteY17" fmla="*/ 5862805 h 6858000"/>
              <a:gd name="connsiteX18" fmla="*/ 1110921 w 12191999"/>
              <a:gd name="connsiteY18" fmla="*/ 5810782 h 6858000"/>
              <a:gd name="connsiteX19" fmla="*/ 1108547 w 12191999"/>
              <a:gd name="connsiteY19" fmla="*/ 5813156 h 6858000"/>
              <a:gd name="connsiteX20" fmla="*/ 1108547 w 12191999"/>
              <a:gd name="connsiteY20" fmla="*/ 6341528 h 6858000"/>
              <a:gd name="connsiteX21" fmla="*/ 1110921 w 12191999"/>
              <a:gd name="connsiteY21" fmla="*/ 6343902 h 6858000"/>
              <a:gd name="connsiteX22" fmla="*/ 1219987 w 12191999"/>
              <a:gd name="connsiteY22" fmla="*/ 6343902 h 6858000"/>
              <a:gd name="connsiteX23" fmla="*/ 1285982 w 12191999"/>
              <a:gd name="connsiteY23" fmla="*/ 6277906 h 6858000"/>
              <a:gd name="connsiteX24" fmla="*/ 1285982 w 12191999"/>
              <a:gd name="connsiteY24" fmla="*/ 6117631 h 6858000"/>
              <a:gd name="connsiteX25" fmla="*/ 1240199 w 12191999"/>
              <a:gd name="connsiteY25" fmla="*/ 6054891 h 6858000"/>
              <a:gd name="connsiteX26" fmla="*/ 1240199 w 12191999"/>
              <a:gd name="connsiteY26" fmla="*/ 6053331 h 6858000"/>
              <a:gd name="connsiteX27" fmla="*/ 1285982 w 12191999"/>
              <a:gd name="connsiteY27" fmla="*/ 5990591 h 6858000"/>
              <a:gd name="connsiteX28" fmla="*/ 1285982 w 12191999"/>
              <a:gd name="connsiteY28" fmla="*/ 5885595 h 6858000"/>
              <a:gd name="connsiteX29" fmla="*/ 1211169 w 12191999"/>
              <a:gd name="connsiteY29" fmla="*/ 5810782 h 6858000"/>
              <a:gd name="connsiteX30" fmla="*/ 1110921 w 12191999"/>
              <a:gd name="connsiteY30" fmla="*/ 5810782 h 6858000"/>
              <a:gd name="connsiteX31" fmla="*/ 811127 w 12191999"/>
              <a:gd name="connsiteY31" fmla="*/ 5805356 h 6858000"/>
              <a:gd name="connsiteX32" fmla="*/ 721256 w 12191999"/>
              <a:gd name="connsiteY32" fmla="*/ 5874879 h 6858000"/>
              <a:gd name="connsiteX33" fmla="*/ 724851 w 12191999"/>
              <a:gd name="connsiteY33" fmla="*/ 5978857 h 6858000"/>
              <a:gd name="connsiteX34" fmla="*/ 789422 w 12191999"/>
              <a:gd name="connsiteY34" fmla="*/ 6094774 h 6858000"/>
              <a:gd name="connsiteX35" fmla="*/ 831000 w 12191999"/>
              <a:gd name="connsiteY35" fmla="*/ 6189257 h 6858000"/>
              <a:gd name="connsiteX36" fmla="*/ 831000 w 12191999"/>
              <a:gd name="connsiteY36" fmla="*/ 6281027 h 6858000"/>
              <a:gd name="connsiteX37" fmla="*/ 811127 w 12191999"/>
              <a:gd name="connsiteY37" fmla="*/ 6300900 h 6858000"/>
              <a:gd name="connsiteX38" fmla="*/ 791254 w 12191999"/>
              <a:gd name="connsiteY38" fmla="*/ 6281027 h 6858000"/>
              <a:gd name="connsiteX39" fmla="*/ 791254 w 12191999"/>
              <a:gd name="connsiteY39" fmla="*/ 6140421 h 6858000"/>
              <a:gd name="connsiteX40" fmla="*/ 788676 w 12191999"/>
              <a:gd name="connsiteY40" fmla="*/ 6138047 h 6858000"/>
              <a:gd name="connsiteX41" fmla="*/ 723562 w 12191999"/>
              <a:gd name="connsiteY41" fmla="*/ 6138047 h 6858000"/>
              <a:gd name="connsiteX42" fmla="*/ 721188 w 12191999"/>
              <a:gd name="connsiteY42" fmla="*/ 6140421 h 6858000"/>
              <a:gd name="connsiteX43" fmla="*/ 721188 w 12191999"/>
              <a:gd name="connsiteY43" fmla="*/ 6285232 h 6858000"/>
              <a:gd name="connsiteX44" fmla="*/ 811059 w 12191999"/>
              <a:gd name="connsiteY44" fmla="*/ 6354755 h 6858000"/>
              <a:gd name="connsiteX45" fmla="*/ 900930 w 12191999"/>
              <a:gd name="connsiteY45" fmla="*/ 6285232 h 6858000"/>
              <a:gd name="connsiteX46" fmla="*/ 900930 w 12191999"/>
              <a:gd name="connsiteY46" fmla="*/ 6189257 h 6858000"/>
              <a:gd name="connsiteX47" fmla="*/ 859352 w 12191999"/>
              <a:gd name="connsiteY47" fmla="*/ 6074426 h 6858000"/>
              <a:gd name="connsiteX48" fmla="*/ 794848 w 12191999"/>
              <a:gd name="connsiteY48" fmla="*/ 5958441 h 6858000"/>
              <a:gd name="connsiteX49" fmla="*/ 791254 w 12191999"/>
              <a:gd name="connsiteY49" fmla="*/ 5872098 h 6858000"/>
              <a:gd name="connsiteX50" fmla="*/ 811127 w 12191999"/>
              <a:gd name="connsiteY50" fmla="*/ 5852224 h 6858000"/>
              <a:gd name="connsiteX51" fmla="*/ 831000 w 12191999"/>
              <a:gd name="connsiteY51" fmla="*/ 5872098 h 6858000"/>
              <a:gd name="connsiteX52" fmla="*/ 831000 w 12191999"/>
              <a:gd name="connsiteY52" fmla="*/ 5997103 h 6858000"/>
              <a:gd name="connsiteX53" fmla="*/ 833374 w 12191999"/>
              <a:gd name="connsiteY53" fmla="*/ 5999477 h 6858000"/>
              <a:gd name="connsiteX54" fmla="*/ 898488 w 12191999"/>
              <a:gd name="connsiteY54" fmla="*/ 5999477 h 6858000"/>
              <a:gd name="connsiteX55" fmla="*/ 901066 w 12191999"/>
              <a:gd name="connsiteY55" fmla="*/ 5997103 h 6858000"/>
              <a:gd name="connsiteX56" fmla="*/ 901066 w 12191999"/>
              <a:gd name="connsiteY56" fmla="*/ 5874811 h 6858000"/>
              <a:gd name="connsiteX57" fmla="*/ 811127 w 12191999"/>
              <a:gd name="connsiteY57" fmla="*/ 5805356 h 6858000"/>
              <a:gd name="connsiteX58" fmla="*/ 1004773 w 12191999"/>
              <a:gd name="connsiteY58" fmla="*/ 5745465 h 6858000"/>
              <a:gd name="connsiteX59" fmla="*/ 914902 w 12191999"/>
              <a:gd name="connsiteY59" fmla="*/ 5814920 h 6858000"/>
              <a:gd name="connsiteX60" fmla="*/ 914902 w 12191999"/>
              <a:gd name="connsiteY60" fmla="*/ 6319756 h 6858000"/>
              <a:gd name="connsiteX61" fmla="*/ 1004773 w 12191999"/>
              <a:gd name="connsiteY61" fmla="*/ 6389278 h 6858000"/>
              <a:gd name="connsiteX62" fmla="*/ 1094643 w 12191999"/>
              <a:gd name="connsiteY62" fmla="*/ 6319756 h 6858000"/>
              <a:gd name="connsiteX63" fmla="*/ 1094643 w 12191999"/>
              <a:gd name="connsiteY63" fmla="*/ 6137980 h 6858000"/>
              <a:gd name="connsiteX64" fmla="*/ 1092269 w 12191999"/>
              <a:gd name="connsiteY64" fmla="*/ 6135606 h 6858000"/>
              <a:gd name="connsiteX65" fmla="*/ 1027155 w 12191999"/>
              <a:gd name="connsiteY65" fmla="*/ 6135606 h 6858000"/>
              <a:gd name="connsiteX66" fmla="*/ 1024781 w 12191999"/>
              <a:gd name="connsiteY66" fmla="*/ 6137980 h 6858000"/>
              <a:gd name="connsiteX67" fmla="*/ 1024781 w 12191999"/>
              <a:gd name="connsiteY67" fmla="*/ 6318264 h 6858000"/>
              <a:gd name="connsiteX68" fmla="*/ 1004773 w 12191999"/>
              <a:gd name="connsiteY68" fmla="*/ 6338137 h 6858000"/>
              <a:gd name="connsiteX69" fmla="*/ 984899 w 12191999"/>
              <a:gd name="connsiteY69" fmla="*/ 6318264 h 6858000"/>
              <a:gd name="connsiteX70" fmla="*/ 984899 w 12191999"/>
              <a:gd name="connsiteY70" fmla="*/ 5818040 h 6858000"/>
              <a:gd name="connsiteX71" fmla="*/ 1004773 w 12191999"/>
              <a:gd name="connsiteY71" fmla="*/ 5798166 h 6858000"/>
              <a:gd name="connsiteX72" fmla="*/ 1024781 w 12191999"/>
              <a:gd name="connsiteY72" fmla="*/ 5818040 h 6858000"/>
              <a:gd name="connsiteX73" fmla="*/ 1024781 w 12191999"/>
              <a:gd name="connsiteY73" fmla="*/ 5994593 h 6858000"/>
              <a:gd name="connsiteX74" fmla="*/ 1027155 w 12191999"/>
              <a:gd name="connsiteY74" fmla="*/ 5996967 h 6858000"/>
              <a:gd name="connsiteX75" fmla="*/ 1092269 w 12191999"/>
              <a:gd name="connsiteY75" fmla="*/ 5996967 h 6858000"/>
              <a:gd name="connsiteX76" fmla="*/ 1094643 w 12191999"/>
              <a:gd name="connsiteY76" fmla="*/ 5994593 h 6858000"/>
              <a:gd name="connsiteX77" fmla="*/ 1094643 w 12191999"/>
              <a:gd name="connsiteY77" fmla="*/ 5814988 h 6858000"/>
              <a:gd name="connsiteX78" fmla="*/ 1004773 w 12191999"/>
              <a:gd name="connsiteY78" fmla="*/ 5745465 h 6858000"/>
              <a:gd name="connsiteX79" fmla="*/ 0 w 12191999"/>
              <a:gd name="connsiteY79" fmla="*/ 0 h 6858000"/>
              <a:gd name="connsiteX80" fmla="*/ 12191999 w 12191999"/>
              <a:gd name="connsiteY80" fmla="*/ 0 h 6858000"/>
              <a:gd name="connsiteX81" fmla="*/ 12191999 w 12191999"/>
              <a:gd name="connsiteY81" fmla="*/ 6858000 h 6858000"/>
              <a:gd name="connsiteX82" fmla="*/ 0 w 12191999"/>
              <a:gd name="connsiteY8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1999" h="6858000">
                <a:moveTo>
                  <a:pt x="1180986" y="6085752"/>
                </a:moveTo>
                <a:lnTo>
                  <a:pt x="1192856" y="6085752"/>
                </a:lnTo>
                <a:cubicBezTo>
                  <a:pt x="1206082" y="6085752"/>
                  <a:pt x="1216799" y="6096469"/>
                  <a:pt x="1216799" y="6109695"/>
                </a:cubicBezTo>
                <a:cubicBezTo>
                  <a:pt x="1216799" y="6109695"/>
                  <a:pt x="1216799" y="6109695"/>
                  <a:pt x="1216799" y="6270106"/>
                </a:cubicBezTo>
                <a:cubicBezTo>
                  <a:pt x="1216799" y="6283332"/>
                  <a:pt x="1206082" y="6294049"/>
                  <a:pt x="1192856" y="6294049"/>
                </a:cubicBezTo>
                <a:cubicBezTo>
                  <a:pt x="1192856" y="6294049"/>
                  <a:pt x="1192856" y="6294049"/>
                  <a:pt x="1180986" y="6294049"/>
                </a:cubicBezTo>
                <a:cubicBezTo>
                  <a:pt x="1179630" y="6294049"/>
                  <a:pt x="1178612" y="6292896"/>
                  <a:pt x="1178612" y="6291675"/>
                </a:cubicBezTo>
                <a:cubicBezTo>
                  <a:pt x="1178612" y="6291675"/>
                  <a:pt x="1178612" y="6291675"/>
                  <a:pt x="1178612" y="6088194"/>
                </a:cubicBezTo>
                <a:cubicBezTo>
                  <a:pt x="1178612" y="6087041"/>
                  <a:pt x="1179630" y="6085820"/>
                  <a:pt x="1180986" y="6085820"/>
                </a:cubicBezTo>
                <a:close/>
                <a:moveTo>
                  <a:pt x="1180986" y="5862737"/>
                </a:moveTo>
                <a:lnTo>
                  <a:pt x="1190821" y="5862737"/>
                </a:lnTo>
                <a:cubicBezTo>
                  <a:pt x="1204047" y="5862737"/>
                  <a:pt x="1214764" y="5873454"/>
                  <a:pt x="1214764" y="5886680"/>
                </a:cubicBezTo>
                <a:cubicBezTo>
                  <a:pt x="1214764" y="5886680"/>
                  <a:pt x="1214764" y="5886680"/>
                  <a:pt x="1214764" y="6009311"/>
                </a:cubicBezTo>
                <a:cubicBezTo>
                  <a:pt x="1214764" y="6022538"/>
                  <a:pt x="1204047" y="6033254"/>
                  <a:pt x="1190821" y="6033254"/>
                </a:cubicBezTo>
                <a:cubicBezTo>
                  <a:pt x="1190821" y="6033254"/>
                  <a:pt x="1190821" y="6033254"/>
                  <a:pt x="1180986" y="6033254"/>
                </a:cubicBezTo>
                <a:cubicBezTo>
                  <a:pt x="1179630" y="6033254"/>
                  <a:pt x="1178612" y="6032237"/>
                  <a:pt x="1178612" y="6030880"/>
                </a:cubicBezTo>
                <a:cubicBezTo>
                  <a:pt x="1178612" y="6030880"/>
                  <a:pt x="1178612" y="6030880"/>
                  <a:pt x="1178612" y="5865179"/>
                </a:cubicBezTo>
                <a:cubicBezTo>
                  <a:pt x="1178612" y="5863823"/>
                  <a:pt x="1179630" y="5862805"/>
                  <a:pt x="1180986" y="5862805"/>
                </a:cubicBezTo>
                <a:close/>
                <a:moveTo>
                  <a:pt x="1110921" y="5810782"/>
                </a:moveTo>
                <a:cubicBezTo>
                  <a:pt x="1109768" y="5810782"/>
                  <a:pt x="1108547" y="5811799"/>
                  <a:pt x="1108547" y="5813156"/>
                </a:cubicBezTo>
                <a:cubicBezTo>
                  <a:pt x="1108547" y="5813156"/>
                  <a:pt x="1108547" y="5813156"/>
                  <a:pt x="1108547" y="6341528"/>
                </a:cubicBezTo>
                <a:cubicBezTo>
                  <a:pt x="1108547" y="6342681"/>
                  <a:pt x="1109700" y="6343902"/>
                  <a:pt x="1110921" y="6343902"/>
                </a:cubicBezTo>
                <a:cubicBezTo>
                  <a:pt x="1110921" y="6343902"/>
                  <a:pt x="1110921" y="6343902"/>
                  <a:pt x="1219987" y="6343902"/>
                </a:cubicBezTo>
                <a:cubicBezTo>
                  <a:pt x="1256478" y="6343902"/>
                  <a:pt x="1285982" y="6314397"/>
                  <a:pt x="1285982" y="6277906"/>
                </a:cubicBezTo>
                <a:cubicBezTo>
                  <a:pt x="1285982" y="6277906"/>
                  <a:pt x="1285982" y="6277906"/>
                  <a:pt x="1285982" y="6117631"/>
                </a:cubicBezTo>
                <a:cubicBezTo>
                  <a:pt x="1285982" y="6088330"/>
                  <a:pt x="1266855" y="6063369"/>
                  <a:pt x="1240199" y="6054891"/>
                </a:cubicBezTo>
                <a:cubicBezTo>
                  <a:pt x="1240199" y="6054891"/>
                  <a:pt x="1240199" y="6054891"/>
                  <a:pt x="1240199" y="6053331"/>
                </a:cubicBezTo>
                <a:cubicBezTo>
                  <a:pt x="1266787" y="6044853"/>
                  <a:pt x="1285982" y="6020096"/>
                  <a:pt x="1285982" y="5990591"/>
                </a:cubicBezTo>
                <a:cubicBezTo>
                  <a:pt x="1285982" y="5990591"/>
                  <a:pt x="1285982" y="5990591"/>
                  <a:pt x="1285982" y="5885595"/>
                </a:cubicBezTo>
                <a:cubicBezTo>
                  <a:pt x="1285982" y="5844221"/>
                  <a:pt x="1252544" y="5810782"/>
                  <a:pt x="1211169" y="5810782"/>
                </a:cubicBezTo>
                <a:cubicBezTo>
                  <a:pt x="1211169" y="5810782"/>
                  <a:pt x="1211169" y="5810782"/>
                  <a:pt x="1110921" y="5810782"/>
                </a:cubicBezTo>
                <a:close/>
                <a:moveTo>
                  <a:pt x="811127" y="5805356"/>
                </a:moveTo>
                <a:cubicBezTo>
                  <a:pt x="761477" y="5805356"/>
                  <a:pt x="721256" y="5836353"/>
                  <a:pt x="721256" y="5874879"/>
                </a:cubicBezTo>
                <a:cubicBezTo>
                  <a:pt x="716983" y="5904044"/>
                  <a:pt x="718543" y="5951862"/>
                  <a:pt x="724851" y="5978857"/>
                </a:cubicBezTo>
                <a:cubicBezTo>
                  <a:pt x="731769" y="6008159"/>
                  <a:pt x="771448" y="6067304"/>
                  <a:pt x="789422" y="6094774"/>
                </a:cubicBezTo>
                <a:cubicBezTo>
                  <a:pt x="807396" y="6122244"/>
                  <a:pt x="831339" y="6151070"/>
                  <a:pt x="831000" y="6189257"/>
                </a:cubicBezTo>
                <a:cubicBezTo>
                  <a:pt x="831000" y="6281027"/>
                  <a:pt x="831000" y="6281027"/>
                  <a:pt x="831000" y="6281027"/>
                </a:cubicBezTo>
                <a:cubicBezTo>
                  <a:pt x="831000" y="6292083"/>
                  <a:pt x="821979" y="6300900"/>
                  <a:pt x="811127" y="6300900"/>
                </a:cubicBezTo>
                <a:cubicBezTo>
                  <a:pt x="800071" y="6300900"/>
                  <a:pt x="791254" y="6292083"/>
                  <a:pt x="791254" y="6281027"/>
                </a:cubicBezTo>
                <a:cubicBezTo>
                  <a:pt x="791254" y="6140421"/>
                  <a:pt x="791254" y="6140421"/>
                  <a:pt x="791254" y="6140421"/>
                </a:cubicBezTo>
                <a:cubicBezTo>
                  <a:pt x="791254" y="6139200"/>
                  <a:pt x="790033" y="6138047"/>
                  <a:pt x="788676" y="6138047"/>
                </a:cubicBezTo>
                <a:cubicBezTo>
                  <a:pt x="723562" y="6138047"/>
                  <a:pt x="723562" y="6138047"/>
                  <a:pt x="723562" y="6138047"/>
                </a:cubicBezTo>
                <a:cubicBezTo>
                  <a:pt x="722206" y="6138047"/>
                  <a:pt x="721188" y="6139268"/>
                  <a:pt x="721188" y="6140421"/>
                </a:cubicBezTo>
                <a:cubicBezTo>
                  <a:pt x="721188" y="6285232"/>
                  <a:pt x="721188" y="6285232"/>
                  <a:pt x="721188" y="6285232"/>
                </a:cubicBezTo>
                <a:cubicBezTo>
                  <a:pt x="721188" y="6323554"/>
                  <a:pt x="761410" y="6354755"/>
                  <a:pt x="811059" y="6354755"/>
                </a:cubicBezTo>
                <a:cubicBezTo>
                  <a:pt x="860573" y="6354755"/>
                  <a:pt x="900930" y="6323554"/>
                  <a:pt x="900930" y="6285232"/>
                </a:cubicBezTo>
                <a:cubicBezTo>
                  <a:pt x="900930" y="6189257"/>
                  <a:pt x="900930" y="6189257"/>
                  <a:pt x="900930" y="6189257"/>
                </a:cubicBezTo>
                <a:cubicBezTo>
                  <a:pt x="900591" y="6123600"/>
                  <a:pt x="882617" y="6113969"/>
                  <a:pt x="859352" y="6074426"/>
                </a:cubicBezTo>
                <a:cubicBezTo>
                  <a:pt x="842667" y="6046142"/>
                  <a:pt x="801631" y="5987811"/>
                  <a:pt x="794848" y="5958441"/>
                </a:cubicBezTo>
                <a:cubicBezTo>
                  <a:pt x="788540" y="5931446"/>
                  <a:pt x="788744" y="5900449"/>
                  <a:pt x="791254" y="5872098"/>
                </a:cubicBezTo>
                <a:cubicBezTo>
                  <a:pt x="791254" y="5861245"/>
                  <a:pt x="800071" y="5852224"/>
                  <a:pt x="811127" y="5852224"/>
                </a:cubicBezTo>
                <a:cubicBezTo>
                  <a:pt x="821979" y="5852224"/>
                  <a:pt x="831000" y="5861245"/>
                  <a:pt x="831000" y="5872098"/>
                </a:cubicBezTo>
                <a:cubicBezTo>
                  <a:pt x="831000" y="5997103"/>
                  <a:pt x="831000" y="5997103"/>
                  <a:pt x="831000" y="5997103"/>
                </a:cubicBezTo>
                <a:cubicBezTo>
                  <a:pt x="831000" y="5998459"/>
                  <a:pt x="832018" y="5999477"/>
                  <a:pt x="833374" y="5999477"/>
                </a:cubicBezTo>
                <a:cubicBezTo>
                  <a:pt x="898488" y="5999477"/>
                  <a:pt x="898488" y="5999477"/>
                  <a:pt x="898488" y="5999477"/>
                </a:cubicBezTo>
                <a:cubicBezTo>
                  <a:pt x="899845" y="5999477"/>
                  <a:pt x="901066" y="5998459"/>
                  <a:pt x="901066" y="5997103"/>
                </a:cubicBezTo>
                <a:cubicBezTo>
                  <a:pt x="901066" y="5874811"/>
                  <a:pt x="901066" y="5874811"/>
                  <a:pt x="901066" y="5874811"/>
                </a:cubicBezTo>
                <a:cubicBezTo>
                  <a:pt x="900998" y="5836353"/>
                  <a:pt x="860641" y="5805356"/>
                  <a:pt x="811127" y="5805356"/>
                </a:cubicBezTo>
                <a:close/>
                <a:moveTo>
                  <a:pt x="1004773" y="5745465"/>
                </a:moveTo>
                <a:cubicBezTo>
                  <a:pt x="955259" y="5745465"/>
                  <a:pt x="914902" y="5776665"/>
                  <a:pt x="914902" y="5814920"/>
                </a:cubicBezTo>
                <a:cubicBezTo>
                  <a:pt x="914902" y="5814920"/>
                  <a:pt x="914902" y="5814920"/>
                  <a:pt x="914902" y="6319756"/>
                </a:cubicBezTo>
                <a:cubicBezTo>
                  <a:pt x="914902" y="6358214"/>
                  <a:pt x="955259" y="6389278"/>
                  <a:pt x="1004773" y="6389278"/>
                </a:cubicBezTo>
                <a:cubicBezTo>
                  <a:pt x="1054490" y="6389278"/>
                  <a:pt x="1094643" y="6358281"/>
                  <a:pt x="1094643" y="6319756"/>
                </a:cubicBezTo>
                <a:cubicBezTo>
                  <a:pt x="1094643" y="6319756"/>
                  <a:pt x="1094643" y="6319756"/>
                  <a:pt x="1094643" y="6137980"/>
                </a:cubicBezTo>
                <a:cubicBezTo>
                  <a:pt x="1094643" y="6136623"/>
                  <a:pt x="1093626" y="6135606"/>
                  <a:pt x="1092269" y="6135606"/>
                </a:cubicBezTo>
                <a:cubicBezTo>
                  <a:pt x="1092269" y="6135606"/>
                  <a:pt x="1092269" y="6135606"/>
                  <a:pt x="1027155" y="6135606"/>
                </a:cubicBezTo>
                <a:cubicBezTo>
                  <a:pt x="1025799" y="6135606"/>
                  <a:pt x="1024781" y="6136623"/>
                  <a:pt x="1024781" y="6137980"/>
                </a:cubicBezTo>
                <a:cubicBezTo>
                  <a:pt x="1024781" y="6137980"/>
                  <a:pt x="1024781" y="6137980"/>
                  <a:pt x="1024781" y="6318264"/>
                </a:cubicBezTo>
                <a:cubicBezTo>
                  <a:pt x="1024781" y="6329319"/>
                  <a:pt x="1015828" y="6338137"/>
                  <a:pt x="1004773" y="6338137"/>
                </a:cubicBezTo>
                <a:cubicBezTo>
                  <a:pt x="993920" y="6338137"/>
                  <a:pt x="984899" y="6329319"/>
                  <a:pt x="984899" y="6318264"/>
                </a:cubicBezTo>
                <a:cubicBezTo>
                  <a:pt x="984899" y="6318264"/>
                  <a:pt x="984899" y="6318264"/>
                  <a:pt x="984899" y="5818040"/>
                </a:cubicBezTo>
                <a:cubicBezTo>
                  <a:pt x="984899" y="5806984"/>
                  <a:pt x="993920" y="5798166"/>
                  <a:pt x="1004773" y="5798166"/>
                </a:cubicBezTo>
                <a:cubicBezTo>
                  <a:pt x="1015761" y="5798166"/>
                  <a:pt x="1024781" y="5806984"/>
                  <a:pt x="1024781" y="5818040"/>
                </a:cubicBezTo>
                <a:lnTo>
                  <a:pt x="1024781" y="5994593"/>
                </a:lnTo>
                <a:cubicBezTo>
                  <a:pt x="1024781" y="5995950"/>
                  <a:pt x="1025799" y="5996967"/>
                  <a:pt x="1027155" y="5996967"/>
                </a:cubicBezTo>
                <a:cubicBezTo>
                  <a:pt x="1027155" y="5996967"/>
                  <a:pt x="1027155" y="5996967"/>
                  <a:pt x="1092269" y="5996967"/>
                </a:cubicBezTo>
                <a:cubicBezTo>
                  <a:pt x="1093626" y="5996967"/>
                  <a:pt x="1094643" y="5995950"/>
                  <a:pt x="1094643" y="5994593"/>
                </a:cubicBezTo>
                <a:cubicBezTo>
                  <a:pt x="1094643" y="5994593"/>
                  <a:pt x="1094643" y="5994593"/>
                  <a:pt x="1094643" y="5814988"/>
                </a:cubicBezTo>
                <a:cubicBezTo>
                  <a:pt x="1094643" y="5776665"/>
                  <a:pt x="1054490" y="5745465"/>
                  <a:pt x="1004773" y="5745465"/>
                </a:cubicBezTo>
                <a:close/>
                <a:moveTo>
                  <a:pt x="0" y="0"/>
                </a:moveTo>
                <a:lnTo>
                  <a:pt x="12191999" y="0"/>
                </a:lnTo>
                <a:lnTo>
                  <a:pt x="12191999" y="6858000"/>
                </a:lnTo>
                <a:lnTo>
                  <a:pt x="0" y="6858000"/>
                </a:lnTo>
                <a:close/>
              </a:path>
            </a:pathLst>
          </a:custGeom>
          <a:noFill/>
        </p:spPr>
        <p:txBody>
          <a:bodyPr wrap="square">
            <a:noAutofit/>
          </a:bodyPr>
          <a:lstStyle>
            <a:lvl1pPr marL="0" indent="0">
              <a:buNone/>
              <a:defRPr>
                <a:solidFill>
                  <a:schemeClr val="tx1"/>
                </a:solidFill>
              </a:defRPr>
            </a:lvl1pPr>
          </a:lstStyle>
          <a:p>
            <a:r>
              <a:rPr lang="sv-SE" dirty="0"/>
              <a:t>Klicka på ikonen för att lägga till en bild.</a:t>
            </a:r>
            <a:br>
              <a:rPr lang="sv-SE" dirty="0"/>
            </a:br>
            <a:r>
              <a:rPr lang="sv-SE" dirty="0"/>
              <a:t>Bildproportioner 1294px * 729px vid 72ppi.</a:t>
            </a:r>
          </a:p>
        </p:txBody>
      </p:sp>
      <p:sp>
        <p:nvSpPr>
          <p:cNvPr id="5" name="Platshållare för text 4">
            <a:extLst>
              <a:ext uri="{FF2B5EF4-FFF2-40B4-BE49-F238E27FC236}">
                <a16:creationId xmlns:a16="http://schemas.microsoft.com/office/drawing/2014/main" id="{480597D0-9092-4B27-9501-811050E0D7DD}"/>
              </a:ext>
            </a:extLst>
          </p:cNvPr>
          <p:cNvSpPr>
            <a:spLocks noGrp="1"/>
          </p:cNvSpPr>
          <p:nvPr>
            <p:ph type="body" sz="quarter" idx="11"/>
          </p:nvPr>
        </p:nvSpPr>
        <p:spPr>
          <a:xfrm>
            <a:off x="1878014" y="5798128"/>
            <a:ext cx="7469186" cy="578310"/>
          </a:xfrm>
        </p:spPr>
        <p:txBody>
          <a:bodyPr anchor="b"/>
          <a:lstStyle>
            <a:lvl1pPr marL="0" indent="0">
              <a:buNone/>
              <a:defRPr sz="1500">
                <a:solidFill>
                  <a:schemeClr val="bg1"/>
                </a:solidFill>
              </a:defRPr>
            </a:lvl1pPr>
            <a:lvl2pPr marL="314325" indent="0">
              <a:buNone/>
              <a:defRPr sz="1500"/>
            </a:lvl2pPr>
            <a:lvl3pPr marL="590550" indent="0">
              <a:buNone/>
              <a:defRPr sz="1500"/>
            </a:lvl3pPr>
            <a:lvl4pPr marL="895350" indent="0">
              <a:buNone/>
              <a:defRPr sz="1500"/>
            </a:lvl4pPr>
            <a:lvl5pPr marL="1171575" indent="0">
              <a:buNone/>
              <a:defRPr sz="1500"/>
            </a:lvl5pPr>
          </a:lstStyle>
          <a:p>
            <a:pPr lvl="0"/>
            <a:r>
              <a:rPr lang="sv-SE" smtClean="0"/>
              <a:t>Redigera format för bakgrundstext</a:t>
            </a:r>
          </a:p>
        </p:txBody>
      </p:sp>
      <p:sp>
        <p:nvSpPr>
          <p:cNvPr id="2" name="Platshållare för datum 1">
            <a:extLst>
              <a:ext uri="{FF2B5EF4-FFF2-40B4-BE49-F238E27FC236}">
                <a16:creationId xmlns:a16="http://schemas.microsoft.com/office/drawing/2014/main" id="{B18157B3-B3D7-4E8E-A87F-1B5E562922A5}"/>
              </a:ext>
            </a:extLst>
          </p:cNvPr>
          <p:cNvSpPr>
            <a:spLocks noGrp="1"/>
          </p:cNvSpPr>
          <p:nvPr>
            <p:ph type="dt" sz="half" idx="12"/>
          </p:nvPr>
        </p:nvSpPr>
        <p:spPr>
          <a:xfrm>
            <a:off x="9773986" y="6117397"/>
            <a:ext cx="1080000" cy="360000"/>
          </a:xfrm>
        </p:spPr>
        <p:txBody>
          <a:bodyPr/>
          <a:lstStyle>
            <a:lvl1pPr algn="r">
              <a:defRPr/>
            </a:lvl1pPr>
          </a:lstStyle>
          <a:p>
            <a:fld id="{65482580-9759-4449-BE0E-7090FCBA2BE4}" type="datetime1">
              <a:rPr lang="sv-SE" smtClean="0"/>
              <a:t>2019-12-17</a:t>
            </a:fld>
            <a:endParaRPr lang="sv-SE" dirty="0"/>
          </a:p>
        </p:txBody>
      </p:sp>
      <p:sp>
        <p:nvSpPr>
          <p:cNvPr id="4" name="Platshållare för sidfot 3">
            <a:extLst>
              <a:ext uri="{FF2B5EF4-FFF2-40B4-BE49-F238E27FC236}">
                <a16:creationId xmlns:a16="http://schemas.microsoft.com/office/drawing/2014/main" id="{2854471B-20FD-4F9D-9D6F-38E431E99E15}"/>
              </a:ext>
            </a:extLst>
          </p:cNvPr>
          <p:cNvSpPr>
            <a:spLocks noGrp="1"/>
          </p:cNvSpPr>
          <p:nvPr>
            <p:ph type="ftr" sz="quarter" idx="14"/>
          </p:nvPr>
        </p:nvSpPr>
        <p:spPr>
          <a:xfrm>
            <a:off x="9773986" y="5553075"/>
            <a:ext cx="1699670" cy="564321"/>
          </a:xfrm>
        </p:spPr>
        <p:txBody>
          <a:bodyPr lIns="0" tIns="0" rIns="0" bIns="0" anchor="b"/>
          <a:lstStyle/>
          <a:p>
            <a:endParaRPr lang="sv-SE" dirty="0"/>
          </a:p>
        </p:txBody>
      </p:sp>
      <p:sp>
        <p:nvSpPr>
          <p:cNvPr id="3" name="Platshållare för bildnummer 2">
            <a:extLst>
              <a:ext uri="{FF2B5EF4-FFF2-40B4-BE49-F238E27FC236}">
                <a16:creationId xmlns:a16="http://schemas.microsoft.com/office/drawing/2014/main" id="{13046F0B-0298-4EC3-984D-C8CED4F1EF9B}"/>
              </a:ext>
            </a:extLst>
          </p:cNvPr>
          <p:cNvSpPr>
            <a:spLocks noGrp="1"/>
          </p:cNvSpPr>
          <p:nvPr>
            <p:ph type="sldNum" sz="quarter" idx="13"/>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0909614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sida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30B309-33F2-4514-8C6C-EE8AFFD4AC3D}"/>
              </a:ext>
            </a:extLst>
          </p:cNvPr>
          <p:cNvSpPr>
            <a:spLocks noGrp="1"/>
          </p:cNvSpPr>
          <p:nvPr>
            <p:ph type="ctrTitle" hasCustomPrompt="1"/>
          </p:nvPr>
        </p:nvSpPr>
        <p:spPr>
          <a:xfrm>
            <a:off x="694665" y="1450869"/>
            <a:ext cx="9144000" cy="1305979"/>
          </a:xfrm>
          <a:prstGeom prst="rect">
            <a:avLst/>
          </a:prstGeom>
        </p:spPr>
        <p:txBody>
          <a:bodyPr anchor="t" anchorCtr="0">
            <a:noAutofit/>
          </a:bodyPr>
          <a:lstStyle>
            <a:lvl1pPr algn="l">
              <a:lnSpc>
                <a:spcPts val="5000"/>
              </a:lnSpc>
              <a:defRPr sz="5000">
                <a:solidFill>
                  <a:schemeClr val="tx1"/>
                </a:solidFill>
              </a:defRPr>
            </a:lvl1pPr>
          </a:lstStyle>
          <a:p>
            <a:r>
              <a:rPr lang="sv-SE" dirty="0"/>
              <a:t>Presentationens</a:t>
            </a:r>
            <a:br>
              <a:rPr lang="sv-SE" dirty="0"/>
            </a:br>
            <a:r>
              <a:rPr lang="sv-SE" dirty="0"/>
              <a:t>titel skrivs här</a:t>
            </a:r>
          </a:p>
        </p:txBody>
      </p:sp>
      <p:sp>
        <p:nvSpPr>
          <p:cNvPr id="8" name="Platshållare för text 3"/>
          <p:cNvSpPr>
            <a:spLocks noGrp="1"/>
          </p:cNvSpPr>
          <p:nvPr>
            <p:ph type="body" sz="quarter" idx="10" hasCustomPrompt="1"/>
          </p:nvPr>
        </p:nvSpPr>
        <p:spPr>
          <a:xfrm>
            <a:off x="709284" y="3070842"/>
            <a:ext cx="9199562" cy="1391976"/>
          </a:xfrm>
        </p:spPr>
        <p:txBody>
          <a:bodyPr/>
          <a:lstStyle>
            <a:lvl1pPr marL="0" indent="0">
              <a:lnSpc>
                <a:spcPct val="100000"/>
              </a:lnSpc>
              <a:buFontTx/>
              <a:buNone/>
              <a:defRPr>
                <a:solidFill>
                  <a:schemeClr val="tx1"/>
                </a:solidFill>
              </a:defRPr>
            </a:lvl1pPr>
            <a:lvl2pPr marL="314325" indent="0">
              <a:buFontTx/>
              <a:buNone/>
              <a:defRPr>
                <a:solidFill>
                  <a:schemeClr val="bg1"/>
                </a:solidFill>
              </a:defRPr>
            </a:lvl2pPr>
            <a:lvl3pPr marL="590550" indent="0">
              <a:buFontTx/>
              <a:buNone/>
              <a:defRPr>
                <a:solidFill>
                  <a:schemeClr val="bg1"/>
                </a:solidFill>
              </a:defRPr>
            </a:lvl3pPr>
            <a:lvl4pPr marL="895350" indent="0">
              <a:buFontTx/>
              <a:buNone/>
              <a:defRPr>
                <a:solidFill>
                  <a:schemeClr val="bg1"/>
                </a:solidFill>
              </a:defRPr>
            </a:lvl4pPr>
            <a:lvl5pPr marL="1171575" indent="0">
              <a:buFontTx/>
              <a:buNone/>
              <a:defRPr>
                <a:solidFill>
                  <a:schemeClr val="bg1"/>
                </a:solidFill>
              </a:defRPr>
            </a:lvl5pPr>
          </a:lstStyle>
          <a:p>
            <a:pPr lvl="0"/>
            <a:r>
              <a:rPr lang="sv-SE" dirty="0"/>
              <a:t>Namn/Titel</a:t>
            </a:r>
          </a:p>
        </p:txBody>
      </p:sp>
      <p:sp>
        <p:nvSpPr>
          <p:cNvPr id="6" name="Platshållare för datum 5">
            <a:extLst>
              <a:ext uri="{FF2B5EF4-FFF2-40B4-BE49-F238E27FC236}">
                <a16:creationId xmlns:a16="http://schemas.microsoft.com/office/drawing/2014/main" id="{00646A6B-14CF-4F46-A30C-431AA535D2BE}"/>
              </a:ext>
            </a:extLst>
          </p:cNvPr>
          <p:cNvSpPr>
            <a:spLocks noGrp="1"/>
          </p:cNvSpPr>
          <p:nvPr>
            <p:ph type="dt" sz="half" idx="11"/>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358152AF-30D5-4C5F-9CB4-844D04B190E0}"/>
              </a:ext>
            </a:extLst>
          </p:cNvPr>
          <p:cNvSpPr>
            <a:spLocks noGrp="1"/>
          </p:cNvSpPr>
          <p:nvPr>
            <p:ph type="ftr" sz="quarter" idx="12"/>
          </p:nvPr>
        </p:nvSpPr>
        <p:spPr/>
        <p:txBody>
          <a:bodyPr/>
          <a:lstStyle/>
          <a:p>
            <a:endParaRPr lang="sv-SE" dirty="0"/>
          </a:p>
        </p:txBody>
      </p:sp>
      <p:sp>
        <p:nvSpPr>
          <p:cNvPr id="9" name="Platshållare för bildnummer 8">
            <a:extLst>
              <a:ext uri="{FF2B5EF4-FFF2-40B4-BE49-F238E27FC236}">
                <a16:creationId xmlns:a16="http://schemas.microsoft.com/office/drawing/2014/main" id="{6FF4F668-E35B-4A49-A79B-1D4C96C240D8}"/>
              </a:ext>
            </a:extLst>
          </p:cNvPr>
          <p:cNvSpPr>
            <a:spLocks noGrp="1"/>
          </p:cNvSpPr>
          <p:nvPr>
            <p:ph type="sldNum" sz="quarter" idx="13"/>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65368175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Helsida bild, bildtext svart logo">
    <p:bg>
      <p:bgRef idx="1001">
        <a:schemeClr val="bg1"/>
      </p:bgRef>
    </p:bg>
    <p:spTree>
      <p:nvGrpSpPr>
        <p:cNvPr id="1" name=""/>
        <p:cNvGrpSpPr/>
        <p:nvPr/>
      </p:nvGrpSpPr>
      <p:grpSpPr>
        <a:xfrm>
          <a:off x="0" y="0"/>
          <a:ext cx="0" cy="0"/>
          <a:chOff x="0" y="0"/>
          <a:chExt cx="0" cy="0"/>
        </a:xfrm>
      </p:grpSpPr>
      <p:sp>
        <p:nvSpPr>
          <p:cNvPr id="15" name="Platshållare för bild 14">
            <a:extLst>
              <a:ext uri="{FF2B5EF4-FFF2-40B4-BE49-F238E27FC236}">
                <a16:creationId xmlns:a16="http://schemas.microsoft.com/office/drawing/2014/main" id="{9BE631BD-1ABE-42B5-8533-131CF7886D74}"/>
              </a:ext>
            </a:extLst>
          </p:cNvPr>
          <p:cNvSpPr>
            <a:spLocks noGrp="1"/>
          </p:cNvSpPr>
          <p:nvPr>
            <p:ph type="pic" sz="quarter" idx="10"/>
          </p:nvPr>
        </p:nvSpPr>
        <p:spPr bwMode="ltGray">
          <a:xfrm>
            <a:off x="0" y="0"/>
            <a:ext cx="12191999" cy="6858000"/>
          </a:xfrm>
          <a:custGeom>
            <a:avLst/>
            <a:gdLst>
              <a:gd name="connsiteX0" fmla="*/ 1180986 w 12191999"/>
              <a:gd name="connsiteY0" fmla="*/ 6085752 h 6858000"/>
              <a:gd name="connsiteX1" fmla="*/ 1192856 w 12191999"/>
              <a:gd name="connsiteY1" fmla="*/ 6085752 h 6858000"/>
              <a:gd name="connsiteX2" fmla="*/ 1216799 w 12191999"/>
              <a:gd name="connsiteY2" fmla="*/ 6109695 h 6858000"/>
              <a:gd name="connsiteX3" fmla="*/ 1216799 w 12191999"/>
              <a:gd name="connsiteY3" fmla="*/ 6270106 h 6858000"/>
              <a:gd name="connsiteX4" fmla="*/ 1192856 w 12191999"/>
              <a:gd name="connsiteY4" fmla="*/ 6294049 h 6858000"/>
              <a:gd name="connsiteX5" fmla="*/ 1180986 w 12191999"/>
              <a:gd name="connsiteY5" fmla="*/ 6294049 h 6858000"/>
              <a:gd name="connsiteX6" fmla="*/ 1178612 w 12191999"/>
              <a:gd name="connsiteY6" fmla="*/ 6291675 h 6858000"/>
              <a:gd name="connsiteX7" fmla="*/ 1178612 w 12191999"/>
              <a:gd name="connsiteY7" fmla="*/ 6088194 h 6858000"/>
              <a:gd name="connsiteX8" fmla="*/ 1180986 w 12191999"/>
              <a:gd name="connsiteY8" fmla="*/ 6085820 h 6858000"/>
              <a:gd name="connsiteX9" fmla="*/ 1180986 w 12191999"/>
              <a:gd name="connsiteY9" fmla="*/ 5862737 h 6858000"/>
              <a:gd name="connsiteX10" fmla="*/ 1190821 w 12191999"/>
              <a:gd name="connsiteY10" fmla="*/ 5862737 h 6858000"/>
              <a:gd name="connsiteX11" fmla="*/ 1214764 w 12191999"/>
              <a:gd name="connsiteY11" fmla="*/ 5886680 h 6858000"/>
              <a:gd name="connsiteX12" fmla="*/ 1214764 w 12191999"/>
              <a:gd name="connsiteY12" fmla="*/ 6009311 h 6858000"/>
              <a:gd name="connsiteX13" fmla="*/ 1190821 w 12191999"/>
              <a:gd name="connsiteY13" fmla="*/ 6033254 h 6858000"/>
              <a:gd name="connsiteX14" fmla="*/ 1180986 w 12191999"/>
              <a:gd name="connsiteY14" fmla="*/ 6033254 h 6858000"/>
              <a:gd name="connsiteX15" fmla="*/ 1178612 w 12191999"/>
              <a:gd name="connsiteY15" fmla="*/ 6030880 h 6858000"/>
              <a:gd name="connsiteX16" fmla="*/ 1178612 w 12191999"/>
              <a:gd name="connsiteY16" fmla="*/ 5865179 h 6858000"/>
              <a:gd name="connsiteX17" fmla="*/ 1180986 w 12191999"/>
              <a:gd name="connsiteY17" fmla="*/ 5862805 h 6858000"/>
              <a:gd name="connsiteX18" fmla="*/ 1110921 w 12191999"/>
              <a:gd name="connsiteY18" fmla="*/ 5810782 h 6858000"/>
              <a:gd name="connsiteX19" fmla="*/ 1108547 w 12191999"/>
              <a:gd name="connsiteY19" fmla="*/ 5813156 h 6858000"/>
              <a:gd name="connsiteX20" fmla="*/ 1108547 w 12191999"/>
              <a:gd name="connsiteY20" fmla="*/ 6341528 h 6858000"/>
              <a:gd name="connsiteX21" fmla="*/ 1110921 w 12191999"/>
              <a:gd name="connsiteY21" fmla="*/ 6343902 h 6858000"/>
              <a:gd name="connsiteX22" fmla="*/ 1219987 w 12191999"/>
              <a:gd name="connsiteY22" fmla="*/ 6343902 h 6858000"/>
              <a:gd name="connsiteX23" fmla="*/ 1285982 w 12191999"/>
              <a:gd name="connsiteY23" fmla="*/ 6277906 h 6858000"/>
              <a:gd name="connsiteX24" fmla="*/ 1285982 w 12191999"/>
              <a:gd name="connsiteY24" fmla="*/ 6117631 h 6858000"/>
              <a:gd name="connsiteX25" fmla="*/ 1240199 w 12191999"/>
              <a:gd name="connsiteY25" fmla="*/ 6054891 h 6858000"/>
              <a:gd name="connsiteX26" fmla="*/ 1240199 w 12191999"/>
              <a:gd name="connsiteY26" fmla="*/ 6053331 h 6858000"/>
              <a:gd name="connsiteX27" fmla="*/ 1285982 w 12191999"/>
              <a:gd name="connsiteY27" fmla="*/ 5990591 h 6858000"/>
              <a:gd name="connsiteX28" fmla="*/ 1285982 w 12191999"/>
              <a:gd name="connsiteY28" fmla="*/ 5885595 h 6858000"/>
              <a:gd name="connsiteX29" fmla="*/ 1211169 w 12191999"/>
              <a:gd name="connsiteY29" fmla="*/ 5810782 h 6858000"/>
              <a:gd name="connsiteX30" fmla="*/ 1110921 w 12191999"/>
              <a:gd name="connsiteY30" fmla="*/ 5810782 h 6858000"/>
              <a:gd name="connsiteX31" fmla="*/ 811127 w 12191999"/>
              <a:gd name="connsiteY31" fmla="*/ 5805356 h 6858000"/>
              <a:gd name="connsiteX32" fmla="*/ 721256 w 12191999"/>
              <a:gd name="connsiteY32" fmla="*/ 5874879 h 6858000"/>
              <a:gd name="connsiteX33" fmla="*/ 724851 w 12191999"/>
              <a:gd name="connsiteY33" fmla="*/ 5978857 h 6858000"/>
              <a:gd name="connsiteX34" fmla="*/ 789422 w 12191999"/>
              <a:gd name="connsiteY34" fmla="*/ 6094774 h 6858000"/>
              <a:gd name="connsiteX35" fmla="*/ 831000 w 12191999"/>
              <a:gd name="connsiteY35" fmla="*/ 6189257 h 6858000"/>
              <a:gd name="connsiteX36" fmla="*/ 831000 w 12191999"/>
              <a:gd name="connsiteY36" fmla="*/ 6281027 h 6858000"/>
              <a:gd name="connsiteX37" fmla="*/ 811127 w 12191999"/>
              <a:gd name="connsiteY37" fmla="*/ 6300900 h 6858000"/>
              <a:gd name="connsiteX38" fmla="*/ 791254 w 12191999"/>
              <a:gd name="connsiteY38" fmla="*/ 6281027 h 6858000"/>
              <a:gd name="connsiteX39" fmla="*/ 791254 w 12191999"/>
              <a:gd name="connsiteY39" fmla="*/ 6140421 h 6858000"/>
              <a:gd name="connsiteX40" fmla="*/ 788676 w 12191999"/>
              <a:gd name="connsiteY40" fmla="*/ 6138047 h 6858000"/>
              <a:gd name="connsiteX41" fmla="*/ 723562 w 12191999"/>
              <a:gd name="connsiteY41" fmla="*/ 6138047 h 6858000"/>
              <a:gd name="connsiteX42" fmla="*/ 721188 w 12191999"/>
              <a:gd name="connsiteY42" fmla="*/ 6140421 h 6858000"/>
              <a:gd name="connsiteX43" fmla="*/ 721188 w 12191999"/>
              <a:gd name="connsiteY43" fmla="*/ 6285232 h 6858000"/>
              <a:gd name="connsiteX44" fmla="*/ 811059 w 12191999"/>
              <a:gd name="connsiteY44" fmla="*/ 6354755 h 6858000"/>
              <a:gd name="connsiteX45" fmla="*/ 900930 w 12191999"/>
              <a:gd name="connsiteY45" fmla="*/ 6285232 h 6858000"/>
              <a:gd name="connsiteX46" fmla="*/ 900930 w 12191999"/>
              <a:gd name="connsiteY46" fmla="*/ 6189257 h 6858000"/>
              <a:gd name="connsiteX47" fmla="*/ 859352 w 12191999"/>
              <a:gd name="connsiteY47" fmla="*/ 6074426 h 6858000"/>
              <a:gd name="connsiteX48" fmla="*/ 794848 w 12191999"/>
              <a:gd name="connsiteY48" fmla="*/ 5958441 h 6858000"/>
              <a:gd name="connsiteX49" fmla="*/ 791254 w 12191999"/>
              <a:gd name="connsiteY49" fmla="*/ 5872098 h 6858000"/>
              <a:gd name="connsiteX50" fmla="*/ 811127 w 12191999"/>
              <a:gd name="connsiteY50" fmla="*/ 5852224 h 6858000"/>
              <a:gd name="connsiteX51" fmla="*/ 831000 w 12191999"/>
              <a:gd name="connsiteY51" fmla="*/ 5872098 h 6858000"/>
              <a:gd name="connsiteX52" fmla="*/ 831000 w 12191999"/>
              <a:gd name="connsiteY52" fmla="*/ 5997103 h 6858000"/>
              <a:gd name="connsiteX53" fmla="*/ 833374 w 12191999"/>
              <a:gd name="connsiteY53" fmla="*/ 5999477 h 6858000"/>
              <a:gd name="connsiteX54" fmla="*/ 898488 w 12191999"/>
              <a:gd name="connsiteY54" fmla="*/ 5999477 h 6858000"/>
              <a:gd name="connsiteX55" fmla="*/ 901066 w 12191999"/>
              <a:gd name="connsiteY55" fmla="*/ 5997103 h 6858000"/>
              <a:gd name="connsiteX56" fmla="*/ 901066 w 12191999"/>
              <a:gd name="connsiteY56" fmla="*/ 5874811 h 6858000"/>
              <a:gd name="connsiteX57" fmla="*/ 811127 w 12191999"/>
              <a:gd name="connsiteY57" fmla="*/ 5805356 h 6858000"/>
              <a:gd name="connsiteX58" fmla="*/ 1004773 w 12191999"/>
              <a:gd name="connsiteY58" fmla="*/ 5745465 h 6858000"/>
              <a:gd name="connsiteX59" fmla="*/ 914902 w 12191999"/>
              <a:gd name="connsiteY59" fmla="*/ 5814920 h 6858000"/>
              <a:gd name="connsiteX60" fmla="*/ 914902 w 12191999"/>
              <a:gd name="connsiteY60" fmla="*/ 6319756 h 6858000"/>
              <a:gd name="connsiteX61" fmla="*/ 1004773 w 12191999"/>
              <a:gd name="connsiteY61" fmla="*/ 6389278 h 6858000"/>
              <a:gd name="connsiteX62" fmla="*/ 1094643 w 12191999"/>
              <a:gd name="connsiteY62" fmla="*/ 6319756 h 6858000"/>
              <a:gd name="connsiteX63" fmla="*/ 1094643 w 12191999"/>
              <a:gd name="connsiteY63" fmla="*/ 6137980 h 6858000"/>
              <a:gd name="connsiteX64" fmla="*/ 1092269 w 12191999"/>
              <a:gd name="connsiteY64" fmla="*/ 6135606 h 6858000"/>
              <a:gd name="connsiteX65" fmla="*/ 1027155 w 12191999"/>
              <a:gd name="connsiteY65" fmla="*/ 6135606 h 6858000"/>
              <a:gd name="connsiteX66" fmla="*/ 1024781 w 12191999"/>
              <a:gd name="connsiteY66" fmla="*/ 6137980 h 6858000"/>
              <a:gd name="connsiteX67" fmla="*/ 1024781 w 12191999"/>
              <a:gd name="connsiteY67" fmla="*/ 6318264 h 6858000"/>
              <a:gd name="connsiteX68" fmla="*/ 1004773 w 12191999"/>
              <a:gd name="connsiteY68" fmla="*/ 6338137 h 6858000"/>
              <a:gd name="connsiteX69" fmla="*/ 984899 w 12191999"/>
              <a:gd name="connsiteY69" fmla="*/ 6318264 h 6858000"/>
              <a:gd name="connsiteX70" fmla="*/ 984899 w 12191999"/>
              <a:gd name="connsiteY70" fmla="*/ 5818040 h 6858000"/>
              <a:gd name="connsiteX71" fmla="*/ 1004773 w 12191999"/>
              <a:gd name="connsiteY71" fmla="*/ 5798166 h 6858000"/>
              <a:gd name="connsiteX72" fmla="*/ 1024781 w 12191999"/>
              <a:gd name="connsiteY72" fmla="*/ 5818040 h 6858000"/>
              <a:gd name="connsiteX73" fmla="*/ 1024781 w 12191999"/>
              <a:gd name="connsiteY73" fmla="*/ 5994593 h 6858000"/>
              <a:gd name="connsiteX74" fmla="*/ 1027155 w 12191999"/>
              <a:gd name="connsiteY74" fmla="*/ 5996967 h 6858000"/>
              <a:gd name="connsiteX75" fmla="*/ 1092269 w 12191999"/>
              <a:gd name="connsiteY75" fmla="*/ 5996967 h 6858000"/>
              <a:gd name="connsiteX76" fmla="*/ 1094643 w 12191999"/>
              <a:gd name="connsiteY76" fmla="*/ 5994593 h 6858000"/>
              <a:gd name="connsiteX77" fmla="*/ 1094643 w 12191999"/>
              <a:gd name="connsiteY77" fmla="*/ 5814988 h 6858000"/>
              <a:gd name="connsiteX78" fmla="*/ 1004773 w 12191999"/>
              <a:gd name="connsiteY78" fmla="*/ 5745465 h 6858000"/>
              <a:gd name="connsiteX79" fmla="*/ 0 w 12191999"/>
              <a:gd name="connsiteY79" fmla="*/ 0 h 6858000"/>
              <a:gd name="connsiteX80" fmla="*/ 12191999 w 12191999"/>
              <a:gd name="connsiteY80" fmla="*/ 0 h 6858000"/>
              <a:gd name="connsiteX81" fmla="*/ 12191999 w 12191999"/>
              <a:gd name="connsiteY81" fmla="*/ 6858000 h 6858000"/>
              <a:gd name="connsiteX82" fmla="*/ 0 w 12191999"/>
              <a:gd name="connsiteY8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1999" h="6858000">
                <a:moveTo>
                  <a:pt x="1180986" y="6085752"/>
                </a:moveTo>
                <a:lnTo>
                  <a:pt x="1192856" y="6085752"/>
                </a:lnTo>
                <a:cubicBezTo>
                  <a:pt x="1206082" y="6085752"/>
                  <a:pt x="1216799" y="6096469"/>
                  <a:pt x="1216799" y="6109695"/>
                </a:cubicBezTo>
                <a:cubicBezTo>
                  <a:pt x="1216799" y="6109695"/>
                  <a:pt x="1216799" y="6109695"/>
                  <a:pt x="1216799" y="6270106"/>
                </a:cubicBezTo>
                <a:cubicBezTo>
                  <a:pt x="1216799" y="6283332"/>
                  <a:pt x="1206082" y="6294049"/>
                  <a:pt x="1192856" y="6294049"/>
                </a:cubicBezTo>
                <a:cubicBezTo>
                  <a:pt x="1192856" y="6294049"/>
                  <a:pt x="1192856" y="6294049"/>
                  <a:pt x="1180986" y="6294049"/>
                </a:cubicBezTo>
                <a:cubicBezTo>
                  <a:pt x="1179630" y="6294049"/>
                  <a:pt x="1178612" y="6292896"/>
                  <a:pt x="1178612" y="6291675"/>
                </a:cubicBezTo>
                <a:cubicBezTo>
                  <a:pt x="1178612" y="6291675"/>
                  <a:pt x="1178612" y="6291675"/>
                  <a:pt x="1178612" y="6088194"/>
                </a:cubicBezTo>
                <a:cubicBezTo>
                  <a:pt x="1178612" y="6087041"/>
                  <a:pt x="1179630" y="6085820"/>
                  <a:pt x="1180986" y="6085820"/>
                </a:cubicBezTo>
                <a:close/>
                <a:moveTo>
                  <a:pt x="1180986" y="5862737"/>
                </a:moveTo>
                <a:lnTo>
                  <a:pt x="1190821" y="5862737"/>
                </a:lnTo>
                <a:cubicBezTo>
                  <a:pt x="1204047" y="5862737"/>
                  <a:pt x="1214764" y="5873454"/>
                  <a:pt x="1214764" y="5886680"/>
                </a:cubicBezTo>
                <a:cubicBezTo>
                  <a:pt x="1214764" y="5886680"/>
                  <a:pt x="1214764" y="5886680"/>
                  <a:pt x="1214764" y="6009311"/>
                </a:cubicBezTo>
                <a:cubicBezTo>
                  <a:pt x="1214764" y="6022538"/>
                  <a:pt x="1204047" y="6033254"/>
                  <a:pt x="1190821" y="6033254"/>
                </a:cubicBezTo>
                <a:cubicBezTo>
                  <a:pt x="1190821" y="6033254"/>
                  <a:pt x="1190821" y="6033254"/>
                  <a:pt x="1180986" y="6033254"/>
                </a:cubicBezTo>
                <a:cubicBezTo>
                  <a:pt x="1179630" y="6033254"/>
                  <a:pt x="1178612" y="6032237"/>
                  <a:pt x="1178612" y="6030880"/>
                </a:cubicBezTo>
                <a:cubicBezTo>
                  <a:pt x="1178612" y="6030880"/>
                  <a:pt x="1178612" y="6030880"/>
                  <a:pt x="1178612" y="5865179"/>
                </a:cubicBezTo>
                <a:cubicBezTo>
                  <a:pt x="1178612" y="5863823"/>
                  <a:pt x="1179630" y="5862805"/>
                  <a:pt x="1180986" y="5862805"/>
                </a:cubicBezTo>
                <a:close/>
                <a:moveTo>
                  <a:pt x="1110921" y="5810782"/>
                </a:moveTo>
                <a:cubicBezTo>
                  <a:pt x="1109768" y="5810782"/>
                  <a:pt x="1108547" y="5811799"/>
                  <a:pt x="1108547" y="5813156"/>
                </a:cubicBezTo>
                <a:cubicBezTo>
                  <a:pt x="1108547" y="5813156"/>
                  <a:pt x="1108547" y="5813156"/>
                  <a:pt x="1108547" y="6341528"/>
                </a:cubicBezTo>
                <a:cubicBezTo>
                  <a:pt x="1108547" y="6342681"/>
                  <a:pt x="1109700" y="6343902"/>
                  <a:pt x="1110921" y="6343902"/>
                </a:cubicBezTo>
                <a:cubicBezTo>
                  <a:pt x="1110921" y="6343902"/>
                  <a:pt x="1110921" y="6343902"/>
                  <a:pt x="1219987" y="6343902"/>
                </a:cubicBezTo>
                <a:cubicBezTo>
                  <a:pt x="1256478" y="6343902"/>
                  <a:pt x="1285982" y="6314397"/>
                  <a:pt x="1285982" y="6277906"/>
                </a:cubicBezTo>
                <a:cubicBezTo>
                  <a:pt x="1285982" y="6277906"/>
                  <a:pt x="1285982" y="6277906"/>
                  <a:pt x="1285982" y="6117631"/>
                </a:cubicBezTo>
                <a:cubicBezTo>
                  <a:pt x="1285982" y="6088330"/>
                  <a:pt x="1266855" y="6063369"/>
                  <a:pt x="1240199" y="6054891"/>
                </a:cubicBezTo>
                <a:cubicBezTo>
                  <a:pt x="1240199" y="6054891"/>
                  <a:pt x="1240199" y="6054891"/>
                  <a:pt x="1240199" y="6053331"/>
                </a:cubicBezTo>
                <a:cubicBezTo>
                  <a:pt x="1266787" y="6044853"/>
                  <a:pt x="1285982" y="6020096"/>
                  <a:pt x="1285982" y="5990591"/>
                </a:cubicBezTo>
                <a:cubicBezTo>
                  <a:pt x="1285982" y="5990591"/>
                  <a:pt x="1285982" y="5990591"/>
                  <a:pt x="1285982" y="5885595"/>
                </a:cubicBezTo>
                <a:cubicBezTo>
                  <a:pt x="1285982" y="5844221"/>
                  <a:pt x="1252544" y="5810782"/>
                  <a:pt x="1211169" y="5810782"/>
                </a:cubicBezTo>
                <a:cubicBezTo>
                  <a:pt x="1211169" y="5810782"/>
                  <a:pt x="1211169" y="5810782"/>
                  <a:pt x="1110921" y="5810782"/>
                </a:cubicBezTo>
                <a:close/>
                <a:moveTo>
                  <a:pt x="811127" y="5805356"/>
                </a:moveTo>
                <a:cubicBezTo>
                  <a:pt x="761477" y="5805356"/>
                  <a:pt x="721256" y="5836353"/>
                  <a:pt x="721256" y="5874879"/>
                </a:cubicBezTo>
                <a:cubicBezTo>
                  <a:pt x="716983" y="5904044"/>
                  <a:pt x="718543" y="5951862"/>
                  <a:pt x="724851" y="5978857"/>
                </a:cubicBezTo>
                <a:cubicBezTo>
                  <a:pt x="731769" y="6008159"/>
                  <a:pt x="771448" y="6067304"/>
                  <a:pt x="789422" y="6094774"/>
                </a:cubicBezTo>
                <a:cubicBezTo>
                  <a:pt x="807396" y="6122244"/>
                  <a:pt x="831339" y="6151070"/>
                  <a:pt x="831000" y="6189257"/>
                </a:cubicBezTo>
                <a:cubicBezTo>
                  <a:pt x="831000" y="6281027"/>
                  <a:pt x="831000" y="6281027"/>
                  <a:pt x="831000" y="6281027"/>
                </a:cubicBezTo>
                <a:cubicBezTo>
                  <a:pt x="831000" y="6292083"/>
                  <a:pt x="821979" y="6300900"/>
                  <a:pt x="811127" y="6300900"/>
                </a:cubicBezTo>
                <a:cubicBezTo>
                  <a:pt x="800071" y="6300900"/>
                  <a:pt x="791254" y="6292083"/>
                  <a:pt x="791254" y="6281027"/>
                </a:cubicBezTo>
                <a:cubicBezTo>
                  <a:pt x="791254" y="6140421"/>
                  <a:pt x="791254" y="6140421"/>
                  <a:pt x="791254" y="6140421"/>
                </a:cubicBezTo>
                <a:cubicBezTo>
                  <a:pt x="791254" y="6139200"/>
                  <a:pt x="790033" y="6138047"/>
                  <a:pt x="788676" y="6138047"/>
                </a:cubicBezTo>
                <a:cubicBezTo>
                  <a:pt x="723562" y="6138047"/>
                  <a:pt x="723562" y="6138047"/>
                  <a:pt x="723562" y="6138047"/>
                </a:cubicBezTo>
                <a:cubicBezTo>
                  <a:pt x="722206" y="6138047"/>
                  <a:pt x="721188" y="6139268"/>
                  <a:pt x="721188" y="6140421"/>
                </a:cubicBezTo>
                <a:cubicBezTo>
                  <a:pt x="721188" y="6285232"/>
                  <a:pt x="721188" y="6285232"/>
                  <a:pt x="721188" y="6285232"/>
                </a:cubicBezTo>
                <a:cubicBezTo>
                  <a:pt x="721188" y="6323554"/>
                  <a:pt x="761410" y="6354755"/>
                  <a:pt x="811059" y="6354755"/>
                </a:cubicBezTo>
                <a:cubicBezTo>
                  <a:pt x="860573" y="6354755"/>
                  <a:pt x="900930" y="6323554"/>
                  <a:pt x="900930" y="6285232"/>
                </a:cubicBezTo>
                <a:cubicBezTo>
                  <a:pt x="900930" y="6189257"/>
                  <a:pt x="900930" y="6189257"/>
                  <a:pt x="900930" y="6189257"/>
                </a:cubicBezTo>
                <a:cubicBezTo>
                  <a:pt x="900591" y="6123600"/>
                  <a:pt x="882617" y="6113969"/>
                  <a:pt x="859352" y="6074426"/>
                </a:cubicBezTo>
                <a:cubicBezTo>
                  <a:pt x="842667" y="6046142"/>
                  <a:pt x="801631" y="5987811"/>
                  <a:pt x="794848" y="5958441"/>
                </a:cubicBezTo>
                <a:cubicBezTo>
                  <a:pt x="788540" y="5931446"/>
                  <a:pt x="788744" y="5900449"/>
                  <a:pt x="791254" y="5872098"/>
                </a:cubicBezTo>
                <a:cubicBezTo>
                  <a:pt x="791254" y="5861245"/>
                  <a:pt x="800071" y="5852224"/>
                  <a:pt x="811127" y="5852224"/>
                </a:cubicBezTo>
                <a:cubicBezTo>
                  <a:pt x="821979" y="5852224"/>
                  <a:pt x="831000" y="5861245"/>
                  <a:pt x="831000" y="5872098"/>
                </a:cubicBezTo>
                <a:cubicBezTo>
                  <a:pt x="831000" y="5997103"/>
                  <a:pt x="831000" y="5997103"/>
                  <a:pt x="831000" y="5997103"/>
                </a:cubicBezTo>
                <a:cubicBezTo>
                  <a:pt x="831000" y="5998459"/>
                  <a:pt x="832018" y="5999477"/>
                  <a:pt x="833374" y="5999477"/>
                </a:cubicBezTo>
                <a:cubicBezTo>
                  <a:pt x="898488" y="5999477"/>
                  <a:pt x="898488" y="5999477"/>
                  <a:pt x="898488" y="5999477"/>
                </a:cubicBezTo>
                <a:cubicBezTo>
                  <a:pt x="899845" y="5999477"/>
                  <a:pt x="901066" y="5998459"/>
                  <a:pt x="901066" y="5997103"/>
                </a:cubicBezTo>
                <a:cubicBezTo>
                  <a:pt x="901066" y="5874811"/>
                  <a:pt x="901066" y="5874811"/>
                  <a:pt x="901066" y="5874811"/>
                </a:cubicBezTo>
                <a:cubicBezTo>
                  <a:pt x="900998" y="5836353"/>
                  <a:pt x="860641" y="5805356"/>
                  <a:pt x="811127" y="5805356"/>
                </a:cubicBezTo>
                <a:close/>
                <a:moveTo>
                  <a:pt x="1004773" y="5745465"/>
                </a:moveTo>
                <a:cubicBezTo>
                  <a:pt x="955259" y="5745465"/>
                  <a:pt x="914902" y="5776665"/>
                  <a:pt x="914902" y="5814920"/>
                </a:cubicBezTo>
                <a:cubicBezTo>
                  <a:pt x="914902" y="5814920"/>
                  <a:pt x="914902" y="5814920"/>
                  <a:pt x="914902" y="6319756"/>
                </a:cubicBezTo>
                <a:cubicBezTo>
                  <a:pt x="914902" y="6358214"/>
                  <a:pt x="955259" y="6389278"/>
                  <a:pt x="1004773" y="6389278"/>
                </a:cubicBezTo>
                <a:cubicBezTo>
                  <a:pt x="1054490" y="6389278"/>
                  <a:pt x="1094643" y="6358281"/>
                  <a:pt x="1094643" y="6319756"/>
                </a:cubicBezTo>
                <a:cubicBezTo>
                  <a:pt x="1094643" y="6319756"/>
                  <a:pt x="1094643" y="6319756"/>
                  <a:pt x="1094643" y="6137980"/>
                </a:cubicBezTo>
                <a:cubicBezTo>
                  <a:pt x="1094643" y="6136623"/>
                  <a:pt x="1093626" y="6135606"/>
                  <a:pt x="1092269" y="6135606"/>
                </a:cubicBezTo>
                <a:cubicBezTo>
                  <a:pt x="1092269" y="6135606"/>
                  <a:pt x="1092269" y="6135606"/>
                  <a:pt x="1027155" y="6135606"/>
                </a:cubicBezTo>
                <a:cubicBezTo>
                  <a:pt x="1025799" y="6135606"/>
                  <a:pt x="1024781" y="6136623"/>
                  <a:pt x="1024781" y="6137980"/>
                </a:cubicBezTo>
                <a:cubicBezTo>
                  <a:pt x="1024781" y="6137980"/>
                  <a:pt x="1024781" y="6137980"/>
                  <a:pt x="1024781" y="6318264"/>
                </a:cubicBezTo>
                <a:cubicBezTo>
                  <a:pt x="1024781" y="6329319"/>
                  <a:pt x="1015828" y="6338137"/>
                  <a:pt x="1004773" y="6338137"/>
                </a:cubicBezTo>
                <a:cubicBezTo>
                  <a:pt x="993920" y="6338137"/>
                  <a:pt x="984899" y="6329319"/>
                  <a:pt x="984899" y="6318264"/>
                </a:cubicBezTo>
                <a:cubicBezTo>
                  <a:pt x="984899" y="6318264"/>
                  <a:pt x="984899" y="6318264"/>
                  <a:pt x="984899" y="5818040"/>
                </a:cubicBezTo>
                <a:cubicBezTo>
                  <a:pt x="984899" y="5806984"/>
                  <a:pt x="993920" y="5798166"/>
                  <a:pt x="1004773" y="5798166"/>
                </a:cubicBezTo>
                <a:cubicBezTo>
                  <a:pt x="1015761" y="5798166"/>
                  <a:pt x="1024781" y="5806984"/>
                  <a:pt x="1024781" y="5818040"/>
                </a:cubicBezTo>
                <a:lnTo>
                  <a:pt x="1024781" y="5994593"/>
                </a:lnTo>
                <a:cubicBezTo>
                  <a:pt x="1024781" y="5995950"/>
                  <a:pt x="1025799" y="5996967"/>
                  <a:pt x="1027155" y="5996967"/>
                </a:cubicBezTo>
                <a:cubicBezTo>
                  <a:pt x="1027155" y="5996967"/>
                  <a:pt x="1027155" y="5996967"/>
                  <a:pt x="1092269" y="5996967"/>
                </a:cubicBezTo>
                <a:cubicBezTo>
                  <a:pt x="1093626" y="5996967"/>
                  <a:pt x="1094643" y="5995950"/>
                  <a:pt x="1094643" y="5994593"/>
                </a:cubicBezTo>
                <a:cubicBezTo>
                  <a:pt x="1094643" y="5994593"/>
                  <a:pt x="1094643" y="5994593"/>
                  <a:pt x="1094643" y="5814988"/>
                </a:cubicBezTo>
                <a:cubicBezTo>
                  <a:pt x="1094643" y="5776665"/>
                  <a:pt x="1054490" y="5745465"/>
                  <a:pt x="1004773" y="5745465"/>
                </a:cubicBezTo>
                <a:close/>
                <a:moveTo>
                  <a:pt x="0" y="0"/>
                </a:moveTo>
                <a:lnTo>
                  <a:pt x="12191999" y="0"/>
                </a:lnTo>
                <a:lnTo>
                  <a:pt x="12191999" y="6858000"/>
                </a:lnTo>
                <a:lnTo>
                  <a:pt x="0" y="6858000"/>
                </a:lnTo>
                <a:close/>
              </a:path>
            </a:pathLst>
          </a:custGeom>
          <a:noFill/>
        </p:spPr>
        <p:txBody>
          <a:bodyPr wrap="square">
            <a:noAutofit/>
          </a:bodyPr>
          <a:lstStyle>
            <a:lvl1pPr>
              <a:defRPr>
                <a:solidFill>
                  <a:schemeClr val="tx1"/>
                </a:solidFill>
              </a:defRPr>
            </a:lvl1pPr>
          </a:lstStyle>
          <a:p>
            <a:r>
              <a:rPr lang="sv-SE" smtClean="0"/>
              <a:t>Klicka på ikonen för att lägga till en bild</a:t>
            </a:r>
            <a:endParaRPr lang="sv-SE" dirty="0"/>
          </a:p>
        </p:txBody>
      </p:sp>
      <p:sp>
        <p:nvSpPr>
          <p:cNvPr id="5" name="Platshållare för text 4">
            <a:extLst>
              <a:ext uri="{FF2B5EF4-FFF2-40B4-BE49-F238E27FC236}">
                <a16:creationId xmlns:a16="http://schemas.microsoft.com/office/drawing/2014/main" id="{480597D0-9092-4B27-9501-811050E0D7DD}"/>
              </a:ext>
            </a:extLst>
          </p:cNvPr>
          <p:cNvSpPr>
            <a:spLocks noGrp="1"/>
          </p:cNvSpPr>
          <p:nvPr>
            <p:ph type="body" sz="quarter" idx="11"/>
          </p:nvPr>
        </p:nvSpPr>
        <p:spPr>
          <a:xfrm>
            <a:off x="1878014" y="5798128"/>
            <a:ext cx="7469186" cy="578310"/>
          </a:xfrm>
        </p:spPr>
        <p:txBody>
          <a:bodyPr anchor="b"/>
          <a:lstStyle>
            <a:lvl1pPr marL="0" indent="0">
              <a:buNone/>
              <a:defRPr sz="1500">
                <a:solidFill>
                  <a:schemeClr val="bg1"/>
                </a:solidFill>
              </a:defRPr>
            </a:lvl1pPr>
            <a:lvl2pPr marL="314325" indent="0">
              <a:buNone/>
              <a:defRPr sz="1500"/>
            </a:lvl2pPr>
            <a:lvl3pPr marL="590550" indent="0">
              <a:buNone/>
              <a:defRPr sz="1500"/>
            </a:lvl3pPr>
            <a:lvl4pPr marL="895350" indent="0">
              <a:buNone/>
              <a:defRPr sz="1500"/>
            </a:lvl4pPr>
            <a:lvl5pPr marL="1171575" indent="0">
              <a:buNone/>
              <a:defRPr sz="1500"/>
            </a:lvl5pPr>
          </a:lstStyle>
          <a:p>
            <a:pPr lvl="0"/>
            <a:r>
              <a:rPr lang="sv-SE" smtClean="0"/>
              <a:t>Redigera format för bakgrundstext</a:t>
            </a:r>
          </a:p>
        </p:txBody>
      </p:sp>
      <p:sp>
        <p:nvSpPr>
          <p:cNvPr id="2" name="Platshållare för datum 1">
            <a:extLst>
              <a:ext uri="{FF2B5EF4-FFF2-40B4-BE49-F238E27FC236}">
                <a16:creationId xmlns:a16="http://schemas.microsoft.com/office/drawing/2014/main" id="{9496E75B-581D-46B9-BA7D-A68EA322777D}"/>
              </a:ext>
            </a:extLst>
          </p:cNvPr>
          <p:cNvSpPr>
            <a:spLocks noGrp="1"/>
          </p:cNvSpPr>
          <p:nvPr>
            <p:ph type="dt" sz="half" idx="12"/>
          </p:nvPr>
        </p:nvSpPr>
        <p:spPr>
          <a:xfrm>
            <a:off x="9773986" y="6117397"/>
            <a:ext cx="1080000" cy="360000"/>
          </a:xfrm>
        </p:spPr>
        <p:txBody>
          <a:bodyPr/>
          <a:lstStyle>
            <a:lvl1pPr algn="r">
              <a:defRPr/>
            </a:lvl1pPr>
          </a:lstStyle>
          <a:p>
            <a:fld id="{CE00161E-F38A-452D-9E94-ACC50D8A7652}" type="datetime1">
              <a:rPr lang="sv-SE" smtClean="0"/>
              <a:t>2019-12-17</a:t>
            </a:fld>
            <a:endParaRPr lang="sv-SE" dirty="0"/>
          </a:p>
        </p:txBody>
      </p:sp>
      <p:sp>
        <p:nvSpPr>
          <p:cNvPr id="4" name="Platshållare för sidfot 3">
            <a:extLst>
              <a:ext uri="{FF2B5EF4-FFF2-40B4-BE49-F238E27FC236}">
                <a16:creationId xmlns:a16="http://schemas.microsoft.com/office/drawing/2014/main" id="{FACDDECF-B828-4DB5-8DC1-75415E05F242}"/>
              </a:ext>
            </a:extLst>
          </p:cNvPr>
          <p:cNvSpPr>
            <a:spLocks noGrp="1"/>
          </p:cNvSpPr>
          <p:nvPr>
            <p:ph type="ftr" sz="quarter" idx="14"/>
          </p:nvPr>
        </p:nvSpPr>
        <p:spPr>
          <a:xfrm>
            <a:off x="9773986" y="5553075"/>
            <a:ext cx="1699670" cy="564321"/>
          </a:xfrm>
        </p:spPr>
        <p:txBody>
          <a:bodyPr lIns="0" tIns="0" rIns="0" bIns="0" anchor="b"/>
          <a:lstStyle/>
          <a:p>
            <a:endParaRPr lang="sv-SE" dirty="0"/>
          </a:p>
        </p:txBody>
      </p:sp>
      <p:sp>
        <p:nvSpPr>
          <p:cNvPr id="3" name="Platshållare för bildnummer 2">
            <a:extLst>
              <a:ext uri="{FF2B5EF4-FFF2-40B4-BE49-F238E27FC236}">
                <a16:creationId xmlns:a16="http://schemas.microsoft.com/office/drawing/2014/main" id="{F172003D-97CC-4314-B10C-9D89AC030B11}"/>
              </a:ext>
            </a:extLst>
          </p:cNvPr>
          <p:cNvSpPr>
            <a:spLocks noGrp="1"/>
          </p:cNvSpPr>
          <p:nvPr>
            <p:ph type="sldNum" sz="quarter" idx="13"/>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769764517"/>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itatsida">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9"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2363381" y="1458803"/>
            <a:ext cx="8227281" cy="3659107"/>
          </a:xfrm>
          <a:prstGeom prst="rect">
            <a:avLst/>
          </a:prstGeom>
        </p:spPr>
        <p:txBody>
          <a:bodyPr/>
          <a:lstStyle>
            <a:lvl1pPr>
              <a:lnSpc>
                <a:spcPct val="110000"/>
              </a:lnSpc>
              <a:defRPr sz="5000"/>
            </a:lvl1pPr>
          </a:lstStyle>
          <a:p>
            <a:r>
              <a:rPr lang="sv-SE" dirty="0"/>
              <a:t>Citat</a:t>
            </a:r>
          </a:p>
        </p:txBody>
      </p:sp>
      <p:sp>
        <p:nvSpPr>
          <p:cNvPr id="5" name="Platshållare för datum 4">
            <a:extLst>
              <a:ext uri="{FF2B5EF4-FFF2-40B4-BE49-F238E27FC236}">
                <a16:creationId xmlns:a16="http://schemas.microsoft.com/office/drawing/2014/main" id="{16CE74D7-D5DA-4033-A08E-ED4E101B02C1}"/>
              </a:ext>
            </a:extLst>
          </p:cNvPr>
          <p:cNvSpPr>
            <a:spLocks noGrp="1"/>
          </p:cNvSpPr>
          <p:nvPr>
            <p:ph type="dt" sz="half" idx="10"/>
          </p:nvPr>
        </p:nvSpPr>
        <p:spPr/>
        <p:txBody>
          <a:bodyPr/>
          <a:lstStyle/>
          <a:p>
            <a:fld id="{DD6FA40D-1A6B-47F3-AD8F-738E56F60A5B}" type="datetime1">
              <a:rPr lang="sv-SE" smtClean="0"/>
              <a:t>2019-12-17</a:t>
            </a:fld>
            <a:endParaRPr lang="sv-SE" dirty="0"/>
          </a:p>
        </p:txBody>
      </p:sp>
      <p:sp>
        <p:nvSpPr>
          <p:cNvPr id="6" name="Platshållare för sidfot 5">
            <a:extLst>
              <a:ext uri="{FF2B5EF4-FFF2-40B4-BE49-F238E27FC236}">
                <a16:creationId xmlns:a16="http://schemas.microsoft.com/office/drawing/2014/main" id="{F04BB9AB-4FA2-49C0-AFEC-C4E46C910B6A}"/>
              </a:ext>
            </a:extLst>
          </p:cNvPr>
          <p:cNvSpPr>
            <a:spLocks noGrp="1"/>
          </p:cNvSpPr>
          <p:nvPr>
            <p:ph type="ftr" sz="quarter" idx="11"/>
          </p:nvPr>
        </p:nvSpPr>
        <p:spPr/>
        <p:txBody>
          <a:bodyPr/>
          <a:lstStyle/>
          <a:p>
            <a:endParaRPr lang="sv-SE" dirty="0"/>
          </a:p>
        </p:txBody>
      </p:sp>
      <p:sp>
        <p:nvSpPr>
          <p:cNvPr id="7" name="Platshållare för bildnummer 6">
            <a:extLst>
              <a:ext uri="{FF2B5EF4-FFF2-40B4-BE49-F238E27FC236}">
                <a16:creationId xmlns:a16="http://schemas.microsoft.com/office/drawing/2014/main" id="{C69C8215-4CD1-443C-9613-5AEC6D2E5DD4}"/>
              </a:ext>
            </a:extLst>
          </p:cNvPr>
          <p:cNvSpPr>
            <a:spLocks noGrp="1"/>
          </p:cNvSpPr>
          <p:nvPr>
            <p:ph type="sldNum" sz="quarter" idx="12"/>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3274301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rd eller siffra">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9"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0" y="1458803"/>
            <a:ext cx="12191999" cy="3659107"/>
          </a:xfrm>
          <a:prstGeom prst="rect">
            <a:avLst/>
          </a:prstGeom>
        </p:spPr>
        <p:txBody>
          <a:bodyPr/>
          <a:lstStyle>
            <a:lvl1pPr algn="ctr">
              <a:lnSpc>
                <a:spcPct val="110000"/>
              </a:lnSpc>
              <a:defRPr sz="10000"/>
            </a:lvl1pPr>
          </a:lstStyle>
          <a:p>
            <a:r>
              <a:rPr lang="sv-SE" dirty="0"/>
              <a:t>Ord eller siffra</a:t>
            </a:r>
          </a:p>
        </p:txBody>
      </p:sp>
      <p:sp>
        <p:nvSpPr>
          <p:cNvPr id="5" name="Platshållare för datum 4">
            <a:extLst>
              <a:ext uri="{FF2B5EF4-FFF2-40B4-BE49-F238E27FC236}">
                <a16:creationId xmlns:a16="http://schemas.microsoft.com/office/drawing/2014/main" id="{1EF73305-A696-4440-97F1-3D609D70A16D}"/>
              </a:ext>
            </a:extLst>
          </p:cNvPr>
          <p:cNvSpPr>
            <a:spLocks noGrp="1"/>
          </p:cNvSpPr>
          <p:nvPr>
            <p:ph type="dt" sz="half" idx="10"/>
          </p:nvPr>
        </p:nvSpPr>
        <p:spPr/>
        <p:txBody>
          <a:bodyPr/>
          <a:lstStyle/>
          <a:p>
            <a:fld id="{DD6FA40D-1A6B-47F3-AD8F-738E56F60A5B}" type="datetime1">
              <a:rPr lang="sv-SE" smtClean="0"/>
              <a:t>2019-12-17</a:t>
            </a:fld>
            <a:endParaRPr lang="sv-SE" dirty="0"/>
          </a:p>
        </p:txBody>
      </p:sp>
      <p:sp>
        <p:nvSpPr>
          <p:cNvPr id="6" name="Platshållare för sidfot 5">
            <a:extLst>
              <a:ext uri="{FF2B5EF4-FFF2-40B4-BE49-F238E27FC236}">
                <a16:creationId xmlns:a16="http://schemas.microsoft.com/office/drawing/2014/main" id="{050188DA-DF3E-4105-9FFA-1D005E6AE114}"/>
              </a:ext>
            </a:extLst>
          </p:cNvPr>
          <p:cNvSpPr>
            <a:spLocks noGrp="1"/>
          </p:cNvSpPr>
          <p:nvPr>
            <p:ph type="ftr" sz="quarter" idx="11"/>
          </p:nvPr>
        </p:nvSpPr>
        <p:spPr/>
        <p:txBody>
          <a:bodyPr/>
          <a:lstStyle/>
          <a:p>
            <a:endParaRPr lang="sv-SE" dirty="0"/>
          </a:p>
        </p:txBody>
      </p:sp>
      <p:sp>
        <p:nvSpPr>
          <p:cNvPr id="7" name="Platshållare för bildnummer 6">
            <a:extLst>
              <a:ext uri="{FF2B5EF4-FFF2-40B4-BE49-F238E27FC236}">
                <a16:creationId xmlns:a16="http://schemas.microsoft.com/office/drawing/2014/main" id="{056AC43D-FFD9-47FA-B774-A3A552E89F34}"/>
              </a:ext>
            </a:extLst>
          </p:cNvPr>
          <p:cNvSpPr>
            <a:spLocks noGrp="1"/>
          </p:cNvSpPr>
          <p:nvPr>
            <p:ph type="sldNum" sz="quarter" idx="12"/>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8232107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utsida 1">
    <p:bg>
      <p:bgPr>
        <a:solidFill>
          <a:schemeClr val="accent1"/>
        </a:solidFill>
        <a:effectLst/>
      </p:bgPr>
    </p:bg>
    <p:spTree>
      <p:nvGrpSpPr>
        <p:cNvPr id="1" name=""/>
        <p:cNvGrpSpPr/>
        <p:nvPr/>
      </p:nvGrpSpPr>
      <p:grpSpPr>
        <a:xfrm>
          <a:off x="0" y="0"/>
          <a:ext cx="0" cy="0"/>
          <a:chOff x="0" y="0"/>
          <a:chExt cx="0" cy="0"/>
        </a:xfrm>
      </p:grpSpPr>
      <p:sp>
        <p:nvSpPr>
          <p:cNvPr id="8"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6"/>
            <a:ext cx="8474839" cy="454134"/>
          </a:xfrm>
          <a:prstGeom prst="rect">
            <a:avLst/>
          </a:prstGeom>
        </p:spPr>
        <p:txBody>
          <a:bodyPr/>
          <a:lstStyle>
            <a:lvl1pPr>
              <a:defRPr>
                <a:solidFill>
                  <a:schemeClr val="tx1"/>
                </a:solidFill>
              </a:defRPr>
            </a:lvl1pPr>
          </a:lstStyle>
          <a:p>
            <a:r>
              <a:rPr lang="sv-SE" dirty="0"/>
              <a:t>Rubrik</a:t>
            </a:r>
          </a:p>
        </p:txBody>
      </p:sp>
      <p:sp>
        <p:nvSpPr>
          <p:cNvPr id="4" name="Platshållare för text 3">
            <a:extLst>
              <a:ext uri="{FF2B5EF4-FFF2-40B4-BE49-F238E27FC236}">
                <a16:creationId xmlns:a16="http://schemas.microsoft.com/office/drawing/2014/main" id="{19E8B37B-45CE-4C63-89B4-7972B180FA9F}"/>
              </a:ext>
            </a:extLst>
          </p:cNvPr>
          <p:cNvSpPr>
            <a:spLocks noGrp="1"/>
          </p:cNvSpPr>
          <p:nvPr>
            <p:ph type="body" sz="quarter" idx="10" hasCustomPrompt="1"/>
          </p:nvPr>
        </p:nvSpPr>
        <p:spPr>
          <a:xfrm>
            <a:off x="1872397" y="2271713"/>
            <a:ext cx="3974119" cy="2671295"/>
          </a:xfrm>
        </p:spPr>
        <p:txBody>
          <a:bodyPr/>
          <a:lstStyle>
            <a:lvl1pPr marL="0" indent="0">
              <a:lnSpc>
                <a:spcPct val="100000"/>
              </a:lnSpc>
              <a:spcBef>
                <a:spcPts val="600"/>
              </a:spcBef>
              <a:buNone/>
              <a:defRPr/>
            </a:lvl1pPr>
            <a:lvl2pPr marL="314325" indent="0">
              <a:buNone/>
              <a:defRPr/>
            </a:lvl2pPr>
            <a:lvl3pPr marL="590550" indent="0">
              <a:buNone/>
              <a:defRPr/>
            </a:lvl3pPr>
            <a:lvl4pPr marL="895350" indent="0">
              <a:buNone/>
              <a:defRPr/>
            </a:lvl4pPr>
            <a:lvl5pPr marL="1171575" indent="0">
              <a:buNone/>
              <a:defRPr/>
            </a:lvl5pPr>
          </a:lstStyle>
          <a:p>
            <a:pPr lvl="0"/>
            <a:r>
              <a:rPr lang="sv-SE" dirty="0"/>
              <a:t>Namn, adress</a:t>
            </a:r>
          </a:p>
        </p:txBody>
      </p:sp>
      <p:sp>
        <p:nvSpPr>
          <p:cNvPr id="12" name="Platshållare för text 3">
            <a:extLst>
              <a:ext uri="{FF2B5EF4-FFF2-40B4-BE49-F238E27FC236}">
                <a16:creationId xmlns:a16="http://schemas.microsoft.com/office/drawing/2014/main" id="{34AF3318-36D9-41B2-8489-393F9CBF83EC}"/>
              </a:ext>
            </a:extLst>
          </p:cNvPr>
          <p:cNvSpPr>
            <a:spLocks noGrp="1"/>
          </p:cNvSpPr>
          <p:nvPr>
            <p:ph type="body" sz="quarter" idx="11" hasCustomPrompt="1"/>
          </p:nvPr>
        </p:nvSpPr>
        <p:spPr>
          <a:xfrm>
            <a:off x="6345486" y="2271712"/>
            <a:ext cx="3974119" cy="2671295"/>
          </a:xfrm>
        </p:spPr>
        <p:txBody>
          <a:bodyPr/>
          <a:lstStyle>
            <a:lvl1pPr marL="0" indent="0">
              <a:lnSpc>
                <a:spcPct val="100000"/>
              </a:lnSpc>
              <a:spcBef>
                <a:spcPts val="600"/>
              </a:spcBef>
              <a:buNone/>
              <a:defRPr/>
            </a:lvl1pPr>
            <a:lvl2pPr marL="314325" indent="0">
              <a:buNone/>
              <a:defRPr/>
            </a:lvl2pPr>
            <a:lvl3pPr marL="590550" indent="0">
              <a:buNone/>
              <a:defRPr/>
            </a:lvl3pPr>
            <a:lvl4pPr marL="895350" indent="0">
              <a:buNone/>
              <a:defRPr/>
            </a:lvl4pPr>
            <a:lvl5pPr marL="1171575" indent="0">
              <a:buNone/>
              <a:defRPr/>
            </a:lvl5pPr>
          </a:lstStyle>
          <a:p>
            <a:pPr lvl="0"/>
            <a:r>
              <a:rPr lang="sv-SE" dirty="0"/>
              <a:t>Namn, adress</a:t>
            </a:r>
          </a:p>
        </p:txBody>
      </p:sp>
      <p:sp>
        <p:nvSpPr>
          <p:cNvPr id="6" name="Platshållare för datum 5">
            <a:extLst>
              <a:ext uri="{FF2B5EF4-FFF2-40B4-BE49-F238E27FC236}">
                <a16:creationId xmlns:a16="http://schemas.microsoft.com/office/drawing/2014/main" id="{28DE8A3C-DFE3-4A02-8707-54698C331B55}"/>
              </a:ext>
            </a:extLst>
          </p:cNvPr>
          <p:cNvSpPr>
            <a:spLocks noGrp="1"/>
          </p:cNvSpPr>
          <p:nvPr>
            <p:ph type="dt" sz="half" idx="12"/>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CCC2AB4D-CE55-443A-8348-3B56D356A60E}"/>
              </a:ext>
            </a:extLst>
          </p:cNvPr>
          <p:cNvSpPr>
            <a:spLocks noGrp="1"/>
          </p:cNvSpPr>
          <p:nvPr>
            <p:ph type="ftr" sz="quarter" idx="13"/>
          </p:nvPr>
        </p:nvSpPr>
        <p:spPr/>
        <p:txBody>
          <a:bodyPr/>
          <a:lstStyle/>
          <a:p>
            <a:endParaRPr lang="sv-SE" dirty="0"/>
          </a:p>
        </p:txBody>
      </p:sp>
      <p:sp>
        <p:nvSpPr>
          <p:cNvPr id="9" name="Platshållare för bildnummer 8">
            <a:extLst>
              <a:ext uri="{FF2B5EF4-FFF2-40B4-BE49-F238E27FC236}">
                <a16:creationId xmlns:a16="http://schemas.microsoft.com/office/drawing/2014/main" id="{B5126E12-1DB7-4B46-AD23-C37BF74C1DA4}"/>
              </a:ext>
            </a:extLst>
          </p:cNvPr>
          <p:cNvSpPr>
            <a:spLocks noGrp="1"/>
          </p:cNvSpPr>
          <p:nvPr>
            <p:ph type="sldNum" sz="quarter" idx="14"/>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640566700"/>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utsida 2">
    <p:bg>
      <p:bgPr>
        <a:solidFill>
          <a:schemeClr val="accent3"/>
        </a:solidFill>
        <a:effectLst/>
      </p:bgPr>
    </p:bg>
    <p:spTree>
      <p:nvGrpSpPr>
        <p:cNvPr id="1" name=""/>
        <p:cNvGrpSpPr/>
        <p:nvPr/>
      </p:nvGrpSpPr>
      <p:grpSpPr>
        <a:xfrm>
          <a:off x="0" y="0"/>
          <a:ext cx="0" cy="0"/>
          <a:chOff x="0" y="0"/>
          <a:chExt cx="0" cy="0"/>
        </a:xfrm>
      </p:grpSpPr>
      <p:sp>
        <p:nvSpPr>
          <p:cNvPr id="8"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6"/>
            <a:ext cx="8474839" cy="454134"/>
          </a:xfrm>
          <a:prstGeom prst="rect">
            <a:avLst/>
          </a:prstGeom>
        </p:spPr>
        <p:txBody>
          <a:bodyPr/>
          <a:lstStyle>
            <a:lvl1pPr>
              <a:defRPr>
                <a:solidFill>
                  <a:schemeClr val="tx1"/>
                </a:solidFill>
              </a:defRPr>
            </a:lvl1pPr>
          </a:lstStyle>
          <a:p>
            <a:r>
              <a:rPr lang="sv-SE" dirty="0"/>
              <a:t>Rubrik</a:t>
            </a:r>
          </a:p>
        </p:txBody>
      </p:sp>
      <p:sp>
        <p:nvSpPr>
          <p:cNvPr id="4" name="Platshållare för text 3">
            <a:extLst>
              <a:ext uri="{FF2B5EF4-FFF2-40B4-BE49-F238E27FC236}">
                <a16:creationId xmlns:a16="http://schemas.microsoft.com/office/drawing/2014/main" id="{19E8B37B-45CE-4C63-89B4-7972B180FA9F}"/>
              </a:ext>
            </a:extLst>
          </p:cNvPr>
          <p:cNvSpPr>
            <a:spLocks noGrp="1"/>
          </p:cNvSpPr>
          <p:nvPr>
            <p:ph type="body" sz="quarter" idx="10" hasCustomPrompt="1"/>
          </p:nvPr>
        </p:nvSpPr>
        <p:spPr>
          <a:xfrm>
            <a:off x="1872397" y="2271713"/>
            <a:ext cx="3974119" cy="2671295"/>
          </a:xfrm>
        </p:spPr>
        <p:txBody>
          <a:bodyPr/>
          <a:lstStyle>
            <a:lvl1pPr marL="0" indent="0">
              <a:lnSpc>
                <a:spcPct val="100000"/>
              </a:lnSpc>
              <a:spcBef>
                <a:spcPts val="600"/>
              </a:spcBef>
              <a:buNone/>
              <a:defRPr/>
            </a:lvl1pPr>
            <a:lvl2pPr marL="314325" indent="0">
              <a:buNone/>
              <a:defRPr/>
            </a:lvl2pPr>
            <a:lvl3pPr marL="590550" indent="0">
              <a:buNone/>
              <a:defRPr/>
            </a:lvl3pPr>
            <a:lvl4pPr marL="895350" indent="0">
              <a:buNone/>
              <a:defRPr/>
            </a:lvl4pPr>
            <a:lvl5pPr marL="1171575" indent="0">
              <a:buNone/>
              <a:defRPr/>
            </a:lvl5pPr>
          </a:lstStyle>
          <a:p>
            <a:pPr lvl="0"/>
            <a:r>
              <a:rPr lang="sv-SE" dirty="0"/>
              <a:t>Namn, adress</a:t>
            </a:r>
          </a:p>
        </p:txBody>
      </p:sp>
      <p:sp>
        <p:nvSpPr>
          <p:cNvPr id="12" name="Platshållare för text 3">
            <a:extLst>
              <a:ext uri="{FF2B5EF4-FFF2-40B4-BE49-F238E27FC236}">
                <a16:creationId xmlns:a16="http://schemas.microsoft.com/office/drawing/2014/main" id="{34AF3318-36D9-41B2-8489-393F9CBF83EC}"/>
              </a:ext>
            </a:extLst>
          </p:cNvPr>
          <p:cNvSpPr>
            <a:spLocks noGrp="1"/>
          </p:cNvSpPr>
          <p:nvPr>
            <p:ph type="body" sz="quarter" idx="11" hasCustomPrompt="1"/>
          </p:nvPr>
        </p:nvSpPr>
        <p:spPr>
          <a:xfrm>
            <a:off x="6345486" y="2271712"/>
            <a:ext cx="3974119" cy="2671295"/>
          </a:xfrm>
        </p:spPr>
        <p:txBody>
          <a:bodyPr/>
          <a:lstStyle>
            <a:lvl1pPr marL="0" indent="0">
              <a:lnSpc>
                <a:spcPct val="100000"/>
              </a:lnSpc>
              <a:spcBef>
                <a:spcPts val="600"/>
              </a:spcBef>
              <a:buNone/>
              <a:defRPr/>
            </a:lvl1pPr>
            <a:lvl2pPr marL="314325" indent="0">
              <a:buNone/>
              <a:defRPr/>
            </a:lvl2pPr>
            <a:lvl3pPr marL="590550" indent="0">
              <a:buNone/>
              <a:defRPr/>
            </a:lvl3pPr>
            <a:lvl4pPr marL="895350" indent="0">
              <a:buNone/>
              <a:defRPr/>
            </a:lvl4pPr>
            <a:lvl5pPr marL="1171575" indent="0">
              <a:buNone/>
              <a:defRPr/>
            </a:lvl5pPr>
          </a:lstStyle>
          <a:p>
            <a:pPr lvl="0"/>
            <a:r>
              <a:rPr lang="sv-SE" dirty="0"/>
              <a:t>Namn, adress</a:t>
            </a:r>
          </a:p>
        </p:txBody>
      </p:sp>
      <p:sp>
        <p:nvSpPr>
          <p:cNvPr id="6" name="Platshållare för datum 5">
            <a:extLst>
              <a:ext uri="{FF2B5EF4-FFF2-40B4-BE49-F238E27FC236}">
                <a16:creationId xmlns:a16="http://schemas.microsoft.com/office/drawing/2014/main" id="{B5D89767-6392-4124-A655-D9B6B7457E05}"/>
              </a:ext>
            </a:extLst>
          </p:cNvPr>
          <p:cNvSpPr>
            <a:spLocks noGrp="1"/>
          </p:cNvSpPr>
          <p:nvPr>
            <p:ph type="dt" sz="half" idx="12"/>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D3C19679-0B6D-49C5-AF04-89949C35C98B}"/>
              </a:ext>
            </a:extLst>
          </p:cNvPr>
          <p:cNvSpPr>
            <a:spLocks noGrp="1"/>
          </p:cNvSpPr>
          <p:nvPr>
            <p:ph type="ftr" sz="quarter" idx="13"/>
          </p:nvPr>
        </p:nvSpPr>
        <p:spPr/>
        <p:txBody>
          <a:bodyPr/>
          <a:lstStyle/>
          <a:p>
            <a:endParaRPr lang="sv-SE" dirty="0"/>
          </a:p>
        </p:txBody>
      </p:sp>
      <p:sp>
        <p:nvSpPr>
          <p:cNvPr id="9" name="Platshållare för bildnummer 8">
            <a:extLst>
              <a:ext uri="{FF2B5EF4-FFF2-40B4-BE49-F238E27FC236}">
                <a16:creationId xmlns:a16="http://schemas.microsoft.com/office/drawing/2014/main" id="{B315D5E5-D824-4B8B-8566-90F794ED2CAC}"/>
              </a:ext>
            </a:extLst>
          </p:cNvPr>
          <p:cNvSpPr>
            <a:spLocks noGrp="1"/>
          </p:cNvSpPr>
          <p:nvPr>
            <p:ph type="sldNum" sz="quarter" idx="14"/>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3151436072"/>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utsida 3">
    <p:bg>
      <p:bgPr>
        <a:solidFill>
          <a:schemeClr val="accent2"/>
        </a:solidFill>
        <a:effectLst/>
      </p:bgPr>
    </p:bg>
    <p:spTree>
      <p:nvGrpSpPr>
        <p:cNvPr id="1" name=""/>
        <p:cNvGrpSpPr/>
        <p:nvPr/>
      </p:nvGrpSpPr>
      <p:grpSpPr>
        <a:xfrm>
          <a:off x="0" y="0"/>
          <a:ext cx="0" cy="0"/>
          <a:chOff x="0" y="0"/>
          <a:chExt cx="0" cy="0"/>
        </a:xfrm>
      </p:grpSpPr>
      <p:sp>
        <p:nvSpPr>
          <p:cNvPr id="8"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6"/>
            <a:ext cx="8474839" cy="454134"/>
          </a:xfrm>
          <a:prstGeom prst="rect">
            <a:avLst/>
          </a:prstGeom>
        </p:spPr>
        <p:txBody>
          <a:bodyPr/>
          <a:lstStyle>
            <a:lvl1pPr>
              <a:defRPr>
                <a:solidFill>
                  <a:schemeClr val="tx1"/>
                </a:solidFill>
              </a:defRPr>
            </a:lvl1pPr>
          </a:lstStyle>
          <a:p>
            <a:r>
              <a:rPr lang="sv-SE" dirty="0"/>
              <a:t>Rubrik</a:t>
            </a:r>
          </a:p>
        </p:txBody>
      </p:sp>
      <p:sp>
        <p:nvSpPr>
          <p:cNvPr id="4" name="Platshållare för text 3">
            <a:extLst>
              <a:ext uri="{FF2B5EF4-FFF2-40B4-BE49-F238E27FC236}">
                <a16:creationId xmlns:a16="http://schemas.microsoft.com/office/drawing/2014/main" id="{19E8B37B-45CE-4C63-89B4-7972B180FA9F}"/>
              </a:ext>
            </a:extLst>
          </p:cNvPr>
          <p:cNvSpPr>
            <a:spLocks noGrp="1"/>
          </p:cNvSpPr>
          <p:nvPr>
            <p:ph type="body" sz="quarter" idx="10" hasCustomPrompt="1"/>
          </p:nvPr>
        </p:nvSpPr>
        <p:spPr>
          <a:xfrm>
            <a:off x="1872397" y="2271713"/>
            <a:ext cx="3974119" cy="2671295"/>
          </a:xfrm>
        </p:spPr>
        <p:txBody>
          <a:bodyPr/>
          <a:lstStyle>
            <a:lvl1pPr marL="0" indent="0">
              <a:lnSpc>
                <a:spcPct val="100000"/>
              </a:lnSpc>
              <a:spcBef>
                <a:spcPts val="600"/>
              </a:spcBef>
              <a:buNone/>
              <a:defRPr/>
            </a:lvl1pPr>
            <a:lvl2pPr marL="314325" indent="0">
              <a:buNone/>
              <a:defRPr/>
            </a:lvl2pPr>
            <a:lvl3pPr marL="590550" indent="0">
              <a:buNone/>
              <a:defRPr/>
            </a:lvl3pPr>
            <a:lvl4pPr marL="895350" indent="0">
              <a:buNone/>
              <a:defRPr/>
            </a:lvl4pPr>
            <a:lvl5pPr marL="1171575" indent="0">
              <a:buNone/>
              <a:defRPr/>
            </a:lvl5pPr>
          </a:lstStyle>
          <a:p>
            <a:pPr lvl="0"/>
            <a:r>
              <a:rPr lang="sv-SE" dirty="0"/>
              <a:t>Namn, adress</a:t>
            </a:r>
          </a:p>
        </p:txBody>
      </p:sp>
      <p:sp>
        <p:nvSpPr>
          <p:cNvPr id="12" name="Platshållare för text 3">
            <a:extLst>
              <a:ext uri="{FF2B5EF4-FFF2-40B4-BE49-F238E27FC236}">
                <a16:creationId xmlns:a16="http://schemas.microsoft.com/office/drawing/2014/main" id="{34AF3318-36D9-41B2-8489-393F9CBF83EC}"/>
              </a:ext>
            </a:extLst>
          </p:cNvPr>
          <p:cNvSpPr>
            <a:spLocks noGrp="1"/>
          </p:cNvSpPr>
          <p:nvPr>
            <p:ph type="body" sz="quarter" idx="11" hasCustomPrompt="1"/>
          </p:nvPr>
        </p:nvSpPr>
        <p:spPr>
          <a:xfrm>
            <a:off x="6345486" y="2271712"/>
            <a:ext cx="3974119" cy="2671295"/>
          </a:xfrm>
        </p:spPr>
        <p:txBody>
          <a:bodyPr/>
          <a:lstStyle>
            <a:lvl1pPr marL="0" indent="0">
              <a:lnSpc>
                <a:spcPct val="100000"/>
              </a:lnSpc>
              <a:spcBef>
                <a:spcPts val="600"/>
              </a:spcBef>
              <a:buNone/>
              <a:defRPr/>
            </a:lvl1pPr>
            <a:lvl2pPr marL="314325" indent="0">
              <a:buNone/>
              <a:defRPr/>
            </a:lvl2pPr>
            <a:lvl3pPr marL="590550" indent="0">
              <a:buNone/>
              <a:defRPr/>
            </a:lvl3pPr>
            <a:lvl4pPr marL="895350" indent="0">
              <a:buNone/>
              <a:defRPr/>
            </a:lvl4pPr>
            <a:lvl5pPr marL="1171575" indent="0">
              <a:buNone/>
              <a:defRPr/>
            </a:lvl5pPr>
          </a:lstStyle>
          <a:p>
            <a:pPr lvl="0"/>
            <a:r>
              <a:rPr lang="sv-SE" dirty="0"/>
              <a:t>Namn, adress</a:t>
            </a:r>
          </a:p>
        </p:txBody>
      </p:sp>
      <p:sp>
        <p:nvSpPr>
          <p:cNvPr id="6" name="Platshållare för datum 5">
            <a:extLst>
              <a:ext uri="{FF2B5EF4-FFF2-40B4-BE49-F238E27FC236}">
                <a16:creationId xmlns:a16="http://schemas.microsoft.com/office/drawing/2014/main" id="{FAA7B25D-A717-4A78-A055-CFD6601F3C53}"/>
              </a:ext>
            </a:extLst>
          </p:cNvPr>
          <p:cNvSpPr>
            <a:spLocks noGrp="1"/>
          </p:cNvSpPr>
          <p:nvPr>
            <p:ph type="dt" sz="half" idx="12"/>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FB5FE7FC-AF6E-41E1-89AD-2FEC849B9EA5}"/>
              </a:ext>
            </a:extLst>
          </p:cNvPr>
          <p:cNvSpPr>
            <a:spLocks noGrp="1"/>
          </p:cNvSpPr>
          <p:nvPr>
            <p:ph type="ftr" sz="quarter" idx="13"/>
          </p:nvPr>
        </p:nvSpPr>
        <p:spPr/>
        <p:txBody>
          <a:bodyPr/>
          <a:lstStyle/>
          <a:p>
            <a:endParaRPr lang="sv-SE" dirty="0"/>
          </a:p>
        </p:txBody>
      </p:sp>
      <p:sp>
        <p:nvSpPr>
          <p:cNvPr id="9" name="Platshållare för bildnummer 8">
            <a:extLst>
              <a:ext uri="{FF2B5EF4-FFF2-40B4-BE49-F238E27FC236}">
                <a16:creationId xmlns:a16="http://schemas.microsoft.com/office/drawing/2014/main" id="{DD8EFA3A-62D8-4D40-82D8-659416CA3729}"/>
              </a:ext>
            </a:extLst>
          </p:cNvPr>
          <p:cNvSpPr>
            <a:spLocks noGrp="1"/>
          </p:cNvSpPr>
          <p:nvPr>
            <p:ph type="sldNum" sz="quarter" idx="14"/>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4230720466"/>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utsida 4">
    <p:bg>
      <p:bgPr>
        <a:solidFill>
          <a:schemeClr val="accent5"/>
        </a:solidFill>
        <a:effectLst/>
      </p:bgPr>
    </p:bg>
    <p:spTree>
      <p:nvGrpSpPr>
        <p:cNvPr id="1" name=""/>
        <p:cNvGrpSpPr/>
        <p:nvPr/>
      </p:nvGrpSpPr>
      <p:grpSpPr>
        <a:xfrm>
          <a:off x="0" y="0"/>
          <a:ext cx="0" cy="0"/>
          <a:chOff x="0" y="0"/>
          <a:chExt cx="0" cy="0"/>
        </a:xfrm>
      </p:grpSpPr>
      <p:sp>
        <p:nvSpPr>
          <p:cNvPr id="8"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1320076"/>
            <a:ext cx="8474839" cy="454134"/>
          </a:xfrm>
          <a:prstGeom prst="rect">
            <a:avLst/>
          </a:prstGeom>
        </p:spPr>
        <p:txBody>
          <a:bodyPr/>
          <a:lstStyle>
            <a:lvl1pPr>
              <a:defRPr>
                <a:solidFill>
                  <a:schemeClr val="tx1"/>
                </a:solidFill>
              </a:defRPr>
            </a:lvl1pPr>
          </a:lstStyle>
          <a:p>
            <a:r>
              <a:rPr lang="sv-SE" dirty="0"/>
              <a:t>Rubrik</a:t>
            </a:r>
          </a:p>
        </p:txBody>
      </p:sp>
      <p:sp>
        <p:nvSpPr>
          <p:cNvPr id="4" name="Platshållare för text 3">
            <a:extLst>
              <a:ext uri="{FF2B5EF4-FFF2-40B4-BE49-F238E27FC236}">
                <a16:creationId xmlns:a16="http://schemas.microsoft.com/office/drawing/2014/main" id="{19E8B37B-45CE-4C63-89B4-7972B180FA9F}"/>
              </a:ext>
            </a:extLst>
          </p:cNvPr>
          <p:cNvSpPr>
            <a:spLocks noGrp="1"/>
          </p:cNvSpPr>
          <p:nvPr>
            <p:ph type="body" sz="quarter" idx="10" hasCustomPrompt="1"/>
          </p:nvPr>
        </p:nvSpPr>
        <p:spPr>
          <a:xfrm>
            <a:off x="1872397" y="2271713"/>
            <a:ext cx="3974119" cy="2671295"/>
          </a:xfrm>
        </p:spPr>
        <p:txBody>
          <a:bodyPr/>
          <a:lstStyle>
            <a:lvl1pPr marL="0" indent="0">
              <a:lnSpc>
                <a:spcPct val="100000"/>
              </a:lnSpc>
              <a:spcBef>
                <a:spcPts val="600"/>
              </a:spcBef>
              <a:buNone/>
              <a:defRPr/>
            </a:lvl1pPr>
            <a:lvl2pPr marL="314325" indent="0">
              <a:buNone/>
              <a:defRPr/>
            </a:lvl2pPr>
            <a:lvl3pPr marL="590550" indent="0">
              <a:buNone/>
              <a:defRPr/>
            </a:lvl3pPr>
            <a:lvl4pPr marL="895350" indent="0">
              <a:buNone/>
              <a:defRPr/>
            </a:lvl4pPr>
            <a:lvl5pPr marL="1171575" indent="0">
              <a:buNone/>
              <a:defRPr/>
            </a:lvl5pPr>
          </a:lstStyle>
          <a:p>
            <a:pPr lvl="0"/>
            <a:r>
              <a:rPr lang="sv-SE" dirty="0"/>
              <a:t>Namn, adress</a:t>
            </a:r>
          </a:p>
        </p:txBody>
      </p:sp>
      <p:sp>
        <p:nvSpPr>
          <p:cNvPr id="12" name="Platshållare för text 3">
            <a:extLst>
              <a:ext uri="{FF2B5EF4-FFF2-40B4-BE49-F238E27FC236}">
                <a16:creationId xmlns:a16="http://schemas.microsoft.com/office/drawing/2014/main" id="{34AF3318-36D9-41B2-8489-393F9CBF83EC}"/>
              </a:ext>
            </a:extLst>
          </p:cNvPr>
          <p:cNvSpPr>
            <a:spLocks noGrp="1"/>
          </p:cNvSpPr>
          <p:nvPr>
            <p:ph type="body" sz="quarter" idx="11" hasCustomPrompt="1"/>
          </p:nvPr>
        </p:nvSpPr>
        <p:spPr>
          <a:xfrm>
            <a:off x="6345486" y="2271712"/>
            <a:ext cx="3974119" cy="2671295"/>
          </a:xfrm>
        </p:spPr>
        <p:txBody>
          <a:bodyPr/>
          <a:lstStyle>
            <a:lvl1pPr marL="0" indent="0">
              <a:lnSpc>
                <a:spcPct val="100000"/>
              </a:lnSpc>
              <a:spcBef>
                <a:spcPts val="600"/>
              </a:spcBef>
              <a:buNone/>
              <a:defRPr/>
            </a:lvl1pPr>
            <a:lvl2pPr marL="314325" indent="0">
              <a:buNone/>
              <a:defRPr/>
            </a:lvl2pPr>
            <a:lvl3pPr marL="590550" indent="0">
              <a:buNone/>
              <a:defRPr/>
            </a:lvl3pPr>
            <a:lvl4pPr marL="895350" indent="0">
              <a:buNone/>
              <a:defRPr/>
            </a:lvl4pPr>
            <a:lvl5pPr marL="1171575" indent="0">
              <a:buNone/>
              <a:defRPr/>
            </a:lvl5pPr>
          </a:lstStyle>
          <a:p>
            <a:pPr lvl="0"/>
            <a:r>
              <a:rPr lang="sv-SE" dirty="0"/>
              <a:t>Namn, adress</a:t>
            </a:r>
          </a:p>
        </p:txBody>
      </p:sp>
      <p:sp>
        <p:nvSpPr>
          <p:cNvPr id="6" name="Platshållare för datum 5">
            <a:extLst>
              <a:ext uri="{FF2B5EF4-FFF2-40B4-BE49-F238E27FC236}">
                <a16:creationId xmlns:a16="http://schemas.microsoft.com/office/drawing/2014/main" id="{5E72654F-EC6C-403E-A3E9-174486D3BA21}"/>
              </a:ext>
            </a:extLst>
          </p:cNvPr>
          <p:cNvSpPr>
            <a:spLocks noGrp="1"/>
          </p:cNvSpPr>
          <p:nvPr>
            <p:ph type="dt" sz="half" idx="12"/>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1635D99E-456D-4D49-A9C6-B4C308D1E320}"/>
              </a:ext>
            </a:extLst>
          </p:cNvPr>
          <p:cNvSpPr>
            <a:spLocks noGrp="1"/>
          </p:cNvSpPr>
          <p:nvPr>
            <p:ph type="ftr" sz="quarter" idx="13"/>
          </p:nvPr>
        </p:nvSpPr>
        <p:spPr/>
        <p:txBody>
          <a:bodyPr/>
          <a:lstStyle/>
          <a:p>
            <a:endParaRPr lang="sv-SE" dirty="0"/>
          </a:p>
        </p:txBody>
      </p:sp>
      <p:sp>
        <p:nvSpPr>
          <p:cNvPr id="9" name="Platshållare för bildnummer 8">
            <a:extLst>
              <a:ext uri="{FF2B5EF4-FFF2-40B4-BE49-F238E27FC236}">
                <a16:creationId xmlns:a16="http://schemas.microsoft.com/office/drawing/2014/main" id="{73B0CAE1-9F1B-4E86-9ABE-500525301766}"/>
              </a:ext>
            </a:extLst>
          </p:cNvPr>
          <p:cNvSpPr>
            <a:spLocks noGrp="1"/>
          </p:cNvSpPr>
          <p:nvPr>
            <p:ph type="sldNum" sz="quarter" idx="14"/>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18470613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ida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30B309-33F2-4514-8C6C-EE8AFFD4AC3D}"/>
              </a:ext>
            </a:extLst>
          </p:cNvPr>
          <p:cNvSpPr>
            <a:spLocks noGrp="1"/>
          </p:cNvSpPr>
          <p:nvPr>
            <p:ph type="ctrTitle" hasCustomPrompt="1"/>
          </p:nvPr>
        </p:nvSpPr>
        <p:spPr>
          <a:xfrm>
            <a:off x="694665" y="1450869"/>
            <a:ext cx="9144000" cy="1305979"/>
          </a:xfrm>
          <a:prstGeom prst="rect">
            <a:avLst/>
          </a:prstGeom>
        </p:spPr>
        <p:txBody>
          <a:bodyPr anchor="t" anchorCtr="0">
            <a:noAutofit/>
          </a:bodyPr>
          <a:lstStyle>
            <a:lvl1pPr algn="l">
              <a:lnSpc>
                <a:spcPts val="5000"/>
              </a:lnSpc>
              <a:defRPr sz="5000">
                <a:solidFill>
                  <a:schemeClr val="tx1"/>
                </a:solidFill>
              </a:defRPr>
            </a:lvl1pPr>
          </a:lstStyle>
          <a:p>
            <a:r>
              <a:rPr lang="sv-SE" dirty="0"/>
              <a:t>Presentationens</a:t>
            </a:r>
            <a:br>
              <a:rPr lang="sv-SE" dirty="0"/>
            </a:br>
            <a:r>
              <a:rPr lang="sv-SE" dirty="0"/>
              <a:t>titel skrivs här</a:t>
            </a:r>
          </a:p>
        </p:txBody>
      </p:sp>
      <p:sp>
        <p:nvSpPr>
          <p:cNvPr id="8" name="Platshållare för text 3"/>
          <p:cNvSpPr>
            <a:spLocks noGrp="1"/>
          </p:cNvSpPr>
          <p:nvPr>
            <p:ph type="body" sz="quarter" idx="10" hasCustomPrompt="1"/>
          </p:nvPr>
        </p:nvSpPr>
        <p:spPr>
          <a:xfrm>
            <a:off x="709284" y="3070842"/>
            <a:ext cx="9199562" cy="1391976"/>
          </a:xfrm>
        </p:spPr>
        <p:txBody>
          <a:bodyPr/>
          <a:lstStyle>
            <a:lvl1pPr marL="0" indent="0">
              <a:lnSpc>
                <a:spcPct val="100000"/>
              </a:lnSpc>
              <a:buFontTx/>
              <a:buNone/>
              <a:defRPr>
                <a:solidFill>
                  <a:schemeClr val="tx1"/>
                </a:solidFill>
              </a:defRPr>
            </a:lvl1pPr>
            <a:lvl2pPr marL="314325" indent="0">
              <a:buFontTx/>
              <a:buNone/>
              <a:defRPr>
                <a:solidFill>
                  <a:schemeClr val="bg1"/>
                </a:solidFill>
              </a:defRPr>
            </a:lvl2pPr>
            <a:lvl3pPr marL="590550" indent="0">
              <a:buFontTx/>
              <a:buNone/>
              <a:defRPr>
                <a:solidFill>
                  <a:schemeClr val="bg1"/>
                </a:solidFill>
              </a:defRPr>
            </a:lvl3pPr>
            <a:lvl4pPr marL="895350" indent="0">
              <a:buFontTx/>
              <a:buNone/>
              <a:defRPr>
                <a:solidFill>
                  <a:schemeClr val="bg1"/>
                </a:solidFill>
              </a:defRPr>
            </a:lvl4pPr>
            <a:lvl5pPr marL="1171575" indent="0">
              <a:buFontTx/>
              <a:buNone/>
              <a:defRPr>
                <a:solidFill>
                  <a:schemeClr val="bg1"/>
                </a:solidFill>
              </a:defRPr>
            </a:lvl5pPr>
          </a:lstStyle>
          <a:p>
            <a:pPr lvl="0"/>
            <a:r>
              <a:rPr lang="sv-SE" dirty="0"/>
              <a:t>Namn/Titel</a:t>
            </a:r>
          </a:p>
        </p:txBody>
      </p:sp>
      <p:sp>
        <p:nvSpPr>
          <p:cNvPr id="6" name="Platshållare för datum 5">
            <a:extLst>
              <a:ext uri="{FF2B5EF4-FFF2-40B4-BE49-F238E27FC236}">
                <a16:creationId xmlns:a16="http://schemas.microsoft.com/office/drawing/2014/main" id="{B33E9909-B33F-4591-82F9-29D0BE63D148}"/>
              </a:ext>
            </a:extLst>
          </p:cNvPr>
          <p:cNvSpPr>
            <a:spLocks noGrp="1"/>
          </p:cNvSpPr>
          <p:nvPr>
            <p:ph type="dt" sz="half" idx="11"/>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DEEB7789-E584-475C-B899-C19C55733D7E}"/>
              </a:ext>
            </a:extLst>
          </p:cNvPr>
          <p:cNvSpPr>
            <a:spLocks noGrp="1"/>
          </p:cNvSpPr>
          <p:nvPr>
            <p:ph type="ftr" sz="quarter" idx="12"/>
          </p:nvPr>
        </p:nvSpPr>
        <p:spPr/>
        <p:txBody>
          <a:bodyPr/>
          <a:lstStyle/>
          <a:p>
            <a:endParaRPr lang="sv-SE" dirty="0"/>
          </a:p>
        </p:txBody>
      </p:sp>
      <p:sp>
        <p:nvSpPr>
          <p:cNvPr id="9" name="Platshållare för bildnummer 8">
            <a:extLst>
              <a:ext uri="{FF2B5EF4-FFF2-40B4-BE49-F238E27FC236}">
                <a16:creationId xmlns:a16="http://schemas.microsoft.com/office/drawing/2014/main" id="{F796283D-A9AC-4664-8B62-D4597D8DD513}"/>
              </a:ext>
            </a:extLst>
          </p:cNvPr>
          <p:cNvSpPr>
            <a:spLocks noGrp="1"/>
          </p:cNvSpPr>
          <p:nvPr>
            <p:ph type="sldNum" sz="quarter" idx="13"/>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21564886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sida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30B309-33F2-4514-8C6C-EE8AFFD4AC3D}"/>
              </a:ext>
            </a:extLst>
          </p:cNvPr>
          <p:cNvSpPr>
            <a:spLocks noGrp="1"/>
          </p:cNvSpPr>
          <p:nvPr>
            <p:ph type="ctrTitle" hasCustomPrompt="1"/>
          </p:nvPr>
        </p:nvSpPr>
        <p:spPr>
          <a:xfrm>
            <a:off x="694665" y="1450869"/>
            <a:ext cx="9144000" cy="1305979"/>
          </a:xfrm>
          <a:prstGeom prst="rect">
            <a:avLst/>
          </a:prstGeom>
        </p:spPr>
        <p:txBody>
          <a:bodyPr anchor="t" anchorCtr="0">
            <a:noAutofit/>
          </a:bodyPr>
          <a:lstStyle>
            <a:lvl1pPr algn="l">
              <a:lnSpc>
                <a:spcPts val="5000"/>
              </a:lnSpc>
              <a:defRPr sz="5000">
                <a:solidFill>
                  <a:schemeClr val="tx1"/>
                </a:solidFill>
              </a:defRPr>
            </a:lvl1pPr>
          </a:lstStyle>
          <a:p>
            <a:r>
              <a:rPr lang="sv-SE" dirty="0"/>
              <a:t>Presentationens</a:t>
            </a:r>
            <a:br>
              <a:rPr lang="sv-SE" dirty="0"/>
            </a:br>
            <a:r>
              <a:rPr lang="sv-SE" dirty="0"/>
              <a:t>titel skrivs här</a:t>
            </a:r>
          </a:p>
        </p:txBody>
      </p:sp>
      <p:sp>
        <p:nvSpPr>
          <p:cNvPr id="8" name="Platshållare för text 3"/>
          <p:cNvSpPr>
            <a:spLocks noGrp="1"/>
          </p:cNvSpPr>
          <p:nvPr>
            <p:ph type="body" sz="quarter" idx="10" hasCustomPrompt="1"/>
          </p:nvPr>
        </p:nvSpPr>
        <p:spPr>
          <a:xfrm>
            <a:off x="709284" y="3070842"/>
            <a:ext cx="9199562" cy="1391976"/>
          </a:xfrm>
        </p:spPr>
        <p:txBody>
          <a:bodyPr/>
          <a:lstStyle>
            <a:lvl1pPr marL="0" indent="0">
              <a:lnSpc>
                <a:spcPct val="100000"/>
              </a:lnSpc>
              <a:buFontTx/>
              <a:buNone/>
              <a:defRPr>
                <a:solidFill>
                  <a:schemeClr val="tx1"/>
                </a:solidFill>
              </a:defRPr>
            </a:lvl1pPr>
            <a:lvl2pPr marL="314325" indent="0">
              <a:buFontTx/>
              <a:buNone/>
              <a:defRPr>
                <a:solidFill>
                  <a:schemeClr val="bg1"/>
                </a:solidFill>
              </a:defRPr>
            </a:lvl2pPr>
            <a:lvl3pPr marL="590550" indent="0">
              <a:buFontTx/>
              <a:buNone/>
              <a:defRPr>
                <a:solidFill>
                  <a:schemeClr val="bg1"/>
                </a:solidFill>
              </a:defRPr>
            </a:lvl3pPr>
            <a:lvl4pPr marL="895350" indent="0">
              <a:buFontTx/>
              <a:buNone/>
              <a:defRPr>
                <a:solidFill>
                  <a:schemeClr val="bg1"/>
                </a:solidFill>
              </a:defRPr>
            </a:lvl4pPr>
            <a:lvl5pPr marL="1171575" indent="0">
              <a:buFontTx/>
              <a:buNone/>
              <a:defRPr>
                <a:solidFill>
                  <a:schemeClr val="bg1"/>
                </a:solidFill>
              </a:defRPr>
            </a:lvl5pPr>
          </a:lstStyle>
          <a:p>
            <a:pPr lvl="0"/>
            <a:r>
              <a:rPr lang="sv-SE" dirty="0"/>
              <a:t>Namn/Titel</a:t>
            </a:r>
          </a:p>
        </p:txBody>
      </p:sp>
      <p:sp>
        <p:nvSpPr>
          <p:cNvPr id="6" name="Platshållare för datum 5">
            <a:extLst>
              <a:ext uri="{FF2B5EF4-FFF2-40B4-BE49-F238E27FC236}">
                <a16:creationId xmlns:a16="http://schemas.microsoft.com/office/drawing/2014/main" id="{E714E7CE-4430-4985-BA49-DFA3CC95F02F}"/>
              </a:ext>
            </a:extLst>
          </p:cNvPr>
          <p:cNvSpPr>
            <a:spLocks noGrp="1"/>
          </p:cNvSpPr>
          <p:nvPr>
            <p:ph type="dt" sz="half" idx="11"/>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C262A71B-1116-457F-B5A0-53FDAB242429}"/>
              </a:ext>
            </a:extLst>
          </p:cNvPr>
          <p:cNvSpPr>
            <a:spLocks noGrp="1"/>
          </p:cNvSpPr>
          <p:nvPr>
            <p:ph type="ftr" sz="quarter" idx="12"/>
          </p:nvPr>
        </p:nvSpPr>
        <p:spPr/>
        <p:txBody>
          <a:bodyPr/>
          <a:lstStyle/>
          <a:p>
            <a:endParaRPr lang="sv-SE" dirty="0"/>
          </a:p>
        </p:txBody>
      </p:sp>
      <p:sp>
        <p:nvSpPr>
          <p:cNvPr id="9" name="Platshållare för bildnummer 8">
            <a:extLst>
              <a:ext uri="{FF2B5EF4-FFF2-40B4-BE49-F238E27FC236}">
                <a16:creationId xmlns:a16="http://schemas.microsoft.com/office/drawing/2014/main" id="{27599015-55E9-4B9A-86D1-266F50988657}"/>
              </a:ext>
            </a:extLst>
          </p:cNvPr>
          <p:cNvSpPr>
            <a:spLocks noGrp="1"/>
          </p:cNvSpPr>
          <p:nvPr>
            <p:ph type="sldNum" sz="quarter" idx="13"/>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373738721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pitelsida 1">
    <p:bg bwMode="ltGray">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30B309-33F2-4514-8C6C-EE8AFFD4AC3D}"/>
              </a:ext>
            </a:extLst>
          </p:cNvPr>
          <p:cNvSpPr>
            <a:spLocks noGrp="1"/>
          </p:cNvSpPr>
          <p:nvPr>
            <p:ph type="ctrTitle" hasCustomPrompt="1"/>
          </p:nvPr>
        </p:nvSpPr>
        <p:spPr>
          <a:xfrm>
            <a:off x="1844746" y="1296346"/>
            <a:ext cx="8515350" cy="1325563"/>
          </a:xfrm>
          <a:prstGeom prst="rect">
            <a:avLst/>
          </a:prstGeom>
        </p:spPr>
        <p:txBody>
          <a:bodyPr anchor="t" anchorCtr="0">
            <a:noAutofit/>
          </a:bodyPr>
          <a:lstStyle>
            <a:lvl1pPr algn="l">
              <a:lnSpc>
                <a:spcPts val="5000"/>
              </a:lnSpc>
              <a:defRPr sz="5000">
                <a:solidFill>
                  <a:schemeClr val="tx1"/>
                </a:solidFill>
              </a:defRPr>
            </a:lvl1pPr>
          </a:lstStyle>
          <a:p>
            <a:r>
              <a:rPr lang="sv-SE" dirty="0"/>
              <a:t>Kapitelsida rubrik</a:t>
            </a:r>
          </a:p>
        </p:txBody>
      </p:sp>
      <p:sp>
        <p:nvSpPr>
          <p:cNvPr id="6" name="Platshållare för datum 5">
            <a:extLst>
              <a:ext uri="{FF2B5EF4-FFF2-40B4-BE49-F238E27FC236}">
                <a16:creationId xmlns:a16="http://schemas.microsoft.com/office/drawing/2014/main" id="{D7C27ACB-6EE2-4232-ADF9-7E3FAE2F73A1}"/>
              </a:ext>
            </a:extLst>
          </p:cNvPr>
          <p:cNvSpPr>
            <a:spLocks noGrp="1"/>
          </p:cNvSpPr>
          <p:nvPr>
            <p:ph type="dt" sz="half" idx="10"/>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45F39AEF-6B83-4A1F-88B8-260069A11F6D}"/>
              </a:ext>
            </a:extLst>
          </p:cNvPr>
          <p:cNvSpPr>
            <a:spLocks noGrp="1"/>
          </p:cNvSpPr>
          <p:nvPr>
            <p:ph type="ftr" sz="quarter" idx="11"/>
          </p:nvPr>
        </p:nvSpPr>
        <p:spPr/>
        <p:txBody>
          <a:bodyPr/>
          <a:lstStyle/>
          <a:p>
            <a:endParaRPr lang="sv-SE" dirty="0"/>
          </a:p>
        </p:txBody>
      </p:sp>
      <p:sp>
        <p:nvSpPr>
          <p:cNvPr id="8" name="Platshållare för bildnummer 7">
            <a:extLst>
              <a:ext uri="{FF2B5EF4-FFF2-40B4-BE49-F238E27FC236}">
                <a16:creationId xmlns:a16="http://schemas.microsoft.com/office/drawing/2014/main" id="{9F8DB89C-BC78-41A2-BE5C-20929238F556}"/>
              </a:ext>
            </a:extLst>
          </p:cNvPr>
          <p:cNvSpPr>
            <a:spLocks noGrp="1"/>
          </p:cNvSpPr>
          <p:nvPr>
            <p:ph type="sldNum" sz="quarter" idx="12"/>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192283620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sida 2">
    <p:bg bwMode="ltGray">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30B309-33F2-4514-8C6C-EE8AFFD4AC3D}"/>
              </a:ext>
            </a:extLst>
          </p:cNvPr>
          <p:cNvSpPr>
            <a:spLocks noGrp="1"/>
          </p:cNvSpPr>
          <p:nvPr>
            <p:ph type="ctrTitle" hasCustomPrompt="1"/>
          </p:nvPr>
        </p:nvSpPr>
        <p:spPr>
          <a:xfrm>
            <a:off x="1844746" y="1296346"/>
            <a:ext cx="8515350" cy="1325563"/>
          </a:xfrm>
          <a:prstGeom prst="rect">
            <a:avLst/>
          </a:prstGeom>
        </p:spPr>
        <p:txBody>
          <a:bodyPr anchor="t" anchorCtr="0">
            <a:noAutofit/>
          </a:bodyPr>
          <a:lstStyle>
            <a:lvl1pPr algn="l">
              <a:lnSpc>
                <a:spcPts val="5000"/>
              </a:lnSpc>
              <a:defRPr sz="5000">
                <a:solidFill>
                  <a:schemeClr val="tx1"/>
                </a:solidFill>
              </a:defRPr>
            </a:lvl1pPr>
          </a:lstStyle>
          <a:p>
            <a:r>
              <a:rPr lang="sv-SE" dirty="0"/>
              <a:t>Kapitelsida rubrik</a:t>
            </a:r>
          </a:p>
        </p:txBody>
      </p:sp>
      <p:sp>
        <p:nvSpPr>
          <p:cNvPr id="6" name="Platshållare för datum 5">
            <a:extLst>
              <a:ext uri="{FF2B5EF4-FFF2-40B4-BE49-F238E27FC236}">
                <a16:creationId xmlns:a16="http://schemas.microsoft.com/office/drawing/2014/main" id="{FA6EE341-152C-4B7D-BCAA-998BE35CC4D6}"/>
              </a:ext>
            </a:extLst>
          </p:cNvPr>
          <p:cNvSpPr>
            <a:spLocks noGrp="1"/>
          </p:cNvSpPr>
          <p:nvPr>
            <p:ph type="dt" sz="half" idx="10"/>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FA1DD2E2-2D51-4A3B-9C71-385E1B97B17B}"/>
              </a:ext>
            </a:extLst>
          </p:cNvPr>
          <p:cNvSpPr>
            <a:spLocks noGrp="1"/>
          </p:cNvSpPr>
          <p:nvPr>
            <p:ph type="ftr" sz="quarter" idx="11"/>
          </p:nvPr>
        </p:nvSpPr>
        <p:spPr/>
        <p:txBody>
          <a:bodyPr/>
          <a:lstStyle/>
          <a:p>
            <a:endParaRPr lang="sv-SE" dirty="0"/>
          </a:p>
        </p:txBody>
      </p:sp>
      <p:sp>
        <p:nvSpPr>
          <p:cNvPr id="8" name="Platshållare för bildnummer 7">
            <a:extLst>
              <a:ext uri="{FF2B5EF4-FFF2-40B4-BE49-F238E27FC236}">
                <a16:creationId xmlns:a16="http://schemas.microsoft.com/office/drawing/2014/main" id="{157EE97F-7B20-41BC-A2E5-F2775CF6B50C}"/>
              </a:ext>
            </a:extLst>
          </p:cNvPr>
          <p:cNvSpPr>
            <a:spLocks noGrp="1"/>
          </p:cNvSpPr>
          <p:nvPr>
            <p:ph type="sldNum" sz="quarter" idx="12"/>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13828359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apitelsida 3">
    <p:bg bwMode="ltGray">
      <p:bgPr>
        <a:solidFill>
          <a:schemeClr val="accent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30B309-33F2-4514-8C6C-EE8AFFD4AC3D}"/>
              </a:ext>
            </a:extLst>
          </p:cNvPr>
          <p:cNvSpPr>
            <a:spLocks noGrp="1"/>
          </p:cNvSpPr>
          <p:nvPr>
            <p:ph type="ctrTitle" hasCustomPrompt="1"/>
          </p:nvPr>
        </p:nvSpPr>
        <p:spPr>
          <a:xfrm>
            <a:off x="1844746" y="1296346"/>
            <a:ext cx="8515350" cy="1325563"/>
          </a:xfrm>
          <a:prstGeom prst="rect">
            <a:avLst/>
          </a:prstGeom>
        </p:spPr>
        <p:txBody>
          <a:bodyPr anchor="t" anchorCtr="0">
            <a:noAutofit/>
          </a:bodyPr>
          <a:lstStyle>
            <a:lvl1pPr algn="l">
              <a:lnSpc>
                <a:spcPts val="5000"/>
              </a:lnSpc>
              <a:defRPr sz="5000">
                <a:solidFill>
                  <a:schemeClr val="tx1"/>
                </a:solidFill>
              </a:defRPr>
            </a:lvl1pPr>
          </a:lstStyle>
          <a:p>
            <a:r>
              <a:rPr lang="sv-SE" dirty="0"/>
              <a:t>Kapitelsida rubrik</a:t>
            </a:r>
          </a:p>
        </p:txBody>
      </p:sp>
      <p:sp>
        <p:nvSpPr>
          <p:cNvPr id="6" name="Platshållare för datum 5">
            <a:extLst>
              <a:ext uri="{FF2B5EF4-FFF2-40B4-BE49-F238E27FC236}">
                <a16:creationId xmlns:a16="http://schemas.microsoft.com/office/drawing/2014/main" id="{53814667-9318-45E4-ADBE-B0F4465BC937}"/>
              </a:ext>
            </a:extLst>
          </p:cNvPr>
          <p:cNvSpPr>
            <a:spLocks noGrp="1"/>
          </p:cNvSpPr>
          <p:nvPr>
            <p:ph type="dt" sz="half" idx="10"/>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1E9A082C-BAD0-4607-8BD1-DBC8961DE221}"/>
              </a:ext>
            </a:extLst>
          </p:cNvPr>
          <p:cNvSpPr>
            <a:spLocks noGrp="1"/>
          </p:cNvSpPr>
          <p:nvPr>
            <p:ph type="ftr" sz="quarter" idx="11"/>
          </p:nvPr>
        </p:nvSpPr>
        <p:spPr/>
        <p:txBody>
          <a:bodyPr/>
          <a:lstStyle/>
          <a:p>
            <a:endParaRPr lang="sv-SE" dirty="0"/>
          </a:p>
        </p:txBody>
      </p:sp>
      <p:sp>
        <p:nvSpPr>
          <p:cNvPr id="8" name="Platshållare för bildnummer 7">
            <a:extLst>
              <a:ext uri="{FF2B5EF4-FFF2-40B4-BE49-F238E27FC236}">
                <a16:creationId xmlns:a16="http://schemas.microsoft.com/office/drawing/2014/main" id="{AF42A3B9-8A52-4C46-8AEE-346460186834}"/>
              </a:ext>
            </a:extLst>
          </p:cNvPr>
          <p:cNvSpPr>
            <a:spLocks noGrp="1"/>
          </p:cNvSpPr>
          <p:nvPr>
            <p:ph type="sldNum" sz="quarter" idx="12"/>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97882353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sida 4">
    <p:bg bwMode="ltGray">
      <p:bgPr>
        <a:solidFill>
          <a:schemeClr val="accent5"/>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30B309-33F2-4514-8C6C-EE8AFFD4AC3D}"/>
              </a:ext>
            </a:extLst>
          </p:cNvPr>
          <p:cNvSpPr>
            <a:spLocks noGrp="1"/>
          </p:cNvSpPr>
          <p:nvPr>
            <p:ph type="ctrTitle" hasCustomPrompt="1"/>
          </p:nvPr>
        </p:nvSpPr>
        <p:spPr>
          <a:xfrm>
            <a:off x="1844746" y="1296346"/>
            <a:ext cx="8515350" cy="1325563"/>
          </a:xfrm>
          <a:prstGeom prst="rect">
            <a:avLst/>
          </a:prstGeom>
        </p:spPr>
        <p:txBody>
          <a:bodyPr anchor="t" anchorCtr="0">
            <a:noAutofit/>
          </a:bodyPr>
          <a:lstStyle>
            <a:lvl1pPr algn="l">
              <a:lnSpc>
                <a:spcPts val="5000"/>
              </a:lnSpc>
              <a:defRPr sz="5000">
                <a:solidFill>
                  <a:schemeClr val="tx1"/>
                </a:solidFill>
              </a:defRPr>
            </a:lvl1pPr>
          </a:lstStyle>
          <a:p>
            <a:r>
              <a:rPr lang="sv-SE" dirty="0"/>
              <a:t>Kapitelsida rubrik</a:t>
            </a:r>
          </a:p>
        </p:txBody>
      </p:sp>
      <p:sp>
        <p:nvSpPr>
          <p:cNvPr id="6" name="Platshållare för datum 5">
            <a:extLst>
              <a:ext uri="{FF2B5EF4-FFF2-40B4-BE49-F238E27FC236}">
                <a16:creationId xmlns:a16="http://schemas.microsoft.com/office/drawing/2014/main" id="{804CADD0-73A0-4C7B-BCBB-D5B2E13FB054}"/>
              </a:ext>
            </a:extLst>
          </p:cNvPr>
          <p:cNvSpPr>
            <a:spLocks noGrp="1"/>
          </p:cNvSpPr>
          <p:nvPr>
            <p:ph type="dt" sz="half" idx="10"/>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617ECB84-F078-4004-9A3D-130B82F6F8C8}"/>
              </a:ext>
            </a:extLst>
          </p:cNvPr>
          <p:cNvSpPr>
            <a:spLocks noGrp="1"/>
          </p:cNvSpPr>
          <p:nvPr>
            <p:ph type="ftr" sz="quarter" idx="11"/>
          </p:nvPr>
        </p:nvSpPr>
        <p:spPr/>
        <p:txBody>
          <a:bodyPr/>
          <a:lstStyle/>
          <a:p>
            <a:endParaRPr lang="sv-SE" dirty="0"/>
          </a:p>
        </p:txBody>
      </p:sp>
      <p:sp>
        <p:nvSpPr>
          <p:cNvPr id="8" name="Platshållare för bildnummer 7">
            <a:extLst>
              <a:ext uri="{FF2B5EF4-FFF2-40B4-BE49-F238E27FC236}">
                <a16:creationId xmlns:a16="http://schemas.microsoft.com/office/drawing/2014/main" id="{DAF1111B-C129-4FD7-8BC6-6A6751B5FF4B}"/>
              </a:ext>
            </a:extLst>
          </p:cNvPr>
          <p:cNvSpPr>
            <a:spLocks noGrp="1"/>
          </p:cNvSpPr>
          <p:nvPr>
            <p:ph type="sldNum" sz="quarter" idx="12"/>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393116942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ch punktlista">
    <p:bg bwMode="ltGray">
      <p:bgRef idx="1001">
        <a:schemeClr val="bg1"/>
      </p:bgRef>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40EFA4F-FB2C-48AE-BB85-8F87036CFC65}"/>
              </a:ext>
            </a:extLst>
          </p:cNvPr>
          <p:cNvSpPr>
            <a:spLocks noGrp="1"/>
          </p:cNvSpPr>
          <p:nvPr>
            <p:ph type="title" hasCustomPrompt="1"/>
          </p:nvPr>
        </p:nvSpPr>
        <p:spPr>
          <a:xfrm>
            <a:off x="1844766" y="809450"/>
            <a:ext cx="8515350" cy="1325563"/>
          </a:xfrm>
          <a:prstGeom prst="rect">
            <a:avLst/>
          </a:prstGeom>
        </p:spPr>
        <p:txBody>
          <a:bodyPr/>
          <a:lstStyle>
            <a:lvl1pPr>
              <a:defRPr/>
            </a:lvl1pPr>
          </a:lstStyle>
          <a:p>
            <a:r>
              <a:rPr lang="sv-SE" dirty="0"/>
              <a:t>Rubrik</a:t>
            </a:r>
          </a:p>
        </p:txBody>
      </p:sp>
      <p:sp>
        <p:nvSpPr>
          <p:cNvPr id="10" name="Platshållare för text 8"/>
          <p:cNvSpPr>
            <a:spLocks noGrp="1"/>
          </p:cNvSpPr>
          <p:nvPr>
            <p:ph type="body" sz="quarter" idx="14" hasCustomPrompt="1"/>
          </p:nvPr>
        </p:nvSpPr>
        <p:spPr>
          <a:xfrm>
            <a:off x="1839913" y="2825750"/>
            <a:ext cx="8526462" cy="2732088"/>
          </a:xfrm>
        </p:spPr>
        <p:txBody>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6" name="Platshållare för datum 5">
            <a:extLst>
              <a:ext uri="{FF2B5EF4-FFF2-40B4-BE49-F238E27FC236}">
                <a16:creationId xmlns:a16="http://schemas.microsoft.com/office/drawing/2014/main" id="{26779037-C2D2-4DF5-91AF-9A4CE1A5A56C}"/>
              </a:ext>
            </a:extLst>
          </p:cNvPr>
          <p:cNvSpPr>
            <a:spLocks noGrp="1"/>
          </p:cNvSpPr>
          <p:nvPr>
            <p:ph type="dt" sz="half" idx="15"/>
          </p:nvPr>
        </p:nvSpPr>
        <p:spPr/>
        <p:txBody>
          <a:bodyPr/>
          <a:lstStyle/>
          <a:p>
            <a:fld id="{DD6FA40D-1A6B-47F3-AD8F-738E56F60A5B}" type="datetime1">
              <a:rPr lang="sv-SE" smtClean="0"/>
              <a:t>2019-12-17</a:t>
            </a:fld>
            <a:endParaRPr lang="sv-SE" dirty="0"/>
          </a:p>
        </p:txBody>
      </p:sp>
      <p:sp>
        <p:nvSpPr>
          <p:cNvPr id="7" name="Platshållare för sidfot 6">
            <a:extLst>
              <a:ext uri="{FF2B5EF4-FFF2-40B4-BE49-F238E27FC236}">
                <a16:creationId xmlns:a16="http://schemas.microsoft.com/office/drawing/2014/main" id="{52183EE6-945B-4E79-ABF4-2C17BF3A08A8}"/>
              </a:ext>
            </a:extLst>
          </p:cNvPr>
          <p:cNvSpPr>
            <a:spLocks noGrp="1"/>
          </p:cNvSpPr>
          <p:nvPr>
            <p:ph type="ftr" sz="quarter" idx="16"/>
          </p:nvPr>
        </p:nvSpPr>
        <p:spPr/>
        <p:txBody>
          <a:bodyPr/>
          <a:lstStyle/>
          <a:p>
            <a:endParaRPr lang="sv-SE" dirty="0"/>
          </a:p>
        </p:txBody>
      </p:sp>
      <p:sp>
        <p:nvSpPr>
          <p:cNvPr id="8" name="Platshållare för bildnummer 7">
            <a:extLst>
              <a:ext uri="{FF2B5EF4-FFF2-40B4-BE49-F238E27FC236}">
                <a16:creationId xmlns:a16="http://schemas.microsoft.com/office/drawing/2014/main" id="{1763CB3D-0647-4029-9CA9-1385320B1A01}"/>
              </a:ext>
            </a:extLst>
          </p:cNvPr>
          <p:cNvSpPr>
            <a:spLocks noGrp="1"/>
          </p:cNvSpPr>
          <p:nvPr>
            <p:ph type="sldNum" sz="quarter" idx="17"/>
          </p:nvPr>
        </p:nvSpPr>
        <p:spPr/>
        <p:txBody>
          <a:bodyPr/>
          <a:lstStyle/>
          <a:p>
            <a:fld id="{5BC4F65D-E8CF-43F4-9BF9-C68DC7E86418}" type="slidenum">
              <a:rPr lang="sv-SE" smtClean="0"/>
              <a:pPr/>
              <a:t>‹#›</a:t>
            </a:fld>
            <a:endParaRPr lang="sv-SE" dirty="0"/>
          </a:p>
        </p:txBody>
      </p:sp>
    </p:spTree>
    <p:extLst>
      <p:ext uri="{BB962C8B-B14F-4D97-AF65-F5344CB8AC3E}">
        <p14:creationId xmlns:p14="http://schemas.microsoft.com/office/powerpoint/2010/main" val="386388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
            <a:extLst>
              <a:ext uri="{FF2B5EF4-FFF2-40B4-BE49-F238E27FC236}">
                <a16:creationId xmlns:a16="http://schemas.microsoft.com/office/drawing/2014/main" id="{E7CC2552-3E36-4395-8FFB-71F0E02FCCAB}"/>
              </a:ext>
            </a:extLst>
          </p:cNvPr>
          <p:cNvSpPr>
            <a:spLocks noGrp="1"/>
          </p:cNvSpPr>
          <p:nvPr>
            <p:ph type="title"/>
          </p:nvPr>
        </p:nvSpPr>
        <p:spPr>
          <a:xfrm>
            <a:off x="1844766" y="809450"/>
            <a:ext cx="8515350" cy="1325563"/>
          </a:xfrm>
          <a:prstGeom prst="rect">
            <a:avLst/>
          </a:prstGeom>
        </p:spPr>
        <p:txBody>
          <a:bodyPr vert="horz" lIns="0" tIns="0" rIns="0" bIns="0" rtlCol="0" anchor="t" anchorCtr="0">
            <a:noAutofit/>
          </a:bodyPr>
          <a:lstStyle/>
          <a:p>
            <a:r>
              <a:rPr lang="sv-SE" dirty="0"/>
              <a:t>Klicka här för att ändra mall för rubrikformat</a:t>
            </a:r>
          </a:p>
        </p:txBody>
      </p:sp>
      <p:sp>
        <p:nvSpPr>
          <p:cNvPr id="12" name="Platshållare för text 2">
            <a:extLst>
              <a:ext uri="{FF2B5EF4-FFF2-40B4-BE49-F238E27FC236}">
                <a16:creationId xmlns:a16="http://schemas.microsoft.com/office/drawing/2014/main" id="{D42663DD-2093-4B94-B16D-D2ED61DD2636}"/>
              </a:ext>
            </a:extLst>
          </p:cNvPr>
          <p:cNvSpPr>
            <a:spLocks noGrp="1"/>
          </p:cNvSpPr>
          <p:nvPr>
            <p:ph type="body" idx="1"/>
          </p:nvPr>
        </p:nvSpPr>
        <p:spPr>
          <a:xfrm>
            <a:off x="1844766" y="2821894"/>
            <a:ext cx="8515350" cy="2733676"/>
          </a:xfrm>
          <a:prstGeom prst="rect">
            <a:avLst/>
          </a:prstGeom>
        </p:spPr>
        <p:txBody>
          <a:bodyPr vert="horz" lIns="0" tIns="0" rIns="0" bIns="0" rtlCol="0">
            <a:noAutofit/>
          </a:bodyPr>
          <a:lstStyle/>
          <a:p>
            <a:pPr lvl="0"/>
            <a:r>
              <a:rPr lang="sv-SE" dirty="0"/>
              <a:t>Redigera format för bakgrundstext</a:t>
            </a:r>
          </a:p>
          <a:p>
            <a:pPr lvl="1"/>
            <a:r>
              <a:rPr lang="sv-SE" dirty="0"/>
              <a:t>Nivå två</a:t>
            </a:r>
          </a:p>
          <a:p>
            <a:pPr lvl="2"/>
            <a:r>
              <a:rPr lang="sv-SE" dirty="0"/>
              <a:t>Nivå tre</a:t>
            </a:r>
          </a:p>
          <a:p>
            <a:pPr lvl="3"/>
            <a:r>
              <a:rPr lang="sv-SE" dirty="0"/>
              <a:t>Nivå fyra</a:t>
            </a:r>
          </a:p>
          <a:p>
            <a:pPr lvl="4"/>
            <a:r>
              <a:rPr lang="sv-SE" dirty="0"/>
              <a:t>Nivå fem</a:t>
            </a:r>
          </a:p>
          <a:p>
            <a:pPr lvl="5"/>
            <a:r>
              <a:rPr lang="sv-SE" dirty="0"/>
              <a:t>6</a:t>
            </a:r>
          </a:p>
          <a:p>
            <a:pPr lvl="6"/>
            <a:r>
              <a:rPr lang="sv-SE" dirty="0"/>
              <a:t>7</a:t>
            </a:r>
          </a:p>
          <a:p>
            <a:pPr lvl="7"/>
            <a:r>
              <a:rPr lang="sv-SE" dirty="0"/>
              <a:t>8</a:t>
            </a:r>
          </a:p>
          <a:p>
            <a:pPr lvl="8"/>
            <a:r>
              <a:rPr lang="sv-SE" dirty="0"/>
              <a:t>9</a:t>
            </a:r>
          </a:p>
        </p:txBody>
      </p:sp>
      <p:sp>
        <p:nvSpPr>
          <p:cNvPr id="4" name="Platshållare för datum 3">
            <a:extLst>
              <a:ext uri="{FF2B5EF4-FFF2-40B4-BE49-F238E27FC236}">
                <a16:creationId xmlns:a16="http://schemas.microsoft.com/office/drawing/2014/main" id="{9627DED6-7C45-4BFF-BA19-9EB26FD48C54}"/>
              </a:ext>
            </a:extLst>
          </p:cNvPr>
          <p:cNvSpPr>
            <a:spLocks noGrp="1"/>
          </p:cNvSpPr>
          <p:nvPr>
            <p:ph type="dt" sz="half" idx="2"/>
          </p:nvPr>
        </p:nvSpPr>
        <p:spPr>
          <a:xfrm>
            <a:off x="1844766" y="6117397"/>
            <a:ext cx="1216486" cy="360000"/>
          </a:xfrm>
          <a:prstGeom prst="rect">
            <a:avLst/>
          </a:prstGeom>
        </p:spPr>
        <p:txBody>
          <a:bodyPr vert="horz" lIns="0" tIns="0" rIns="0" bIns="0" rtlCol="0" anchor="ctr"/>
          <a:lstStyle>
            <a:lvl1pPr algn="l">
              <a:lnSpc>
                <a:spcPts val="1200"/>
              </a:lnSpc>
              <a:defRPr sz="900">
                <a:solidFill>
                  <a:schemeClr val="tx2"/>
                </a:solidFill>
                <a:latin typeface="+mj-lt"/>
              </a:defRPr>
            </a:lvl1pPr>
          </a:lstStyle>
          <a:p>
            <a:fld id="{DD6FA40D-1A6B-47F3-AD8F-738E56F60A5B}" type="datetime1">
              <a:rPr lang="sv-SE" smtClean="0"/>
              <a:pPr/>
              <a:t>2019-12-17</a:t>
            </a:fld>
            <a:endParaRPr lang="sv-SE" dirty="0"/>
          </a:p>
        </p:txBody>
      </p:sp>
      <p:sp>
        <p:nvSpPr>
          <p:cNvPr id="2" name="Platshållare för sidfot 1">
            <a:extLst>
              <a:ext uri="{FF2B5EF4-FFF2-40B4-BE49-F238E27FC236}">
                <a16:creationId xmlns:a16="http://schemas.microsoft.com/office/drawing/2014/main" id="{6B319D03-8C02-49E4-9E11-08A87F0D607B}"/>
              </a:ext>
            </a:extLst>
          </p:cNvPr>
          <p:cNvSpPr>
            <a:spLocks noGrp="1"/>
          </p:cNvSpPr>
          <p:nvPr>
            <p:ph type="ftr" sz="quarter" idx="3"/>
          </p:nvPr>
        </p:nvSpPr>
        <p:spPr>
          <a:xfrm>
            <a:off x="4038600" y="6117397"/>
            <a:ext cx="4114800" cy="360000"/>
          </a:xfrm>
          <a:prstGeom prst="rect">
            <a:avLst/>
          </a:prstGeom>
        </p:spPr>
        <p:txBody>
          <a:bodyPr vert="horz" lIns="91440" tIns="45720" rIns="91440" bIns="45720" rtlCol="0" anchor="ctr"/>
          <a:lstStyle>
            <a:lvl1pPr algn="ctr">
              <a:defRPr sz="900">
                <a:solidFill>
                  <a:schemeClr val="tx2"/>
                </a:solidFill>
                <a:latin typeface="+mj-lt"/>
              </a:defRPr>
            </a:lvl1pPr>
          </a:lstStyle>
          <a:p>
            <a:endParaRPr lang="sv-SE" dirty="0"/>
          </a:p>
        </p:txBody>
      </p:sp>
      <p:sp>
        <p:nvSpPr>
          <p:cNvPr id="6" name="Platshållare för bildnummer 5">
            <a:extLst>
              <a:ext uri="{FF2B5EF4-FFF2-40B4-BE49-F238E27FC236}">
                <a16:creationId xmlns:a16="http://schemas.microsoft.com/office/drawing/2014/main" id="{4FDE0324-73A0-419D-8DD6-D50D96864630}"/>
              </a:ext>
            </a:extLst>
          </p:cNvPr>
          <p:cNvSpPr>
            <a:spLocks noGrp="1"/>
          </p:cNvSpPr>
          <p:nvPr>
            <p:ph type="sldNum" sz="quarter" idx="4"/>
          </p:nvPr>
        </p:nvSpPr>
        <p:spPr>
          <a:xfrm>
            <a:off x="10883106" y="6117397"/>
            <a:ext cx="590550" cy="360000"/>
          </a:xfrm>
          <a:prstGeom prst="rect">
            <a:avLst/>
          </a:prstGeom>
        </p:spPr>
        <p:txBody>
          <a:bodyPr vert="horz" lIns="0" tIns="0" rIns="91440" bIns="0" rtlCol="0" anchor="ctr"/>
          <a:lstStyle>
            <a:lvl1pPr algn="r">
              <a:lnSpc>
                <a:spcPts val="1200"/>
              </a:lnSpc>
              <a:defRPr sz="900">
                <a:solidFill>
                  <a:schemeClr val="tx2"/>
                </a:solidFill>
                <a:latin typeface="+mj-lt"/>
              </a:defRPr>
            </a:lvl1pPr>
          </a:lstStyle>
          <a:p>
            <a:fld id="{5BC4F65D-E8CF-43F4-9BF9-C68DC7E86418}" type="slidenum">
              <a:rPr lang="sv-SE" smtClean="0"/>
              <a:pPr/>
              <a:t>‹#›</a:t>
            </a:fld>
            <a:endParaRPr lang="sv-SE" dirty="0"/>
          </a:p>
        </p:txBody>
      </p:sp>
      <p:grpSp>
        <p:nvGrpSpPr>
          <p:cNvPr id="15" name="Bild 1">
            <a:extLst>
              <a:ext uri="{FF2B5EF4-FFF2-40B4-BE49-F238E27FC236}">
                <a16:creationId xmlns:a16="http://schemas.microsoft.com/office/drawing/2014/main" id="{2F403638-799E-4113-8DCD-875F099FF5FF}"/>
              </a:ext>
            </a:extLst>
          </p:cNvPr>
          <p:cNvGrpSpPr>
            <a:grpSpLocks noChangeAspect="1"/>
          </p:cNvGrpSpPr>
          <p:nvPr userDrawn="1"/>
        </p:nvGrpSpPr>
        <p:grpSpPr bwMode="black">
          <a:xfrm>
            <a:off x="739455" y="5762264"/>
            <a:ext cx="547200" cy="620674"/>
            <a:chOff x="-5735959" y="-2756567"/>
            <a:chExt cx="6052559" cy="6865228"/>
          </a:xfrm>
          <a:solidFill>
            <a:schemeClr val="tx1"/>
          </a:solidFill>
        </p:grpSpPr>
        <p:sp>
          <p:nvSpPr>
            <p:cNvPr id="16" name="Frihandsfigur: Form 15">
              <a:extLst>
                <a:ext uri="{FF2B5EF4-FFF2-40B4-BE49-F238E27FC236}">
                  <a16:creationId xmlns:a16="http://schemas.microsoft.com/office/drawing/2014/main" id="{AE5E74F8-CEA1-4737-A3E3-5920FA89D976}"/>
                </a:ext>
              </a:extLst>
            </p:cNvPr>
            <p:cNvSpPr/>
            <p:nvPr/>
          </p:nvSpPr>
          <p:spPr bwMode="black">
            <a:xfrm>
              <a:off x="-3647168" y="-2756567"/>
              <a:ext cx="1922259" cy="6865228"/>
            </a:xfrm>
            <a:custGeom>
              <a:avLst/>
              <a:gdLst>
                <a:gd name="connsiteX0" fmla="*/ 1176122 w 1922263"/>
                <a:gd name="connsiteY0" fmla="*/ 778661 h 6865226"/>
                <a:gd name="connsiteX1" fmla="*/ 962938 w 1922263"/>
                <a:gd name="connsiteY1" fmla="*/ 566923 h 6865226"/>
                <a:gd name="connsiteX2" fmla="*/ 751200 w 1922263"/>
                <a:gd name="connsiteY2" fmla="*/ 778661 h 6865226"/>
                <a:gd name="connsiteX3" fmla="*/ 751200 w 1922263"/>
                <a:gd name="connsiteY3" fmla="*/ 6108245 h 6865226"/>
                <a:gd name="connsiteX4" fmla="*/ 962938 w 1922263"/>
                <a:gd name="connsiteY4" fmla="*/ 6319983 h 6865226"/>
                <a:gd name="connsiteX5" fmla="*/ 1176122 w 1922263"/>
                <a:gd name="connsiteY5" fmla="*/ 6108245 h 6865226"/>
                <a:gd name="connsiteX6" fmla="*/ 1176122 w 1922263"/>
                <a:gd name="connsiteY6" fmla="*/ 4187427 h 6865226"/>
                <a:gd name="connsiteX7" fmla="*/ 1201415 w 1922263"/>
                <a:gd name="connsiteY7" fmla="*/ 4162134 h 6865226"/>
                <a:gd name="connsiteX8" fmla="*/ 1895164 w 1922263"/>
                <a:gd name="connsiteY8" fmla="*/ 4162134 h 6865226"/>
                <a:gd name="connsiteX9" fmla="*/ 1920457 w 1922263"/>
                <a:gd name="connsiteY9" fmla="*/ 4187427 h 6865226"/>
                <a:gd name="connsiteX10" fmla="*/ 1920457 w 1922263"/>
                <a:gd name="connsiteY10" fmla="*/ 6124144 h 6865226"/>
                <a:gd name="connsiteX11" fmla="*/ 962938 w 1922263"/>
                <a:gd name="connsiteY11" fmla="*/ 6864866 h 6865226"/>
                <a:gd name="connsiteX12" fmla="*/ 5420 w 1922263"/>
                <a:gd name="connsiteY12" fmla="*/ 6124144 h 6865226"/>
                <a:gd name="connsiteX13" fmla="*/ 5420 w 1922263"/>
                <a:gd name="connsiteY13" fmla="*/ 745419 h 6865226"/>
                <a:gd name="connsiteX14" fmla="*/ 962938 w 1922263"/>
                <a:gd name="connsiteY14" fmla="*/ 5420 h 6865226"/>
                <a:gd name="connsiteX15" fmla="*/ 1920457 w 1922263"/>
                <a:gd name="connsiteY15" fmla="*/ 746142 h 6865226"/>
                <a:gd name="connsiteX16" fmla="*/ 1920457 w 1922263"/>
                <a:gd name="connsiteY16" fmla="*/ 2659733 h 6865226"/>
                <a:gd name="connsiteX17" fmla="*/ 1895164 w 1922263"/>
                <a:gd name="connsiteY17" fmla="*/ 2685026 h 6865226"/>
                <a:gd name="connsiteX18" fmla="*/ 1201415 w 1922263"/>
                <a:gd name="connsiteY18" fmla="*/ 2685026 h 6865226"/>
                <a:gd name="connsiteX19" fmla="*/ 1176122 w 1922263"/>
                <a:gd name="connsiteY19" fmla="*/ 2659733 h 6865226"/>
                <a:gd name="connsiteX20" fmla="*/ 1176122 w 1922263"/>
                <a:gd name="connsiteY20" fmla="*/ 778661 h 686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22263" h="6865226">
                  <a:moveTo>
                    <a:pt x="1176122" y="778661"/>
                  </a:moveTo>
                  <a:cubicBezTo>
                    <a:pt x="1176122" y="660868"/>
                    <a:pt x="1080009" y="566923"/>
                    <a:pt x="962938" y="566923"/>
                  </a:cubicBezTo>
                  <a:cubicBezTo>
                    <a:pt x="847313" y="566923"/>
                    <a:pt x="751200" y="660868"/>
                    <a:pt x="751200" y="778661"/>
                  </a:cubicBezTo>
                  <a:cubicBezTo>
                    <a:pt x="751200" y="6108245"/>
                    <a:pt x="751200" y="6108245"/>
                    <a:pt x="751200" y="6108245"/>
                  </a:cubicBezTo>
                  <a:cubicBezTo>
                    <a:pt x="751200" y="6226038"/>
                    <a:pt x="847313" y="6319983"/>
                    <a:pt x="962938" y="6319983"/>
                  </a:cubicBezTo>
                  <a:cubicBezTo>
                    <a:pt x="1080731" y="6319983"/>
                    <a:pt x="1176122" y="6226038"/>
                    <a:pt x="1176122" y="6108245"/>
                  </a:cubicBezTo>
                  <a:cubicBezTo>
                    <a:pt x="1176122" y="4187427"/>
                    <a:pt x="1176122" y="4187427"/>
                    <a:pt x="1176122" y="4187427"/>
                  </a:cubicBezTo>
                  <a:cubicBezTo>
                    <a:pt x="1176122" y="4172974"/>
                    <a:pt x="1186962" y="4162134"/>
                    <a:pt x="1201415" y="4162134"/>
                  </a:cubicBezTo>
                  <a:cubicBezTo>
                    <a:pt x="1895164" y="4162134"/>
                    <a:pt x="1895164" y="4162134"/>
                    <a:pt x="1895164" y="4162134"/>
                  </a:cubicBezTo>
                  <a:cubicBezTo>
                    <a:pt x="1909617" y="4162134"/>
                    <a:pt x="1920457" y="4172974"/>
                    <a:pt x="1920457" y="4187427"/>
                  </a:cubicBezTo>
                  <a:cubicBezTo>
                    <a:pt x="1920457" y="6124144"/>
                    <a:pt x="1920457" y="6124144"/>
                    <a:pt x="1920457" y="6124144"/>
                  </a:cubicBezTo>
                  <a:cubicBezTo>
                    <a:pt x="1920457" y="6534612"/>
                    <a:pt x="1492645" y="6864866"/>
                    <a:pt x="962938" y="6864866"/>
                  </a:cubicBezTo>
                  <a:cubicBezTo>
                    <a:pt x="435400" y="6864866"/>
                    <a:pt x="5420" y="6533889"/>
                    <a:pt x="5420" y="6124144"/>
                  </a:cubicBezTo>
                  <a:cubicBezTo>
                    <a:pt x="5420" y="745419"/>
                    <a:pt x="5420" y="745419"/>
                    <a:pt x="5420" y="745419"/>
                  </a:cubicBezTo>
                  <a:cubicBezTo>
                    <a:pt x="5420" y="337841"/>
                    <a:pt x="435400" y="5420"/>
                    <a:pt x="962938" y="5420"/>
                  </a:cubicBezTo>
                  <a:cubicBezTo>
                    <a:pt x="1492645" y="5420"/>
                    <a:pt x="1920457" y="337841"/>
                    <a:pt x="1920457" y="746142"/>
                  </a:cubicBezTo>
                  <a:cubicBezTo>
                    <a:pt x="1920457" y="2659733"/>
                    <a:pt x="1920457" y="2659733"/>
                    <a:pt x="1920457" y="2659733"/>
                  </a:cubicBezTo>
                  <a:cubicBezTo>
                    <a:pt x="1920457" y="2674186"/>
                    <a:pt x="1909617" y="2685026"/>
                    <a:pt x="1895164" y="2685026"/>
                  </a:cubicBezTo>
                  <a:cubicBezTo>
                    <a:pt x="1201415" y="2685026"/>
                    <a:pt x="1201415" y="2685026"/>
                    <a:pt x="1201415" y="2685026"/>
                  </a:cubicBezTo>
                  <a:cubicBezTo>
                    <a:pt x="1186962" y="2685026"/>
                    <a:pt x="1176122" y="2674186"/>
                    <a:pt x="1176122" y="2659733"/>
                  </a:cubicBezTo>
                  <a:lnTo>
                    <a:pt x="1176122" y="778661"/>
                  </a:lnTo>
                  <a:close/>
                </a:path>
              </a:pathLst>
            </a:custGeom>
            <a:grpFill/>
            <a:ln w="9525" cap="flat">
              <a:noFill/>
              <a:prstDash val="solid"/>
              <a:miter/>
            </a:ln>
          </p:spPr>
          <p:txBody>
            <a:bodyPr rtlCol="0" anchor="ctr"/>
            <a:lstStyle/>
            <a:p>
              <a:endParaRPr lang="sv-SE" dirty="0"/>
            </a:p>
          </p:txBody>
        </p:sp>
        <p:sp>
          <p:nvSpPr>
            <p:cNvPr id="17" name="Frihandsfigur: Form 16">
              <a:extLst>
                <a:ext uri="{FF2B5EF4-FFF2-40B4-BE49-F238E27FC236}">
                  <a16:creationId xmlns:a16="http://schemas.microsoft.com/office/drawing/2014/main" id="{26D430B5-46AA-49E3-A523-30C658742042}"/>
                </a:ext>
              </a:extLst>
            </p:cNvPr>
            <p:cNvSpPr/>
            <p:nvPr/>
          </p:nvSpPr>
          <p:spPr bwMode="black">
            <a:xfrm>
              <a:off x="-5735959" y="-2118466"/>
              <a:ext cx="1951173" cy="5860737"/>
            </a:xfrm>
            <a:custGeom>
              <a:avLst/>
              <a:gdLst>
                <a:gd name="connsiteX0" fmla="*/ 31033 w 1951169"/>
                <a:gd name="connsiteY0" fmla="*/ 746142 h 5860735"/>
                <a:gd name="connsiteX1" fmla="*/ 69334 w 1951169"/>
                <a:gd name="connsiteY1" fmla="*/ 1853973 h 5860735"/>
                <a:gd name="connsiteX2" fmla="*/ 757302 w 1951169"/>
                <a:gd name="connsiteY2" fmla="*/ 3088991 h 5860735"/>
                <a:gd name="connsiteX3" fmla="*/ 1200289 w 1951169"/>
                <a:gd name="connsiteY3" fmla="*/ 4095650 h 5860735"/>
                <a:gd name="connsiteX4" fmla="*/ 1200289 w 1951169"/>
                <a:gd name="connsiteY4" fmla="*/ 5073402 h 5860735"/>
                <a:gd name="connsiteX5" fmla="*/ 988551 w 1951169"/>
                <a:gd name="connsiteY5" fmla="*/ 5285141 h 5860735"/>
                <a:gd name="connsiteX6" fmla="*/ 776813 w 1951169"/>
                <a:gd name="connsiteY6" fmla="*/ 5073402 h 5860735"/>
                <a:gd name="connsiteX7" fmla="*/ 776813 w 1951169"/>
                <a:gd name="connsiteY7" fmla="*/ 3575338 h 5860735"/>
                <a:gd name="connsiteX8" fmla="*/ 749352 w 1951169"/>
                <a:gd name="connsiteY8" fmla="*/ 3550045 h 5860735"/>
                <a:gd name="connsiteX9" fmla="*/ 55603 w 1951169"/>
                <a:gd name="connsiteY9" fmla="*/ 3550045 h 5860735"/>
                <a:gd name="connsiteX10" fmla="*/ 30310 w 1951169"/>
                <a:gd name="connsiteY10" fmla="*/ 3575338 h 5860735"/>
                <a:gd name="connsiteX11" fmla="*/ 30310 w 1951169"/>
                <a:gd name="connsiteY11" fmla="*/ 5118207 h 5860735"/>
                <a:gd name="connsiteX12" fmla="*/ 987829 w 1951169"/>
                <a:gd name="connsiteY12" fmla="*/ 5858929 h 5860735"/>
                <a:gd name="connsiteX13" fmla="*/ 1945347 w 1951169"/>
                <a:gd name="connsiteY13" fmla="*/ 5118207 h 5860735"/>
                <a:gd name="connsiteX14" fmla="*/ 1945347 w 1951169"/>
                <a:gd name="connsiteY14" fmla="*/ 4095650 h 5860735"/>
                <a:gd name="connsiteX15" fmla="*/ 1502359 w 1951169"/>
                <a:gd name="connsiteY15" fmla="*/ 2872194 h 5860735"/>
                <a:gd name="connsiteX16" fmla="*/ 815114 w 1951169"/>
                <a:gd name="connsiteY16" fmla="*/ 1636453 h 5860735"/>
                <a:gd name="connsiteX17" fmla="*/ 776813 w 1951169"/>
                <a:gd name="connsiteY17" fmla="*/ 716513 h 5860735"/>
                <a:gd name="connsiteX18" fmla="*/ 988551 w 1951169"/>
                <a:gd name="connsiteY18" fmla="*/ 504775 h 5860735"/>
                <a:gd name="connsiteX19" fmla="*/ 1200289 w 1951169"/>
                <a:gd name="connsiteY19" fmla="*/ 716513 h 5860735"/>
                <a:gd name="connsiteX20" fmla="*/ 1200289 w 1951169"/>
                <a:gd name="connsiteY20" fmla="*/ 2048367 h 5860735"/>
                <a:gd name="connsiteX21" fmla="*/ 1225582 w 1951169"/>
                <a:gd name="connsiteY21" fmla="*/ 2073660 h 5860735"/>
                <a:gd name="connsiteX22" fmla="*/ 1919331 w 1951169"/>
                <a:gd name="connsiteY22" fmla="*/ 2073660 h 5860735"/>
                <a:gd name="connsiteX23" fmla="*/ 1946792 w 1951169"/>
                <a:gd name="connsiteY23" fmla="*/ 2048367 h 5860735"/>
                <a:gd name="connsiteX24" fmla="*/ 1946792 w 1951169"/>
                <a:gd name="connsiteY24" fmla="*/ 745419 h 5860735"/>
                <a:gd name="connsiteX25" fmla="*/ 988551 w 1951169"/>
                <a:gd name="connsiteY25" fmla="*/ 5420 h 5860735"/>
                <a:gd name="connsiteX26" fmla="*/ 31033 w 1951169"/>
                <a:gd name="connsiteY26" fmla="*/ 746142 h 586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51169" h="5860735">
                  <a:moveTo>
                    <a:pt x="31033" y="746142"/>
                  </a:moveTo>
                  <a:cubicBezTo>
                    <a:pt x="-14494" y="1056884"/>
                    <a:pt x="2127" y="1566356"/>
                    <a:pt x="69334" y="1853973"/>
                  </a:cubicBezTo>
                  <a:cubicBezTo>
                    <a:pt x="143044" y="2166160"/>
                    <a:pt x="565798" y="2796315"/>
                    <a:pt x="757302" y="3088991"/>
                  </a:cubicBezTo>
                  <a:cubicBezTo>
                    <a:pt x="948805" y="3381666"/>
                    <a:pt x="1203903" y="3688795"/>
                    <a:pt x="1200289" y="4095650"/>
                  </a:cubicBezTo>
                  <a:cubicBezTo>
                    <a:pt x="1200289" y="5073402"/>
                    <a:pt x="1200289" y="5073402"/>
                    <a:pt x="1200289" y="5073402"/>
                  </a:cubicBezTo>
                  <a:cubicBezTo>
                    <a:pt x="1200289" y="5191196"/>
                    <a:pt x="1104176" y="5285141"/>
                    <a:pt x="988551" y="5285141"/>
                  </a:cubicBezTo>
                  <a:cubicBezTo>
                    <a:pt x="870758" y="5285141"/>
                    <a:pt x="776813" y="5191196"/>
                    <a:pt x="776813" y="5073402"/>
                  </a:cubicBezTo>
                  <a:cubicBezTo>
                    <a:pt x="776813" y="3575338"/>
                    <a:pt x="776813" y="3575338"/>
                    <a:pt x="776813" y="3575338"/>
                  </a:cubicBezTo>
                  <a:cubicBezTo>
                    <a:pt x="776813" y="3562330"/>
                    <a:pt x="763805" y="3550045"/>
                    <a:pt x="749352" y="3550045"/>
                  </a:cubicBezTo>
                  <a:cubicBezTo>
                    <a:pt x="55603" y="3550045"/>
                    <a:pt x="55603" y="3550045"/>
                    <a:pt x="55603" y="3550045"/>
                  </a:cubicBezTo>
                  <a:cubicBezTo>
                    <a:pt x="41150" y="3550045"/>
                    <a:pt x="30310" y="3563053"/>
                    <a:pt x="30310" y="3575338"/>
                  </a:cubicBezTo>
                  <a:cubicBezTo>
                    <a:pt x="30310" y="5118207"/>
                    <a:pt x="30310" y="5118207"/>
                    <a:pt x="30310" y="5118207"/>
                  </a:cubicBezTo>
                  <a:cubicBezTo>
                    <a:pt x="30310" y="5526508"/>
                    <a:pt x="458845" y="5858929"/>
                    <a:pt x="987829" y="5858929"/>
                  </a:cubicBezTo>
                  <a:cubicBezTo>
                    <a:pt x="1515367" y="5858929"/>
                    <a:pt x="1945347" y="5526508"/>
                    <a:pt x="1945347" y="5118207"/>
                  </a:cubicBezTo>
                  <a:cubicBezTo>
                    <a:pt x="1945347" y="4095650"/>
                    <a:pt x="1945347" y="4095650"/>
                    <a:pt x="1945347" y="4095650"/>
                  </a:cubicBezTo>
                  <a:cubicBezTo>
                    <a:pt x="1941734" y="3396119"/>
                    <a:pt x="1750230" y="3293502"/>
                    <a:pt x="1502359" y="2872194"/>
                  </a:cubicBezTo>
                  <a:cubicBezTo>
                    <a:pt x="1324586" y="2570847"/>
                    <a:pt x="887379" y="1949363"/>
                    <a:pt x="815114" y="1636453"/>
                  </a:cubicBezTo>
                  <a:cubicBezTo>
                    <a:pt x="747907" y="1348836"/>
                    <a:pt x="750075" y="1018583"/>
                    <a:pt x="776813" y="716513"/>
                  </a:cubicBezTo>
                  <a:cubicBezTo>
                    <a:pt x="776813" y="600888"/>
                    <a:pt x="870758" y="504775"/>
                    <a:pt x="988551" y="504775"/>
                  </a:cubicBezTo>
                  <a:cubicBezTo>
                    <a:pt x="1104176" y="504775"/>
                    <a:pt x="1200289" y="600888"/>
                    <a:pt x="1200289" y="716513"/>
                  </a:cubicBezTo>
                  <a:cubicBezTo>
                    <a:pt x="1200289" y="2048367"/>
                    <a:pt x="1200289" y="2048367"/>
                    <a:pt x="1200289" y="2048367"/>
                  </a:cubicBezTo>
                  <a:cubicBezTo>
                    <a:pt x="1200289" y="2062820"/>
                    <a:pt x="1211129" y="2073660"/>
                    <a:pt x="1225582" y="2073660"/>
                  </a:cubicBezTo>
                  <a:cubicBezTo>
                    <a:pt x="1919331" y="2073660"/>
                    <a:pt x="1919331" y="2073660"/>
                    <a:pt x="1919331" y="2073660"/>
                  </a:cubicBezTo>
                  <a:cubicBezTo>
                    <a:pt x="1933784" y="2073660"/>
                    <a:pt x="1946792" y="2062820"/>
                    <a:pt x="1946792" y="2048367"/>
                  </a:cubicBezTo>
                  <a:cubicBezTo>
                    <a:pt x="1946792" y="745419"/>
                    <a:pt x="1946792" y="745419"/>
                    <a:pt x="1946792" y="745419"/>
                  </a:cubicBezTo>
                  <a:cubicBezTo>
                    <a:pt x="1946070" y="335673"/>
                    <a:pt x="1516090" y="5420"/>
                    <a:pt x="988551" y="5420"/>
                  </a:cubicBezTo>
                  <a:cubicBezTo>
                    <a:pt x="459567" y="5420"/>
                    <a:pt x="31033" y="335673"/>
                    <a:pt x="31033" y="746142"/>
                  </a:cubicBezTo>
                </a:path>
              </a:pathLst>
            </a:custGeom>
            <a:grpFill/>
            <a:ln w="9525" cap="flat">
              <a:noFill/>
              <a:prstDash val="solid"/>
              <a:miter/>
            </a:ln>
          </p:spPr>
          <p:txBody>
            <a:bodyPr rtlCol="0" anchor="ctr"/>
            <a:lstStyle/>
            <a:p>
              <a:endParaRPr lang="sv-SE" dirty="0"/>
            </a:p>
          </p:txBody>
        </p:sp>
        <p:sp>
          <p:nvSpPr>
            <p:cNvPr id="18" name="Frihandsfigur: Form 17">
              <a:extLst>
                <a:ext uri="{FF2B5EF4-FFF2-40B4-BE49-F238E27FC236}">
                  <a16:creationId xmlns:a16="http://schemas.microsoft.com/office/drawing/2014/main" id="{60780B84-A019-4B75-9F4C-7897F1FA975A}"/>
                </a:ext>
              </a:extLst>
            </p:cNvPr>
            <p:cNvSpPr/>
            <p:nvPr/>
          </p:nvSpPr>
          <p:spPr bwMode="black">
            <a:xfrm>
              <a:off x="-1583985" y="-2060651"/>
              <a:ext cx="1900585" cy="5687300"/>
            </a:xfrm>
            <a:custGeom>
              <a:avLst/>
              <a:gdLst>
                <a:gd name="connsiteX0" fmla="*/ 777216 w 1900583"/>
                <a:gd name="connsiteY0" fmla="*/ 2935788 h 5687298"/>
                <a:gd name="connsiteX1" fmla="*/ 751923 w 1900583"/>
                <a:gd name="connsiteY1" fmla="*/ 2961081 h 5687298"/>
                <a:gd name="connsiteX2" fmla="*/ 751923 w 1900583"/>
                <a:gd name="connsiteY2" fmla="*/ 5129047 h 5687298"/>
                <a:gd name="connsiteX3" fmla="*/ 777216 w 1900583"/>
                <a:gd name="connsiteY3" fmla="*/ 5154340 h 5687298"/>
                <a:gd name="connsiteX4" fmla="*/ 903680 w 1900583"/>
                <a:gd name="connsiteY4" fmla="*/ 5154340 h 5687298"/>
                <a:gd name="connsiteX5" fmla="*/ 1158778 w 1900583"/>
                <a:gd name="connsiteY5" fmla="*/ 4899243 h 5687298"/>
                <a:gd name="connsiteX6" fmla="*/ 1158778 w 1900583"/>
                <a:gd name="connsiteY6" fmla="*/ 3190162 h 5687298"/>
                <a:gd name="connsiteX7" fmla="*/ 903680 w 1900583"/>
                <a:gd name="connsiteY7" fmla="*/ 2935065 h 5687298"/>
                <a:gd name="connsiteX8" fmla="*/ 777216 w 1900583"/>
                <a:gd name="connsiteY8" fmla="*/ 2935065 h 5687298"/>
                <a:gd name="connsiteX9" fmla="*/ 777216 w 1900583"/>
                <a:gd name="connsiteY9" fmla="*/ 559697 h 5687298"/>
                <a:gd name="connsiteX10" fmla="*/ 751923 w 1900583"/>
                <a:gd name="connsiteY10" fmla="*/ 584990 h 5687298"/>
                <a:gd name="connsiteX11" fmla="*/ 751923 w 1900583"/>
                <a:gd name="connsiteY11" fmla="*/ 2350437 h 5687298"/>
                <a:gd name="connsiteX12" fmla="*/ 777216 w 1900583"/>
                <a:gd name="connsiteY12" fmla="*/ 2375730 h 5687298"/>
                <a:gd name="connsiteX13" fmla="*/ 882001 w 1900583"/>
                <a:gd name="connsiteY13" fmla="*/ 2375730 h 5687298"/>
                <a:gd name="connsiteX14" fmla="*/ 1137098 w 1900583"/>
                <a:gd name="connsiteY14" fmla="*/ 2120632 h 5687298"/>
                <a:gd name="connsiteX15" fmla="*/ 1137098 w 1900583"/>
                <a:gd name="connsiteY15" fmla="*/ 814071 h 5687298"/>
                <a:gd name="connsiteX16" fmla="*/ 882001 w 1900583"/>
                <a:gd name="connsiteY16" fmla="*/ 558974 h 5687298"/>
                <a:gd name="connsiteX17" fmla="*/ 777216 w 1900583"/>
                <a:gd name="connsiteY17" fmla="*/ 558974 h 5687298"/>
                <a:gd name="connsiteX18" fmla="*/ 30713 w 1900583"/>
                <a:gd name="connsiteY18" fmla="*/ 5420 h 5687298"/>
                <a:gd name="connsiteX19" fmla="*/ 1098797 w 1900583"/>
                <a:gd name="connsiteY19" fmla="*/ 5420 h 5687298"/>
                <a:gd name="connsiteX20" fmla="*/ 1895886 w 1900583"/>
                <a:gd name="connsiteY20" fmla="*/ 802509 h 5687298"/>
                <a:gd name="connsiteX21" fmla="*/ 1895886 w 1900583"/>
                <a:gd name="connsiteY21" fmla="*/ 1921179 h 5687298"/>
                <a:gd name="connsiteX22" fmla="*/ 1408094 w 1900583"/>
                <a:gd name="connsiteY22" fmla="*/ 2589636 h 5687298"/>
                <a:gd name="connsiteX23" fmla="*/ 1408094 w 1900583"/>
                <a:gd name="connsiteY23" fmla="*/ 2606257 h 5687298"/>
                <a:gd name="connsiteX24" fmla="*/ 1895886 w 1900583"/>
                <a:gd name="connsiteY24" fmla="*/ 3274713 h 5687298"/>
                <a:gd name="connsiteX25" fmla="*/ 1895886 w 1900583"/>
                <a:gd name="connsiteY25" fmla="*/ 4982348 h 5687298"/>
                <a:gd name="connsiteX26" fmla="*/ 1192743 w 1900583"/>
                <a:gd name="connsiteY26" fmla="*/ 5685492 h 5687298"/>
                <a:gd name="connsiteX27" fmla="*/ 30713 w 1900583"/>
                <a:gd name="connsiteY27" fmla="*/ 5685492 h 5687298"/>
                <a:gd name="connsiteX28" fmla="*/ 5420 w 1900583"/>
                <a:gd name="connsiteY28" fmla="*/ 5660199 h 5687298"/>
                <a:gd name="connsiteX29" fmla="*/ 5420 w 1900583"/>
                <a:gd name="connsiteY29" fmla="*/ 30713 h 5687298"/>
                <a:gd name="connsiteX30" fmla="*/ 30713 w 1900583"/>
                <a:gd name="connsiteY30" fmla="*/ 5420 h 5687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00583" h="5687298">
                  <a:moveTo>
                    <a:pt x="777216" y="2935788"/>
                  </a:moveTo>
                  <a:cubicBezTo>
                    <a:pt x="762763" y="2935788"/>
                    <a:pt x="751923" y="2948796"/>
                    <a:pt x="751923" y="2961081"/>
                  </a:cubicBezTo>
                  <a:cubicBezTo>
                    <a:pt x="751923" y="5129047"/>
                    <a:pt x="751923" y="5129047"/>
                    <a:pt x="751923" y="5129047"/>
                  </a:cubicBezTo>
                  <a:cubicBezTo>
                    <a:pt x="751923" y="5142055"/>
                    <a:pt x="762763" y="5154340"/>
                    <a:pt x="777216" y="5154340"/>
                  </a:cubicBezTo>
                  <a:cubicBezTo>
                    <a:pt x="903680" y="5154340"/>
                    <a:pt x="903680" y="5154340"/>
                    <a:pt x="903680" y="5154340"/>
                  </a:cubicBezTo>
                  <a:cubicBezTo>
                    <a:pt x="1044598" y="5154340"/>
                    <a:pt x="1158778" y="5040161"/>
                    <a:pt x="1158778" y="4899243"/>
                  </a:cubicBezTo>
                  <a:cubicBezTo>
                    <a:pt x="1158778" y="3190162"/>
                    <a:pt x="1158778" y="3190162"/>
                    <a:pt x="1158778" y="3190162"/>
                  </a:cubicBezTo>
                  <a:cubicBezTo>
                    <a:pt x="1158778" y="3049245"/>
                    <a:pt x="1044598" y="2935065"/>
                    <a:pt x="903680" y="2935065"/>
                  </a:cubicBezTo>
                  <a:lnTo>
                    <a:pt x="777216" y="2935065"/>
                  </a:lnTo>
                  <a:close/>
                  <a:moveTo>
                    <a:pt x="777216" y="559697"/>
                  </a:moveTo>
                  <a:cubicBezTo>
                    <a:pt x="762763" y="559697"/>
                    <a:pt x="751923" y="570536"/>
                    <a:pt x="751923" y="584990"/>
                  </a:cubicBezTo>
                  <a:cubicBezTo>
                    <a:pt x="751923" y="2350437"/>
                    <a:pt x="751923" y="2350437"/>
                    <a:pt x="751923" y="2350437"/>
                  </a:cubicBezTo>
                  <a:cubicBezTo>
                    <a:pt x="751923" y="2364890"/>
                    <a:pt x="762763" y="2375730"/>
                    <a:pt x="777216" y="2375730"/>
                  </a:cubicBezTo>
                  <a:cubicBezTo>
                    <a:pt x="882001" y="2375730"/>
                    <a:pt x="882001" y="2375730"/>
                    <a:pt x="882001" y="2375730"/>
                  </a:cubicBezTo>
                  <a:cubicBezTo>
                    <a:pt x="1022919" y="2375730"/>
                    <a:pt x="1137098" y="2261550"/>
                    <a:pt x="1137098" y="2120632"/>
                  </a:cubicBezTo>
                  <a:cubicBezTo>
                    <a:pt x="1137098" y="814071"/>
                    <a:pt x="1137098" y="814071"/>
                    <a:pt x="1137098" y="814071"/>
                  </a:cubicBezTo>
                  <a:cubicBezTo>
                    <a:pt x="1137098" y="673154"/>
                    <a:pt x="1022919" y="558974"/>
                    <a:pt x="882001" y="558974"/>
                  </a:cubicBezTo>
                  <a:lnTo>
                    <a:pt x="777216" y="558974"/>
                  </a:lnTo>
                  <a:close/>
                  <a:moveTo>
                    <a:pt x="30713" y="5420"/>
                  </a:moveTo>
                  <a:cubicBezTo>
                    <a:pt x="1098797" y="5420"/>
                    <a:pt x="1098797" y="5420"/>
                    <a:pt x="1098797" y="5420"/>
                  </a:cubicBezTo>
                  <a:cubicBezTo>
                    <a:pt x="1539617" y="5420"/>
                    <a:pt x="1895886" y="361689"/>
                    <a:pt x="1895886" y="802509"/>
                  </a:cubicBezTo>
                  <a:cubicBezTo>
                    <a:pt x="1895886" y="1921179"/>
                    <a:pt x="1895886" y="1921179"/>
                    <a:pt x="1895886" y="1921179"/>
                  </a:cubicBezTo>
                  <a:cubicBezTo>
                    <a:pt x="1895886" y="2235535"/>
                    <a:pt x="1691375" y="2499304"/>
                    <a:pt x="1408094" y="2589636"/>
                  </a:cubicBezTo>
                  <a:cubicBezTo>
                    <a:pt x="1408094" y="2606257"/>
                    <a:pt x="1408094" y="2606257"/>
                    <a:pt x="1408094" y="2606257"/>
                  </a:cubicBezTo>
                  <a:cubicBezTo>
                    <a:pt x="1692098" y="2696589"/>
                    <a:pt x="1895886" y="2962526"/>
                    <a:pt x="1895886" y="3274713"/>
                  </a:cubicBezTo>
                  <a:cubicBezTo>
                    <a:pt x="1895886" y="4982348"/>
                    <a:pt x="1895886" y="4982348"/>
                    <a:pt x="1895886" y="4982348"/>
                  </a:cubicBezTo>
                  <a:cubicBezTo>
                    <a:pt x="1895886" y="5371137"/>
                    <a:pt x="1581531" y="5685492"/>
                    <a:pt x="1192743" y="5685492"/>
                  </a:cubicBezTo>
                  <a:cubicBezTo>
                    <a:pt x="30713" y="5685492"/>
                    <a:pt x="30713" y="5685492"/>
                    <a:pt x="30713" y="5685492"/>
                  </a:cubicBezTo>
                  <a:cubicBezTo>
                    <a:pt x="17705" y="5685492"/>
                    <a:pt x="5420" y="5672484"/>
                    <a:pt x="5420" y="5660199"/>
                  </a:cubicBezTo>
                  <a:cubicBezTo>
                    <a:pt x="5420" y="30713"/>
                    <a:pt x="5420" y="30713"/>
                    <a:pt x="5420" y="30713"/>
                  </a:cubicBezTo>
                  <a:cubicBezTo>
                    <a:pt x="5420" y="16260"/>
                    <a:pt x="18428" y="5420"/>
                    <a:pt x="30713" y="5420"/>
                  </a:cubicBezTo>
                </a:path>
              </a:pathLst>
            </a:custGeom>
            <a:grpFill/>
            <a:ln w="9525" cap="flat">
              <a:noFill/>
              <a:prstDash val="solid"/>
              <a:miter/>
            </a:ln>
          </p:spPr>
          <p:txBody>
            <a:bodyPr rtlCol="0" anchor="ctr"/>
            <a:lstStyle/>
            <a:p>
              <a:endParaRPr lang="sv-SE" dirty="0"/>
            </a:p>
          </p:txBody>
        </p:sp>
      </p:grpSp>
    </p:spTree>
    <p:extLst>
      <p:ext uri="{BB962C8B-B14F-4D97-AF65-F5344CB8AC3E}">
        <p14:creationId xmlns:p14="http://schemas.microsoft.com/office/powerpoint/2010/main" val="1808895532"/>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2" r:id="rId3"/>
    <p:sldLayoutId id="2147483713" r:id="rId4"/>
    <p:sldLayoutId id="2147483714" r:id="rId5"/>
    <p:sldLayoutId id="2147483715" r:id="rId6"/>
    <p:sldLayoutId id="2147483716" r:id="rId7"/>
    <p:sldLayoutId id="2147483717" r:id="rId8"/>
    <p:sldLayoutId id="2147483687" r:id="rId9"/>
    <p:sldLayoutId id="2147483721" r:id="rId10"/>
    <p:sldLayoutId id="2147483693" r:id="rId11"/>
    <p:sldLayoutId id="2147483709" r:id="rId12"/>
    <p:sldLayoutId id="2147483710" r:id="rId13"/>
    <p:sldLayoutId id="2147483718" r:id="rId14"/>
    <p:sldLayoutId id="2147483669" r:id="rId15"/>
    <p:sldLayoutId id="2147483708" r:id="rId16"/>
    <p:sldLayoutId id="2147483719" r:id="rId17"/>
    <p:sldLayoutId id="2147483696" r:id="rId18"/>
    <p:sldLayoutId id="2147483707" r:id="rId19"/>
    <p:sldLayoutId id="2147483688" r:id="rId20"/>
    <p:sldLayoutId id="2147483694" r:id="rId21"/>
    <p:sldLayoutId id="2147483695" r:id="rId22"/>
    <p:sldLayoutId id="2147483706" r:id="rId23"/>
    <p:sldLayoutId id="2147483705" r:id="rId24"/>
    <p:sldLayoutId id="2147483704" r:id="rId25"/>
    <p:sldLayoutId id="2147483700" r:id="rId26"/>
  </p:sldLayoutIdLst>
  <p:hf sldNum="0" hdr="0" ftr="0" dt="0"/>
  <p:txStyles>
    <p:titleStyle>
      <a:lvl1pPr algn="l" defTabSz="914400" rtl="0" eaLnBrk="1" latinLnBrk="0" hangingPunct="1">
        <a:lnSpc>
          <a:spcPts val="4200"/>
        </a:lnSpc>
        <a:spcBef>
          <a:spcPct val="0"/>
        </a:spcBef>
        <a:buNone/>
        <a:defRPr sz="3800" b="1" kern="1200">
          <a:solidFill>
            <a:schemeClr val="tx2"/>
          </a:solidFill>
          <a:latin typeface="+mj-lt"/>
          <a:ea typeface="+mj-ea"/>
          <a:cs typeface="+mj-cs"/>
        </a:defRPr>
      </a:lvl1pPr>
    </p:titleStyle>
    <p:bodyStyle>
      <a:lvl1pPr marL="307975" indent="-307975" algn="l" defTabSz="914400" rtl="0" eaLnBrk="1" latinLnBrk="0" hangingPunct="1">
        <a:lnSpc>
          <a:spcPct val="100000"/>
        </a:lnSpc>
        <a:spcBef>
          <a:spcPts val="600"/>
        </a:spcBef>
        <a:buSzPct val="93000"/>
        <a:buFont typeface="Arial" panose="020B0604020202020204" pitchFamily="34" charset="0"/>
        <a:buChar char="•"/>
        <a:defRPr sz="2000" kern="1200">
          <a:solidFill>
            <a:schemeClr val="tx1"/>
          </a:solidFill>
          <a:latin typeface="+mn-lt"/>
          <a:ea typeface="+mn-ea"/>
          <a:cs typeface="+mn-cs"/>
        </a:defRPr>
      </a:lvl1pPr>
      <a:lvl2pPr marL="627063" indent="-312738" algn="l" defTabSz="914400" rtl="0" eaLnBrk="1" latinLnBrk="0" hangingPunct="1">
        <a:lnSpc>
          <a:spcPct val="100000"/>
        </a:lnSpc>
        <a:spcBef>
          <a:spcPts val="0"/>
        </a:spcBef>
        <a:buSzPct val="93000"/>
        <a:buFont typeface="Arial" panose="020B0604020202020204" pitchFamily="34" charset="0"/>
        <a:buChar char="•"/>
        <a:defRPr sz="2000" kern="1200">
          <a:solidFill>
            <a:schemeClr val="tx1"/>
          </a:solidFill>
          <a:latin typeface="+mn-lt"/>
          <a:ea typeface="+mn-ea"/>
          <a:cs typeface="+mn-cs"/>
        </a:defRPr>
      </a:lvl2pPr>
      <a:lvl3pPr marL="893763" indent="-303213" algn="l" defTabSz="914400" rtl="0" eaLnBrk="1" latinLnBrk="0" hangingPunct="1">
        <a:lnSpc>
          <a:spcPct val="100000"/>
        </a:lnSpc>
        <a:spcBef>
          <a:spcPts val="0"/>
        </a:spcBef>
        <a:buSzPct val="93000"/>
        <a:buFont typeface="Roboto" panose="02000000000000000000" pitchFamily="2" charset="0"/>
        <a:buChar char="&gt;"/>
        <a:defRPr sz="2000" kern="1200">
          <a:solidFill>
            <a:schemeClr val="tx1"/>
          </a:solidFill>
          <a:latin typeface="+mn-lt"/>
          <a:ea typeface="+mn-ea"/>
          <a:cs typeface="+mn-cs"/>
        </a:defRPr>
      </a:lvl3pPr>
      <a:lvl4pPr marL="1162050" indent="-266700" algn="l" defTabSz="914400" rtl="0" eaLnBrk="1" latinLnBrk="0" hangingPunct="1">
        <a:lnSpc>
          <a:spcPct val="100000"/>
        </a:lnSpc>
        <a:spcBef>
          <a:spcPts val="0"/>
        </a:spcBef>
        <a:buSzPct val="93000"/>
        <a:buFont typeface="Roboto" panose="02000000000000000000" pitchFamily="2" charset="0"/>
        <a:buChar char="&gt;"/>
        <a:defRPr sz="2000" kern="1200">
          <a:solidFill>
            <a:schemeClr val="tx1"/>
          </a:solidFill>
          <a:latin typeface="+mn-lt"/>
          <a:ea typeface="+mn-ea"/>
          <a:cs typeface="+mn-cs"/>
        </a:defRPr>
      </a:lvl4pPr>
      <a:lvl5pPr marL="1447800" indent="-276225" algn="l" defTabSz="914400" rtl="0" eaLnBrk="1" latinLnBrk="0" hangingPunct="1">
        <a:lnSpc>
          <a:spcPct val="100000"/>
        </a:lnSpc>
        <a:spcBef>
          <a:spcPts val="0"/>
        </a:spcBef>
        <a:buSzPct val="93000"/>
        <a:buFont typeface="Roboto" panose="02000000000000000000" pitchFamily="2" charset="0"/>
        <a:buChar char="&gt;"/>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539" userDrawn="1">
          <p15:clr>
            <a:srgbClr val="F26B43"/>
          </p15:clr>
        </p15:guide>
        <p15:guide id="2" orient="horz" pos="3498" userDrawn="1">
          <p15:clr>
            <a:srgbClr val="F26B43"/>
          </p15:clr>
        </p15:guide>
        <p15:guide id="3" pos="1164" userDrawn="1">
          <p15:clr>
            <a:srgbClr val="F26B43"/>
          </p15:clr>
        </p15:guide>
        <p15:guide id="4" orient="horz" pos="1344" userDrawn="1">
          <p15:clr>
            <a:srgbClr val="F26B43"/>
          </p15:clr>
        </p15:guide>
        <p15:guide id="5" orient="horz" pos="1774" userDrawn="1">
          <p15:clr>
            <a:srgbClr val="F26B43"/>
          </p15:clr>
        </p15:guide>
        <p15:guide id="6" orient="horz" pos="3997" userDrawn="1">
          <p15:clr>
            <a:srgbClr val="F26B43"/>
          </p15:clr>
        </p15:guide>
        <p15:guide id="7" pos="4430" userDrawn="1">
          <p15:clr>
            <a:srgbClr val="F26B43"/>
          </p15:clr>
        </p15:guide>
        <p15:guide id="8" pos="4203" userDrawn="1">
          <p15:clr>
            <a:srgbClr val="F26B43"/>
          </p15:clr>
        </p15:guide>
        <p15:guide id="9"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Platshållare för innehåll 2"/>
          <p:cNvSpPr>
            <a:spLocks noGrp="1"/>
          </p:cNvSpPr>
          <p:nvPr>
            <p:ph idx="4294967295"/>
          </p:nvPr>
        </p:nvSpPr>
        <p:spPr>
          <a:xfrm>
            <a:off x="1866570" y="2252132"/>
            <a:ext cx="8483930" cy="4212167"/>
          </a:xfrm>
        </p:spPr>
        <p:txBody>
          <a:bodyPr/>
          <a:lstStyle/>
          <a:p>
            <a:pPr marL="0" indent="0">
              <a:spcBef>
                <a:spcPts val="0"/>
              </a:spcBef>
              <a:buNone/>
            </a:pPr>
            <a:r>
              <a:rPr lang="sv-SE" sz="1600" dirty="0">
                <a:solidFill>
                  <a:schemeClr val="accent1"/>
                </a:solidFill>
              </a:rPr>
              <a:t>Radera instruktionssidorna efter att du läst igenom (sidor </a:t>
            </a:r>
            <a:r>
              <a:rPr lang="sv-SE" sz="1600">
                <a:solidFill>
                  <a:schemeClr val="accent1"/>
                </a:solidFill>
              </a:rPr>
              <a:t>1-9).</a:t>
            </a:r>
            <a:endParaRPr lang="sv-SE" sz="1600" dirty="0">
              <a:solidFill>
                <a:schemeClr val="accent1"/>
              </a:solidFill>
            </a:endParaRPr>
          </a:p>
          <a:p>
            <a:pPr>
              <a:spcBef>
                <a:spcPts val="0"/>
              </a:spcBef>
            </a:pPr>
            <a:endParaRPr lang="sv-SE" sz="1600" dirty="0"/>
          </a:p>
          <a:p>
            <a:pPr>
              <a:spcBef>
                <a:spcPts val="0"/>
              </a:spcBef>
            </a:pPr>
            <a:r>
              <a:rPr lang="sv-SE" sz="1600" dirty="0"/>
              <a:t>Välj någon av de föreslagna landskapsbilderna som </a:t>
            </a:r>
            <a:r>
              <a:rPr lang="sv-SE" sz="1600" dirty="0" err="1"/>
              <a:t>förstabild</a:t>
            </a:r>
            <a:r>
              <a:rPr lang="sv-SE" sz="1600" dirty="0"/>
              <a:t> i din presentation. </a:t>
            </a:r>
          </a:p>
          <a:p>
            <a:pPr>
              <a:spcBef>
                <a:spcPts val="0"/>
              </a:spcBef>
            </a:pPr>
            <a:r>
              <a:rPr lang="sv-SE" sz="1600" dirty="0"/>
              <a:t>Det finns sju olika temafärger. Du väljer själv bland dessa och använder sedan färgen genomgående i din presentation på både kapitelsidor, modeller och den avslutande sidan.</a:t>
            </a:r>
          </a:p>
          <a:p>
            <a:pPr>
              <a:spcBef>
                <a:spcPts val="0"/>
              </a:spcBef>
            </a:pPr>
            <a:endParaRPr lang="sv-SE" sz="1600" dirty="0"/>
          </a:p>
          <a:p>
            <a:pPr>
              <a:spcBef>
                <a:spcPts val="0"/>
              </a:spcBef>
            </a:pPr>
            <a:r>
              <a:rPr lang="sv-SE" sz="1600" dirty="0"/>
              <a:t>Huvudrubriker ska alltid vara blå.</a:t>
            </a:r>
          </a:p>
          <a:p>
            <a:pPr>
              <a:spcBef>
                <a:spcPts val="0"/>
              </a:spcBef>
            </a:pPr>
            <a:r>
              <a:rPr lang="sv-SE" sz="1600" dirty="0"/>
              <a:t>Använd de typsnitt som är föreslagna i mallen: PT </a:t>
            </a:r>
            <a:r>
              <a:rPr lang="sv-SE" sz="1600" dirty="0" err="1"/>
              <a:t>Serif</a:t>
            </a:r>
            <a:r>
              <a:rPr lang="sv-SE" sz="1600" dirty="0"/>
              <a:t> och </a:t>
            </a:r>
            <a:r>
              <a:rPr lang="sv-SE" sz="1600" dirty="0" err="1"/>
              <a:t>Roboto</a:t>
            </a:r>
            <a:r>
              <a:rPr lang="sv-SE" sz="1600" dirty="0"/>
              <a:t>.</a:t>
            </a:r>
          </a:p>
          <a:p>
            <a:pPr marL="0" indent="0">
              <a:spcBef>
                <a:spcPts val="0"/>
              </a:spcBef>
              <a:buNone/>
            </a:pPr>
            <a:endParaRPr lang="sv-SE" sz="1600" dirty="0"/>
          </a:p>
          <a:p>
            <a:pPr>
              <a:spcBef>
                <a:spcPts val="0"/>
              </a:spcBef>
            </a:pPr>
            <a:r>
              <a:rPr lang="sv-SE" sz="1600" dirty="0"/>
              <a:t>Det finns ett stort antal mallsidor att välja mellan, använd den som bäst passar för ditt innehåll.</a:t>
            </a:r>
          </a:p>
          <a:p>
            <a:pPr>
              <a:spcBef>
                <a:spcPts val="0"/>
              </a:spcBef>
            </a:pPr>
            <a:endParaRPr lang="sv-SE" sz="1600" dirty="0"/>
          </a:p>
          <a:p>
            <a:pPr>
              <a:spcBef>
                <a:spcPts val="0"/>
              </a:spcBef>
            </a:pPr>
            <a:r>
              <a:rPr lang="sv-SE" sz="1600" dirty="0"/>
              <a:t>Inspireras av exempelpresentationen på Inblick under Stöd/Kommunikation/Mallar</a:t>
            </a:r>
          </a:p>
          <a:p>
            <a:pPr marL="0" indent="0">
              <a:lnSpc>
                <a:spcPct val="100000"/>
              </a:lnSpc>
              <a:spcBef>
                <a:spcPts val="600"/>
              </a:spcBef>
              <a:buNone/>
            </a:pPr>
            <a:endParaRPr lang="sv-SE" dirty="0">
              <a:latin typeface="Roboto Regular"/>
              <a:cs typeface="Roboto Regular"/>
            </a:endParaRPr>
          </a:p>
        </p:txBody>
      </p:sp>
      <p:sp>
        <p:nvSpPr>
          <p:cNvPr id="3" name="Rubrik 1"/>
          <p:cNvSpPr>
            <a:spLocks noGrp="1"/>
          </p:cNvSpPr>
          <p:nvPr>
            <p:ph type="title"/>
          </p:nvPr>
        </p:nvSpPr>
        <p:spPr>
          <a:xfrm>
            <a:off x="1844766" y="1320076"/>
            <a:ext cx="7381121" cy="454134"/>
          </a:xfrm>
        </p:spPr>
        <p:txBody>
          <a:bodyPr/>
          <a:lstStyle/>
          <a:p>
            <a:r>
              <a:rPr lang="sv-SE" dirty="0"/>
              <a:t>Att göra en presentation </a:t>
            </a:r>
          </a:p>
        </p:txBody>
      </p:sp>
    </p:spTree>
    <p:extLst>
      <p:ext uri="{BB962C8B-B14F-4D97-AF65-F5344CB8AC3E}">
        <p14:creationId xmlns:p14="http://schemas.microsoft.com/office/powerpoint/2010/main" val="1709215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02241D1-EE44-440B-81C4-6CC8D4DB7D59}"/>
              </a:ext>
            </a:extLst>
          </p:cNvPr>
          <p:cNvSpPr>
            <a:spLocks noGrp="1"/>
          </p:cNvSpPr>
          <p:nvPr>
            <p:ph type="ctrTitle"/>
          </p:nvPr>
        </p:nvSpPr>
        <p:spPr/>
        <p:txBody>
          <a:bodyPr/>
          <a:lstStyle/>
          <a:p>
            <a:r>
              <a:rPr lang="sv-SE" dirty="0" smtClean="0"/>
              <a:t>VTL</a:t>
            </a:r>
            <a:endParaRPr lang="sv-SE" dirty="0"/>
          </a:p>
        </p:txBody>
      </p:sp>
      <p:sp>
        <p:nvSpPr>
          <p:cNvPr id="3" name="Platshållare för text 2">
            <a:extLst>
              <a:ext uri="{FF2B5EF4-FFF2-40B4-BE49-F238E27FC236}">
                <a16:creationId xmlns:a16="http://schemas.microsoft.com/office/drawing/2014/main" id="{39EC4230-416A-4D65-A7F8-4C382E30D57C}"/>
              </a:ext>
            </a:extLst>
          </p:cNvPr>
          <p:cNvSpPr>
            <a:spLocks noGrp="1"/>
          </p:cNvSpPr>
          <p:nvPr>
            <p:ph type="body" sz="quarter" idx="10"/>
          </p:nvPr>
        </p:nvSpPr>
        <p:spPr/>
        <p:txBody>
          <a:bodyPr/>
          <a:lstStyle/>
          <a:p>
            <a:endParaRPr lang="sv-SE" dirty="0"/>
          </a:p>
        </p:txBody>
      </p:sp>
    </p:spTree>
    <p:extLst>
      <p:ext uri="{BB962C8B-B14F-4D97-AF65-F5344CB8AC3E}">
        <p14:creationId xmlns:p14="http://schemas.microsoft.com/office/powerpoint/2010/main" val="324580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86537AE-A456-40CC-8436-042D68A68DBA}"/>
              </a:ext>
            </a:extLst>
          </p:cNvPr>
          <p:cNvSpPr>
            <a:spLocks noGrp="1"/>
          </p:cNvSpPr>
          <p:nvPr>
            <p:ph type="ctrTitle"/>
          </p:nvPr>
        </p:nvSpPr>
        <p:spPr/>
        <p:txBody>
          <a:bodyPr/>
          <a:lstStyle/>
          <a:p>
            <a:endParaRPr lang="sv-SE" dirty="0"/>
          </a:p>
        </p:txBody>
      </p:sp>
    </p:spTree>
    <p:extLst>
      <p:ext uri="{BB962C8B-B14F-4D97-AF65-F5344CB8AC3E}">
        <p14:creationId xmlns:p14="http://schemas.microsoft.com/office/powerpoint/2010/main" val="762466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1844766" y="1320076"/>
            <a:ext cx="4827497" cy="616790"/>
          </a:xfrm>
        </p:spPr>
        <p:txBody>
          <a:bodyPr/>
          <a:lstStyle/>
          <a:p>
            <a:r>
              <a:rPr lang="sv-SE" dirty="0" smtClean="0"/>
              <a:t>Vi skickar in detta</a:t>
            </a:r>
            <a:endParaRPr lang="sv-SE" dirty="0"/>
          </a:p>
        </p:txBody>
      </p:sp>
      <p:sp>
        <p:nvSpPr>
          <p:cNvPr id="5" name="textruta 4"/>
          <p:cNvSpPr txBox="1"/>
          <p:nvPr/>
        </p:nvSpPr>
        <p:spPr>
          <a:xfrm>
            <a:off x="1844766" y="2088021"/>
            <a:ext cx="5827881" cy="646331"/>
          </a:xfrm>
          <a:prstGeom prst="rect">
            <a:avLst/>
          </a:prstGeom>
          <a:noFill/>
        </p:spPr>
        <p:txBody>
          <a:bodyPr wrap="square" rtlCol="0">
            <a:spAutoFit/>
          </a:bodyPr>
          <a:lstStyle/>
          <a:p>
            <a:pPr algn="l"/>
            <a:r>
              <a:rPr lang="sv-SE" sz="3600" dirty="0" err="1" smtClean="0"/>
              <a:t>DSr</a:t>
            </a:r>
            <a:r>
              <a:rPr lang="sv-SE" sz="3600" dirty="0" smtClean="0"/>
              <a:t>  &lt;-  1  +  2  *  DS1  +  3 ;</a:t>
            </a:r>
          </a:p>
        </p:txBody>
      </p:sp>
    </p:spTree>
    <p:extLst>
      <p:ext uri="{BB962C8B-B14F-4D97-AF65-F5344CB8AC3E}">
        <p14:creationId xmlns:p14="http://schemas.microsoft.com/office/powerpoint/2010/main" val="3939905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1844766" y="1320076"/>
            <a:ext cx="4827497" cy="616790"/>
          </a:xfrm>
        </p:spPr>
        <p:txBody>
          <a:bodyPr/>
          <a:lstStyle/>
          <a:p>
            <a:r>
              <a:rPr lang="sv-SE" dirty="0" err="1" smtClean="0"/>
              <a:t>Lexer</a:t>
            </a:r>
            <a:endParaRPr lang="sv-SE" dirty="0"/>
          </a:p>
        </p:txBody>
      </p:sp>
      <p:sp>
        <p:nvSpPr>
          <p:cNvPr id="5" name="textruta 4"/>
          <p:cNvSpPr txBox="1"/>
          <p:nvPr/>
        </p:nvSpPr>
        <p:spPr>
          <a:xfrm>
            <a:off x="1844766" y="3674225"/>
            <a:ext cx="6035699" cy="646331"/>
          </a:xfrm>
          <a:prstGeom prst="rect">
            <a:avLst/>
          </a:prstGeom>
          <a:noFill/>
        </p:spPr>
        <p:txBody>
          <a:bodyPr wrap="square" rtlCol="0">
            <a:spAutoFit/>
          </a:bodyPr>
          <a:lstStyle/>
          <a:p>
            <a:pPr algn="l"/>
            <a:r>
              <a:rPr lang="sv-SE" sz="3600" dirty="0" err="1" smtClean="0"/>
              <a:t>DSr</a:t>
            </a:r>
            <a:r>
              <a:rPr lang="sv-SE" sz="3600" dirty="0" smtClean="0"/>
              <a:t>  &lt;-  1  +  2  *  DS1  +  3  ;</a:t>
            </a:r>
          </a:p>
        </p:txBody>
      </p:sp>
      <p:sp>
        <p:nvSpPr>
          <p:cNvPr id="6" name="textruta 5"/>
          <p:cNvSpPr txBox="1"/>
          <p:nvPr/>
        </p:nvSpPr>
        <p:spPr>
          <a:xfrm>
            <a:off x="1844766" y="1936866"/>
            <a:ext cx="6450676" cy="1477328"/>
          </a:xfrm>
          <a:prstGeom prst="rect">
            <a:avLst/>
          </a:prstGeom>
          <a:noFill/>
        </p:spPr>
        <p:txBody>
          <a:bodyPr wrap="square" rtlCol="0">
            <a:spAutoFit/>
          </a:bodyPr>
          <a:lstStyle/>
          <a:p>
            <a:r>
              <a:rPr lang="sv-SE" dirty="0"/>
              <a:t>Söker efter tokens (nyckelord och symboler) som är relevanta för språket.</a:t>
            </a:r>
          </a:p>
          <a:p>
            <a:endParaRPr lang="sv-SE" dirty="0"/>
          </a:p>
          <a:p>
            <a:r>
              <a:rPr lang="sv-SE" dirty="0"/>
              <a:t>Gör lista där alla tokens ligger i den ordning de förekommer i koden.</a:t>
            </a:r>
          </a:p>
        </p:txBody>
      </p:sp>
      <p:sp>
        <p:nvSpPr>
          <p:cNvPr id="3" name="Rektangel 2"/>
          <p:cNvSpPr/>
          <p:nvPr/>
        </p:nvSpPr>
        <p:spPr>
          <a:xfrm>
            <a:off x="1844766" y="3674225"/>
            <a:ext cx="915059"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7" name="Rektangel 6"/>
          <p:cNvSpPr/>
          <p:nvPr/>
        </p:nvSpPr>
        <p:spPr>
          <a:xfrm>
            <a:off x="2867233" y="3674225"/>
            <a:ext cx="466172"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8" name="Rektangel 7"/>
          <p:cNvSpPr/>
          <p:nvPr/>
        </p:nvSpPr>
        <p:spPr>
          <a:xfrm>
            <a:off x="3440813" y="3674225"/>
            <a:ext cx="324852"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1" name="Rektangel 10"/>
          <p:cNvSpPr/>
          <p:nvPr/>
        </p:nvSpPr>
        <p:spPr>
          <a:xfrm>
            <a:off x="3933662" y="3674225"/>
            <a:ext cx="324852"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2" name="Rektangel 11"/>
          <p:cNvSpPr/>
          <p:nvPr/>
        </p:nvSpPr>
        <p:spPr>
          <a:xfrm>
            <a:off x="4435710" y="3674225"/>
            <a:ext cx="324852"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3" name="Rektangel 12"/>
          <p:cNvSpPr/>
          <p:nvPr/>
        </p:nvSpPr>
        <p:spPr>
          <a:xfrm>
            <a:off x="4907678" y="3674225"/>
            <a:ext cx="324852"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4" name="Rektangel 13"/>
          <p:cNvSpPr/>
          <p:nvPr/>
        </p:nvSpPr>
        <p:spPr>
          <a:xfrm>
            <a:off x="5379645" y="3674225"/>
            <a:ext cx="829961"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Rektangel 16"/>
          <p:cNvSpPr/>
          <p:nvPr/>
        </p:nvSpPr>
        <p:spPr>
          <a:xfrm>
            <a:off x="6420595" y="3674225"/>
            <a:ext cx="324852"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8" name="Rektangel 17"/>
          <p:cNvSpPr/>
          <p:nvPr/>
        </p:nvSpPr>
        <p:spPr>
          <a:xfrm>
            <a:off x="6886107" y="3674225"/>
            <a:ext cx="324852"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9" name="Rektangel 18"/>
          <p:cNvSpPr/>
          <p:nvPr/>
        </p:nvSpPr>
        <p:spPr>
          <a:xfrm>
            <a:off x="7347131" y="3674225"/>
            <a:ext cx="324852" cy="706582"/>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Tree>
    <p:extLst>
      <p:ext uri="{BB962C8B-B14F-4D97-AF65-F5344CB8AC3E}">
        <p14:creationId xmlns:p14="http://schemas.microsoft.com/office/powerpoint/2010/main" val="583645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1844766" y="1320076"/>
            <a:ext cx="4827497" cy="616790"/>
          </a:xfrm>
        </p:spPr>
        <p:txBody>
          <a:bodyPr/>
          <a:lstStyle/>
          <a:p>
            <a:r>
              <a:rPr lang="sv-SE" dirty="0" smtClean="0"/>
              <a:t>Parser</a:t>
            </a:r>
            <a:endParaRPr lang="sv-SE" dirty="0"/>
          </a:p>
        </p:txBody>
      </p:sp>
      <p:sp>
        <p:nvSpPr>
          <p:cNvPr id="5" name="textruta 4"/>
          <p:cNvSpPr txBox="1"/>
          <p:nvPr/>
        </p:nvSpPr>
        <p:spPr>
          <a:xfrm>
            <a:off x="3133237" y="2710566"/>
            <a:ext cx="1139505" cy="646331"/>
          </a:xfrm>
          <a:prstGeom prst="rect">
            <a:avLst/>
          </a:prstGeom>
          <a:noFill/>
        </p:spPr>
        <p:txBody>
          <a:bodyPr wrap="square" rtlCol="0">
            <a:spAutoFit/>
          </a:bodyPr>
          <a:lstStyle/>
          <a:p>
            <a:pPr algn="l"/>
            <a:r>
              <a:rPr lang="sv-SE" sz="3600" dirty="0" err="1" smtClean="0"/>
              <a:t>DSr</a:t>
            </a:r>
            <a:endParaRPr lang="sv-SE" sz="3600" dirty="0" smtClean="0"/>
          </a:p>
        </p:txBody>
      </p:sp>
      <p:sp>
        <p:nvSpPr>
          <p:cNvPr id="6" name="textruta 5"/>
          <p:cNvSpPr txBox="1"/>
          <p:nvPr/>
        </p:nvSpPr>
        <p:spPr>
          <a:xfrm>
            <a:off x="1844766" y="1936866"/>
            <a:ext cx="6450676" cy="646331"/>
          </a:xfrm>
          <a:prstGeom prst="rect">
            <a:avLst/>
          </a:prstGeom>
          <a:noFill/>
        </p:spPr>
        <p:txBody>
          <a:bodyPr wrap="square" rtlCol="0">
            <a:spAutoFit/>
          </a:bodyPr>
          <a:lstStyle/>
          <a:p>
            <a:pPr algn="l"/>
            <a:r>
              <a:rPr lang="sv-SE" dirty="0" smtClean="0"/>
              <a:t>Går igenom alla tokens och bygger upp ett beräkningsträd (abstract </a:t>
            </a:r>
            <a:r>
              <a:rPr lang="sv-SE" dirty="0" err="1" smtClean="0"/>
              <a:t>search</a:t>
            </a:r>
            <a:r>
              <a:rPr lang="sv-SE" dirty="0" smtClean="0"/>
              <a:t> </a:t>
            </a:r>
            <a:r>
              <a:rPr lang="sv-SE" dirty="0" err="1" smtClean="0"/>
              <a:t>tree</a:t>
            </a:r>
            <a:r>
              <a:rPr lang="sv-SE" dirty="0" smtClean="0"/>
              <a:t>) baserat på språkets regler.</a:t>
            </a:r>
          </a:p>
        </p:txBody>
      </p:sp>
      <p:sp>
        <p:nvSpPr>
          <p:cNvPr id="3" name="Rektangel 2"/>
          <p:cNvSpPr/>
          <p:nvPr/>
        </p:nvSpPr>
        <p:spPr>
          <a:xfrm>
            <a:off x="4000071" y="2710565"/>
            <a:ext cx="545342" cy="646331"/>
          </a:xfrm>
          <a:prstGeom prst="rect">
            <a:avLst/>
          </a:prstGeom>
        </p:spPr>
        <p:txBody>
          <a:bodyPr wrap="none">
            <a:spAutoFit/>
          </a:bodyPr>
          <a:lstStyle/>
          <a:p>
            <a:r>
              <a:rPr lang="sv-SE" sz="3600" dirty="0"/>
              <a:t>&lt;-</a:t>
            </a:r>
          </a:p>
        </p:txBody>
      </p:sp>
      <p:sp>
        <p:nvSpPr>
          <p:cNvPr id="4" name="Rektangel 3"/>
          <p:cNvSpPr/>
          <p:nvPr/>
        </p:nvSpPr>
        <p:spPr>
          <a:xfrm>
            <a:off x="4513170" y="2715706"/>
            <a:ext cx="444352" cy="646331"/>
          </a:xfrm>
          <a:prstGeom prst="rect">
            <a:avLst/>
          </a:prstGeom>
        </p:spPr>
        <p:txBody>
          <a:bodyPr wrap="none">
            <a:spAutoFit/>
          </a:bodyPr>
          <a:lstStyle/>
          <a:p>
            <a:r>
              <a:rPr lang="sv-SE" sz="3600" dirty="0"/>
              <a:t>1</a:t>
            </a:r>
          </a:p>
        </p:txBody>
      </p:sp>
      <p:sp>
        <p:nvSpPr>
          <p:cNvPr id="7" name="Rektangel 6"/>
          <p:cNvSpPr/>
          <p:nvPr/>
        </p:nvSpPr>
        <p:spPr>
          <a:xfrm>
            <a:off x="4810780" y="2710564"/>
            <a:ext cx="445956" cy="646331"/>
          </a:xfrm>
          <a:prstGeom prst="rect">
            <a:avLst/>
          </a:prstGeom>
        </p:spPr>
        <p:txBody>
          <a:bodyPr wrap="none">
            <a:spAutoFit/>
          </a:bodyPr>
          <a:lstStyle/>
          <a:p>
            <a:r>
              <a:rPr lang="sv-SE" sz="3600" dirty="0"/>
              <a:t>+</a:t>
            </a:r>
          </a:p>
        </p:txBody>
      </p:sp>
      <p:sp>
        <p:nvSpPr>
          <p:cNvPr id="8" name="Rektangel 7"/>
          <p:cNvSpPr/>
          <p:nvPr/>
        </p:nvSpPr>
        <p:spPr>
          <a:xfrm>
            <a:off x="5185172" y="2715706"/>
            <a:ext cx="444352" cy="646331"/>
          </a:xfrm>
          <a:prstGeom prst="rect">
            <a:avLst/>
          </a:prstGeom>
        </p:spPr>
        <p:txBody>
          <a:bodyPr wrap="none">
            <a:spAutoFit/>
          </a:bodyPr>
          <a:lstStyle/>
          <a:p>
            <a:r>
              <a:rPr lang="sv-SE" sz="3600" dirty="0"/>
              <a:t>2</a:t>
            </a:r>
          </a:p>
        </p:txBody>
      </p:sp>
      <p:sp>
        <p:nvSpPr>
          <p:cNvPr id="9" name="Rektangel 8"/>
          <p:cNvSpPr/>
          <p:nvPr/>
        </p:nvSpPr>
        <p:spPr>
          <a:xfrm>
            <a:off x="5559494" y="2720848"/>
            <a:ext cx="383438" cy="646331"/>
          </a:xfrm>
          <a:prstGeom prst="rect">
            <a:avLst/>
          </a:prstGeom>
        </p:spPr>
        <p:txBody>
          <a:bodyPr wrap="none">
            <a:spAutoFit/>
          </a:bodyPr>
          <a:lstStyle/>
          <a:p>
            <a:r>
              <a:rPr lang="sv-SE" sz="3600" dirty="0"/>
              <a:t>*</a:t>
            </a:r>
          </a:p>
        </p:txBody>
      </p:sp>
      <p:sp>
        <p:nvSpPr>
          <p:cNvPr id="10" name="Rektangel 9"/>
          <p:cNvSpPr/>
          <p:nvPr/>
        </p:nvSpPr>
        <p:spPr>
          <a:xfrm>
            <a:off x="5878813" y="2710563"/>
            <a:ext cx="1037463" cy="646331"/>
          </a:xfrm>
          <a:prstGeom prst="rect">
            <a:avLst/>
          </a:prstGeom>
        </p:spPr>
        <p:txBody>
          <a:bodyPr wrap="none">
            <a:spAutoFit/>
          </a:bodyPr>
          <a:lstStyle/>
          <a:p>
            <a:r>
              <a:rPr lang="sv-SE" sz="3600" dirty="0"/>
              <a:t>DS1</a:t>
            </a:r>
          </a:p>
        </p:txBody>
      </p:sp>
      <p:sp>
        <p:nvSpPr>
          <p:cNvPr id="11" name="Rektangel 10"/>
          <p:cNvSpPr/>
          <p:nvPr/>
        </p:nvSpPr>
        <p:spPr>
          <a:xfrm>
            <a:off x="6783728" y="2720848"/>
            <a:ext cx="445956" cy="646331"/>
          </a:xfrm>
          <a:prstGeom prst="rect">
            <a:avLst/>
          </a:prstGeom>
        </p:spPr>
        <p:txBody>
          <a:bodyPr wrap="none">
            <a:spAutoFit/>
          </a:bodyPr>
          <a:lstStyle/>
          <a:p>
            <a:r>
              <a:rPr lang="sv-SE" sz="3600" dirty="0"/>
              <a:t>+</a:t>
            </a:r>
          </a:p>
        </p:txBody>
      </p:sp>
      <p:sp>
        <p:nvSpPr>
          <p:cNvPr id="12" name="Rektangel 11"/>
          <p:cNvSpPr/>
          <p:nvPr/>
        </p:nvSpPr>
        <p:spPr>
          <a:xfrm>
            <a:off x="7165565" y="2720848"/>
            <a:ext cx="444352" cy="646331"/>
          </a:xfrm>
          <a:prstGeom prst="rect">
            <a:avLst/>
          </a:prstGeom>
        </p:spPr>
        <p:txBody>
          <a:bodyPr wrap="none">
            <a:spAutoFit/>
          </a:bodyPr>
          <a:lstStyle/>
          <a:p>
            <a:r>
              <a:rPr lang="sv-SE" sz="3600" dirty="0"/>
              <a:t>3</a:t>
            </a:r>
          </a:p>
        </p:txBody>
      </p:sp>
      <p:sp>
        <p:nvSpPr>
          <p:cNvPr id="13" name="Rektangel 12"/>
          <p:cNvSpPr/>
          <p:nvPr/>
        </p:nvSpPr>
        <p:spPr>
          <a:xfrm>
            <a:off x="7515933" y="2669222"/>
            <a:ext cx="303288" cy="646331"/>
          </a:xfrm>
          <a:prstGeom prst="rect">
            <a:avLst/>
          </a:prstGeom>
        </p:spPr>
        <p:txBody>
          <a:bodyPr wrap="none">
            <a:spAutoFit/>
          </a:bodyPr>
          <a:lstStyle/>
          <a:p>
            <a:r>
              <a:rPr lang="sv-SE" sz="3600" dirty="0"/>
              <a:t>;</a:t>
            </a:r>
          </a:p>
        </p:txBody>
      </p:sp>
    </p:spTree>
    <p:extLst>
      <p:ext uri="{BB962C8B-B14F-4D97-AF65-F5344CB8AC3E}">
        <p14:creationId xmlns:p14="http://schemas.microsoft.com/office/powerpoint/2010/main" val="4287441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1844766" y="1320076"/>
            <a:ext cx="4827497" cy="616790"/>
          </a:xfrm>
        </p:spPr>
        <p:txBody>
          <a:bodyPr/>
          <a:lstStyle/>
          <a:p>
            <a:r>
              <a:rPr lang="sv-SE" dirty="0" smtClean="0"/>
              <a:t>Parser</a:t>
            </a:r>
            <a:endParaRPr lang="sv-SE" dirty="0"/>
          </a:p>
        </p:txBody>
      </p:sp>
      <p:sp>
        <p:nvSpPr>
          <p:cNvPr id="5" name="textruta 4"/>
          <p:cNvSpPr txBox="1"/>
          <p:nvPr/>
        </p:nvSpPr>
        <p:spPr>
          <a:xfrm>
            <a:off x="3033944" y="3494547"/>
            <a:ext cx="1139505" cy="646331"/>
          </a:xfrm>
          <a:prstGeom prst="rect">
            <a:avLst/>
          </a:prstGeom>
          <a:noFill/>
        </p:spPr>
        <p:txBody>
          <a:bodyPr wrap="square" rtlCol="0">
            <a:spAutoFit/>
          </a:bodyPr>
          <a:lstStyle/>
          <a:p>
            <a:pPr algn="l"/>
            <a:r>
              <a:rPr lang="sv-SE" sz="3600" dirty="0" err="1" smtClean="0"/>
              <a:t>DSr</a:t>
            </a:r>
            <a:endParaRPr lang="sv-SE" sz="3600" dirty="0" smtClean="0"/>
          </a:p>
        </p:txBody>
      </p:sp>
      <p:sp>
        <p:nvSpPr>
          <p:cNvPr id="6" name="textruta 5"/>
          <p:cNvSpPr txBox="1"/>
          <p:nvPr/>
        </p:nvSpPr>
        <p:spPr>
          <a:xfrm>
            <a:off x="1844766" y="1936866"/>
            <a:ext cx="6450676" cy="646331"/>
          </a:xfrm>
          <a:prstGeom prst="rect">
            <a:avLst/>
          </a:prstGeom>
          <a:noFill/>
        </p:spPr>
        <p:txBody>
          <a:bodyPr wrap="square" rtlCol="0">
            <a:spAutoFit/>
          </a:bodyPr>
          <a:lstStyle/>
          <a:p>
            <a:pPr algn="l"/>
            <a:r>
              <a:rPr lang="sv-SE" dirty="0" smtClean="0"/>
              <a:t>Går igenom alla tokens och bygger upp ett beräkningsträd (abstract </a:t>
            </a:r>
            <a:r>
              <a:rPr lang="sv-SE" dirty="0" err="1" smtClean="0"/>
              <a:t>search</a:t>
            </a:r>
            <a:r>
              <a:rPr lang="sv-SE" dirty="0" smtClean="0"/>
              <a:t> </a:t>
            </a:r>
            <a:r>
              <a:rPr lang="sv-SE" dirty="0" err="1" smtClean="0"/>
              <a:t>tree</a:t>
            </a:r>
            <a:r>
              <a:rPr lang="sv-SE" dirty="0" smtClean="0"/>
              <a:t>) baserat på språkets regler.</a:t>
            </a:r>
          </a:p>
        </p:txBody>
      </p:sp>
      <p:sp>
        <p:nvSpPr>
          <p:cNvPr id="3" name="Rektangel 2"/>
          <p:cNvSpPr/>
          <p:nvPr/>
        </p:nvSpPr>
        <p:spPr>
          <a:xfrm>
            <a:off x="4000071" y="2710565"/>
            <a:ext cx="545342" cy="646331"/>
          </a:xfrm>
          <a:prstGeom prst="rect">
            <a:avLst/>
          </a:prstGeom>
        </p:spPr>
        <p:txBody>
          <a:bodyPr wrap="none">
            <a:spAutoFit/>
          </a:bodyPr>
          <a:lstStyle/>
          <a:p>
            <a:r>
              <a:rPr lang="sv-SE" sz="3600" dirty="0"/>
              <a:t>&lt;-</a:t>
            </a:r>
          </a:p>
        </p:txBody>
      </p:sp>
      <p:sp>
        <p:nvSpPr>
          <p:cNvPr id="4" name="Rektangel 3"/>
          <p:cNvSpPr/>
          <p:nvPr/>
        </p:nvSpPr>
        <p:spPr>
          <a:xfrm>
            <a:off x="4605251" y="3456895"/>
            <a:ext cx="444352" cy="646331"/>
          </a:xfrm>
          <a:prstGeom prst="rect">
            <a:avLst/>
          </a:prstGeom>
        </p:spPr>
        <p:txBody>
          <a:bodyPr wrap="none">
            <a:spAutoFit/>
          </a:bodyPr>
          <a:lstStyle/>
          <a:p>
            <a:r>
              <a:rPr lang="sv-SE" sz="3600" dirty="0"/>
              <a:t>1</a:t>
            </a:r>
          </a:p>
        </p:txBody>
      </p:sp>
      <p:sp>
        <p:nvSpPr>
          <p:cNvPr id="7" name="Rektangel 6"/>
          <p:cNvSpPr/>
          <p:nvPr/>
        </p:nvSpPr>
        <p:spPr>
          <a:xfrm>
            <a:off x="4902861" y="3451753"/>
            <a:ext cx="445956" cy="646331"/>
          </a:xfrm>
          <a:prstGeom prst="rect">
            <a:avLst/>
          </a:prstGeom>
        </p:spPr>
        <p:txBody>
          <a:bodyPr wrap="none">
            <a:spAutoFit/>
          </a:bodyPr>
          <a:lstStyle/>
          <a:p>
            <a:r>
              <a:rPr lang="sv-SE" sz="3600" dirty="0"/>
              <a:t>+</a:t>
            </a:r>
          </a:p>
        </p:txBody>
      </p:sp>
      <p:sp>
        <p:nvSpPr>
          <p:cNvPr id="8" name="Rektangel 7"/>
          <p:cNvSpPr/>
          <p:nvPr/>
        </p:nvSpPr>
        <p:spPr>
          <a:xfrm>
            <a:off x="5277253" y="3456895"/>
            <a:ext cx="444352" cy="646331"/>
          </a:xfrm>
          <a:prstGeom prst="rect">
            <a:avLst/>
          </a:prstGeom>
        </p:spPr>
        <p:txBody>
          <a:bodyPr wrap="none">
            <a:spAutoFit/>
          </a:bodyPr>
          <a:lstStyle/>
          <a:p>
            <a:r>
              <a:rPr lang="sv-SE" sz="3600" dirty="0"/>
              <a:t>2</a:t>
            </a:r>
          </a:p>
        </p:txBody>
      </p:sp>
      <p:sp>
        <p:nvSpPr>
          <p:cNvPr id="9" name="Rektangel 8"/>
          <p:cNvSpPr/>
          <p:nvPr/>
        </p:nvSpPr>
        <p:spPr>
          <a:xfrm>
            <a:off x="5651575" y="3462037"/>
            <a:ext cx="383438" cy="646331"/>
          </a:xfrm>
          <a:prstGeom prst="rect">
            <a:avLst/>
          </a:prstGeom>
        </p:spPr>
        <p:txBody>
          <a:bodyPr wrap="none">
            <a:spAutoFit/>
          </a:bodyPr>
          <a:lstStyle/>
          <a:p>
            <a:r>
              <a:rPr lang="sv-SE" sz="3600" dirty="0"/>
              <a:t>*</a:t>
            </a:r>
          </a:p>
        </p:txBody>
      </p:sp>
      <p:sp>
        <p:nvSpPr>
          <p:cNvPr id="10" name="Rektangel 9"/>
          <p:cNvSpPr/>
          <p:nvPr/>
        </p:nvSpPr>
        <p:spPr>
          <a:xfrm>
            <a:off x="5970894" y="3451752"/>
            <a:ext cx="1037463" cy="646331"/>
          </a:xfrm>
          <a:prstGeom prst="rect">
            <a:avLst/>
          </a:prstGeom>
        </p:spPr>
        <p:txBody>
          <a:bodyPr wrap="none">
            <a:spAutoFit/>
          </a:bodyPr>
          <a:lstStyle/>
          <a:p>
            <a:r>
              <a:rPr lang="sv-SE" sz="3600" dirty="0"/>
              <a:t>DS1</a:t>
            </a:r>
          </a:p>
        </p:txBody>
      </p:sp>
      <p:sp>
        <p:nvSpPr>
          <p:cNvPr id="11" name="Rektangel 10"/>
          <p:cNvSpPr/>
          <p:nvPr/>
        </p:nvSpPr>
        <p:spPr>
          <a:xfrm>
            <a:off x="6875809" y="3462037"/>
            <a:ext cx="445956" cy="646331"/>
          </a:xfrm>
          <a:prstGeom prst="rect">
            <a:avLst/>
          </a:prstGeom>
        </p:spPr>
        <p:txBody>
          <a:bodyPr wrap="none">
            <a:spAutoFit/>
          </a:bodyPr>
          <a:lstStyle/>
          <a:p>
            <a:r>
              <a:rPr lang="sv-SE" sz="3600" dirty="0"/>
              <a:t>+</a:t>
            </a:r>
          </a:p>
        </p:txBody>
      </p:sp>
      <p:sp>
        <p:nvSpPr>
          <p:cNvPr id="12" name="Rektangel 11"/>
          <p:cNvSpPr/>
          <p:nvPr/>
        </p:nvSpPr>
        <p:spPr>
          <a:xfrm>
            <a:off x="7257646" y="3462037"/>
            <a:ext cx="444352" cy="646331"/>
          </a:xfrm>
          <a:prstGeom prst="rect">
            <a:avLst/>
          </a:prstGeom>
        </p:spPr>
        <p:txBody>
          <a:bodyPr wrap="none">
            <a:spAutoFit/>
          </a:bodyPr>
          <a:lstStyle/>
          <a:p>
            <a:r>
              <a:rPr lang="sv-SE" sz="3600" dirty="0"/>
              <a:t>3</a:t>
            </a:r>
          </a:p>
        </p:txBody>
      </p:sp>
      <p:sp>
        <p:nvSpPr>
          <p:cNvPr id="13" name="Rektangel 12"/>
          <p:cNvSpPr/>
          <p:nvPr/>
        </p:nvSpPr>
        <p:spPr>
          <a:xfrm>
            <a:off x="7608014" y="3410411"/>
            <a:ext cx="303288" cy="646331"/>
          </a:xfrm>
          <a:prstGeom prst="rect">
            <a:avLst/>
          </a:prstGeom>
        </p:spPr>
        <p:txBody>
          <a:bodyPr wrap="none">
            <a:spAutoFit/>
          </a:bodyPr>
          <a:lstStyle/>
          <a:p>
            <a:r>
              <a:rPr lang="sv-SE" sz="3600" dirty="0"/>
              <a:t>;</a:t>
            </a:r>
          </a:p>
        </p:txBody>
      </p:sp>
      <p:sp>
        <p:nvSpPr>
          <p:cNvPr id="14" name="Ellips 13"/>
          <p:cNvSpPr/>
          <p:nvPr/>
        </p:nvSpPr>
        <p:spPr>
          <a:xfrm>
            <a:off x="4000071" y="2720848"/>
            <a:ext cx="605180" cy="72062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5" name="Ellips 14"/>
          <p:cNvSpPr/>
          <p:nvPr/>
        </p:nvSpPr>
        <p:spPr>
          <a:xfrm>
            <a:off x="3033944" y="3451752"/>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6" name="Ellips 15"/>
          <p:cNvSpPr/>
          <p:nvPr/>
        </p:nvSpPr>
        <p:spPr>
          <a:xfrm>
            <a:off x="4302661" y="3425721"/>
            <a:ext cx="4160048" cy="783982"/>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18" name="Rak koppling 17"/>
          <p:cNvCxnSpPr>
            <a:stCxn id="15" idx="7"/>
            <a:endCxn id="14" idx="3"/>
          </p:cNvCxnSpPr>
          <p:nvPr/>
        </p:nvCxnSpPr>
        <p:spPr>
          <a:xfrm flipV="1">
            <a:off x="3858585" y="3335936"/>
            <a:ext cx="230113" cy="229875"/>
          </a:xfrm>
          <a:prstGeom prst="line">
            <a:avLst/>
          </a:prstGeom>
          <a:ln/>
        </p:spPr>
        <p:style>
          <a:lnRef idx="1">
            <a:schemeClr val="dk1"/>
          </a:lnRef>
          <a:fillRef idx="0">
            <a:schemeClr val="dk1"/>
          </a:fillRef>
          <a:effectRef idx="0">
            <a:schemeClr val="dk1"/>
          </a:effectRef>
          <a:fontRef idx="minor">
            <a:schemeClr val="tx1"/>
          </a:fontRef>
        </p:style>
      </p:cxnSp>
      <p:cxnSp>
        <p:nvCxnSpPr>
          <p:cNvPr id="20" name="Rak koppling 19"/>
          <p:cNvCxnSpPr>
            <a:stCxn id="14" idx="5"/>
            <a:endCxn id="16" idx="1"/>
          </p:cNvCxnSpPr>
          <p:nvPr/>
        </p:nvCxnSpPr>
        <p:spPr>
          <a:xfrm>
            <a:off x="4516624" y="3335936"/>
            <a:ext cx="395262" cy="204597"/>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8965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1844766" y="1320076"/>
            <a:ext cx="4827497" cy="616790"/>
          </a:xfrm>
        </p:spPr>
        <p:txBody>
          <a:bodyPr/>
          <a:lstStyle/>
          <a:p>
            <a:r>
              <a:rPr lang="sv-SE" dirty="0" smtClean="0"/>
              <a:t>Parser</a:t>
            </a:r>
            <a:endParaRPr lang="sv-SE" dirty="0"/>
          </a:p>
        </p:txBody>
      </p:sp>
      <p:sp>
        <p:nvSpPr>
          <p:cNvPr id="5" name="textruta 4"/>
          <p:cNvSpPr txBox="1"/>
          <p:nvPr/>
        </p:nvSpPr>
        <p:spPr>
          <a:xfrm>
            <a:off x="3033944" y="3494547"/>
            <a:ext cx="1139505" cy="646331"/>
          </a:xfrm>
          <a:prstGeom prst="rect">
            <a:avLst/>
          </a:prstGeom>
          <a:noFill/>
        </p:spPr>
        <p:txBody>
          <a:bodyPr wrap="square" rtlCol="0">
            <a:spAutoFit/>
          </a:bodyPr>
          <a:lstStyle/>
          <a:p>
            <a:pPr algn="l"/>
            <a:r>
              <a:rPr lang="sv-SE" sz="3600" dirty="0" err="1" smtClean="0"/>
              <a:t>DSr</a:t>
            </a:r>
            <a:endParaRPr lang="sv-SE" sz="3600" dirty="0" smtClean="0"/>
          </a:p>
        </p:txBody>
      </p:sp>
      <p:sp>
        <p:nvSpPr>
          <p:cNvPr id="6" name="textruta 5"/>
          <p:cNvSpPr txBox="1"/>
          <p:nvPr/>
        </p:nvSpPr>
        <p:spPr>
          <a:xfrm>
            <a:off x="1844766" y="1936866"/>
            <a:ext cx="6450676" cy="646331"/>
          </a:xfrm>
          <a:prstGeom prst="rect">
            <a:avLst/>
          </a:prstGeom>
          <a:noFill/>
        </p:spPr>
        <p:txBody>
          <a:bodyPr wrap="square" rtlCol="0">
            <a:spAutoFit/>
          </a:bodyPr>
          <a:lstStyle/>
          <a:p>
            <a:pPr algn="l"/>
            <a:r>
              <a:rPr lang="sv-SE" dirty="0" smtClean="0"/>
              <a:t>Går igenom alla tokens och bygger upp ett beräkningsträd (abstract </a:t>
            </a:r>
            <a:r>
              <a:rPr lang="sv-SE" dirty="0" err="1" smtClean="0"/>
              <a:t>search</a:t>
            </a:r>
            <a:r>
              <a:rPr lang="sv-SE" dirty="0" smtClean="0"/>
              <a:t> </a:t>
            </a:r>
            <a:r>
              <a:rPr lang="sv-SE" dirty="0" err="1" smtClean="0"/>
              <a:t>tree</a:t>
            </a:r>
            <a:r>
              <a:rPr lang="sv-SE" dirty="0" smtClean="0"/>
              <a:t>) baserat på språkets regler.</a:t>
            </a:r>
          </a:p>
        </p:txBody>
      </p:sp>
      <p:sp>
        <p:nvSpPr>
          <p:cNvPr id="3" name="Rektangel 2"/>
          <p:cNvSpPr/>
          <p:nvPr/>
        </p:nvSpPr>
        <p:spPr>
          <a:xfrm>
            <a:off x="4000071" y="2710565"/>
            <a:ext cx="545342" cy="646331"/>
          </a:xfrm>
          <a:prstGeom prst="rect">
            <a:avLst/>
          </a:prstGeom>
        </p:spPr>
        <p:txBody>
          <a:bodyPr wrap="none">
            <a:spAutoFit/>
          </a:bodyPr>
          <a:lstStyle/>
          <a:p>
            <a:r>
              <a:rPr lang="sv-SE" sz="3600" dirty="0"/>
              <a:t>&lt;-</a:t>
            </a:r>
          </a:p>
        </p:txBody>
      </p:sp>
      <p:sp>
        <p:nvSpPr>
          <p:cNvPr id="4" name="Rektangel 3"/>
          <p:cNvSpPr/>
          <p:nvPr/>
        </p:nvSpPr>
        <p:spPr>
          <a:xfrm>
            <a:off x="4445598" y="4227755"/>
            <a:ext cx="444352" cy="646331"/>
          </a:xfrm>
          <a:prstGeom prst="rect">
            <a:avLst/>
          </a:prstGeom>
        </p:spPr>
        <p:txBody>
          <a:bodyPr wrap="none">
            <a:spAutoFit/>
          </a:bodyPr>
          <a:lstStyle/>
          <a:p>
            <a:r>
              <a:rPr lang="sv-SE" sz="3600" dirty="0"/>
              <a:t>1</a:t>
            </a:r>
          </a:p>
        </p:txBody>
      </p:sp>
      <p:sp>
        <p:nvSpPr>
          <p:cNvPr id="7" name="Rektangel 6"/>
          <p:cNvSpPr/>
          <p:nvPr/>
        </p:nvSpPr>
        <p:spPr>
          <a:xfrm>
            <a:off x="4902861" y="3451753"/>
            <a:ext cx="445956" cy="646331"/>
          </a:xfrm>
          <a:prstGeom prst="rect">
            <a:avLst/>
          </a:prstGeom>
        </p:spPr>
        <p:txBody>
          <a:bodyPr wrap="none">
            <a:spAutoFit/>
          </a:bodyPr>
          <a:lstStyle/>
          <a:p>
            <a:r>
              <a:rPr lang="sv-SE" sz="3600" dirty="0"/>
              <a:t>+</a:t>
            </a:r>
          </a:p>
        </p:txBody>
      </p:sp>
      <p:sp>
        <p:nvSpPr>
          <p:cNvPr id="8" name="Rektangel 7"/>
          <p:cNvSpPr/>
          <p:nvPr/>
        </p:nvSpPr>
        <p:spPr>
          <a:xfrm>
            <a:off x="5488880" y="4232899"/>
            <a:ext cx="444352" cy="646331"/>
          </a:xfrm>
          <a:prstGeom prst="rect">
            <a:avLst/>
          </a:prstGeom>
        </p:spPr>
        <p:txBody>
          <a:bodyPr wrap="none">
            <a:spAutoFit/>
          </a:bodyPr>
          <a:lstStyle/>
          <a:p>
            <a:r>
              <a:rPr lang="sv-SE" sz="3600" dirty="0"/>
              <a:t>2</a:t>
            </a:r>
          </a:p>
        </p:txBody>
      </p:sp>
      <p:sp>
        <p:nvSpPr>
          <p:cNvPr id="9" name="Rektangel 8"/>
          <p:cNvSpPr/>
          <p:nvPr/>
        </p:nvSpPr>
        <p:spPr>
          <a:xfrm>
            <a:off x="5863202" y="4238041"/>
            <a:ext cx="383438" cy="646331"/>
          </a:xfrm>
          <a:prstGeom prst="rect">
            <a:avLst/>
          </a:prstGeom>
        </p:spPr>
        <p:txBody>
          <a:bodyPr wrap="none">
            <a:spAutoFit/>
          </a:bodyPr>
          <a:lstStyle/>
          <a:p>
            <a:r>
              <a:rPr lang="sv-SE" sz="3600" dirty="0"/>
              <a:t>*</a:t>
            </a:r>
          </a:p>
        </p:txBody>
      </p:sp>
      <p:sp>
        <p:nvSpPr>
          <p:cNvPr id="10" name="Rektangel 9"/>
          <p:cNvSpPr/>
          <p:nvPr/>
        </p:nvSpPr>
        <p:spPr>
          <a:xfrm>
            <a:off x="6182521" y="4227756"/>
            <a:ext cx="1037463" cy="646331"/>
          </a:xfrm>
          <a:prstGeom prst="rect">
            <a:avLst/>
          </a:prstGeom>
        </p:spPr>
        <p:txBody>
          <a:bodyPr wrap="none">
            <a:spAutoFit/>
          </a:bodyPr>
          <a:lstStyle/>
          <a:p>
            <a:r>
              <a:rPr lang="sv-SE" sz="3600" dirty="0"/>
              <a:t>DS1</a:t>
            </a:r>
          </a:p>
        </p:txBody>
      </p:sp>
      <p:sp>
        <p:nvSpPr>
          <p:cNvPr id="11" name="Rektangel 10"/>
          <p:cNvSpPr/>
          <p:nvPr/>
        </p:nvSpPr>
        <p:spPr>
          <a:xfrm>
            <a:off x="7087436" y="4238041"/>
            <a:ext cx="445956" cy="646331"/>
          </a:xfrm>
          <a:prstGeom prst="rect">
            <a:avLst/>
          </a:prstGeom>
        </p:spPr>
        <p:txBody>
          <a:bodyPr wrap="none">
            <a:spAutoFit/>
          </a:bodyPr>
          <a:lstStyle/>
          <a:p>
            <a:r>
              <a:rPr lang="sv-SE" sz="3600" dirty="0"/>
              <a:t>+</a:t>
            </a:r>
          </a:p>
        </p:txBody>
      </p:sp>
      <p:sp>
        <p:nvSpPr>
          <p:cNvPr id="12" name="Rektangel 11"/>
          <p:cNvSpPr/>
          <p:nvPr/>
        </p:nvSpPr>
        <p:spPr>
          <a:xfrm>
            <a:off x="7469273" y="4238041"/>
            <a:ext cx="444352" cy="646331"/>
          </a:xfrm>
          <a:prstGeom prst="rect">
            <a:avLst/>
          </a:prstGeom>
        </p:spPr>
        <p:txBody>
          <a:bodyPr wrap="none">
            <a:spAutoFit/>
          </a:bodyPr>
          <a:lstStyle/>
          <a:p>
            <a:r>
              <a:rPr lang="sv-SE" sz="3600" dirty="0"/>
              <a:t>3</a:t>
            </a:r>
          </a:p>
        </p:txBody>
      </p:sp>
      <p:sp>
        <p:nvSpPr>
          <p:cNvPr id="13" name="Rektangel 12"/>
          <p:cNvSpPr/>
          <p:nvPr/>
        </p:nvSpPr>
        <p:spPr>
          <a:xfrm>
            <a:off x="7819641" y="4186415"/>
            <a:ext cx="303288" cy="646331"/>
          </a:xfrm>
          <a:prstGeom prst="rect">
            <a:avLst/>
          </a:prstGeom>
        </p:spPr>
        <p:txBody>
          <a:bodyPr wrap="none">
            <a:spAutoFit/>
          </a:bodyPr>
          <a:lstStyle/>
          <a:p>
            <a:r>
              <a:rPr lang="sv-SE" sz="3600" dirty="0"/>
              <a:t>;</a:t>
            </a:r>
          </a:p>
        </p:txBody>
      </p:sp>
      <p:sp>
        <p:nvSpPr>
          <p:cNvPr id="14" name="Ellips 13"/>
          <p:cNvSpPr/>
          <p:nvPr/>
        </p:nvSpPr>
        <p:spPr>
          <a:xfrm>
            <a:off x="4000071" y="2720848"/>
            <a:ext cx="605180" cy="72062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5" name="Ellips 14"/>
          <p:cNvSpPr/>
          <p:nvPr/>
        </p:nvSpPr>
        <p:spPr>
          <a:xfrm>
            <a:off x="3033944" y="3451752"/>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6" name="Ellips 15"/>
          <p:cNvSpPr/>
          <p:nvPr/>
        </p:nvSpPr>
        <p:spPr>
          <a:xfrm>
            <a:off x="4856206" y="3466555"/>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4230335" y="4237085"/>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19" name="Rak koppling 18"/>
          <p:cNvCxnSpPr>
            <a:stCxn id="14" idx="3"/>
            <a:endCxn id="15" idx="7"/>
          </p:cNvCxnSpPr>
          <p:nvPr/>
        </p:nvCxnSpPr>
        <p:spPr>
          <a:xfrm flipH="1">
            <a:off x="3858585" y="3335936"/>
            <a:ext cx="230113" cy="229875"/>
          </a:xfrm>
          <a:prstGeom prst="line">
            <a:avLst/>
          </a:prstGeom>
          <a:ln/>
        </p:spPr>
        <p:style>
          <a:lnRef idx="1">
            <a:schemeClr val="dk1"/>
          </a:lnRef>
          <a:fillRef idx="0">
            <a:schemeClr val="dk1"/>
          </a:fillRef>
          <a:effectRef idx="0">
            <a:schemeClr val="dk1"/>
          </a:effectRef>
          <a:fontRef idx="minor">
            <a:schemeClr val="tx1"/>
          </a:fontRef>
        </p:style>
      </p:cxnSp>
      <p:cxnSp>
        <p:nvCxnSpPr>
          <p:cNvPr id="21" name="Rak koppling 20"/>
          <p:cNvCxnSpPr>
            <a:stCxn id="14" idx="5"/>
            <a:endCxn id="16" idx="1"/>
          </p:cNvCxnSpPr>
          <p:nvPr/>
        </p:nvCxnSpPr>
        <p:spPr>
          <a:xfrm>
            <a:off x="4516624" y="3335936"/>
            <a:ext cx="416841" cy="224330"/>
          </a:xfrm>
          <a:prstGeom prst="line">
            <a:avLst/>
          </a:prstGeom>
          <a:ln/>
        </p:spPr>
        <p:style>
          <a:lnRef idx="1">
            <a:schemeClr val="dk1"/>
          </a:lnRef>
          <a:fillRef idx="0">
            <a:schemeClr val="dk1"/>
          </a:fillRef>
          <a:effectRef idx="0">
            <a:schemeClr val="dk1"/>
          </a:effectRef>
          <a:fontRef idx="minor">
            <a:schemeClr val="tx1"/>
          </a:fontRef>
        </p:style>
      </p:cxnSp>
      <p:cxnSp>
        <p:nvCxnSpPr>
          <p:cNvPr id="23" name="Rak koppling 22"/>
          <p:cNvCxnSpPr>
            <a:stCxn id="16" idx="3"/>
            <a:endCxn id="17" idx="0"/>
          </p:cNvCxnSpPr>
          <p:nvPr/>
        </p:nvCxnSpPr>
        <p:spPr>
          <a:xfrm flipH="1">
            <a:off x="4646794" y="4012742"/>
            <a:ext cx="286671" cy="224343"/>
          </a:xfrm>
          <a:prstGeom prst="line">
            <a:avLst/>
          </a:prstGeom>
          <a:ln/>
        </p:spPr>
        <p:style>
          <a:lnRef idx="1">
            <a:schemeClr val="dk1"/>
          </a:lnRef>
          <a:fillRef idx="0">
            <a:schemeClr val="dk1"/>
          </a:fillRef>
          <a:effectRef idx="0">
            <a:schemeClr val="dk1"/>
          </a:effectRef>
          <a:fontRef idx="minor">
            <a:schemeClr val="tx1"/>
          </a:fontRef>
        </p:style>
      </p:cxnSp>
      <p:sp>
        <p:nvSpPr>
          <p:cNvPr id="24" name="Ellips 23"/>
          <p:cNvSpPr/>
          <p:nvPr/>
        </p:nvSpPr>
        <p:spPr>
          <a:xfrm>
            <a:off x="5250616" y="4161960"/>
            <a:ext cx="3256384" cy="777919"/>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6" name="Rak koppling 25"/>
          <p:cNvCxnSpPr>
            <a:stCxn id="16" idx="5"/>
            <a:endCxn id="24" idx="1"/>
          </p:cNvCxnSpPr>
          <p:nvPr/>
        </p:nvCxnSpPr>
        <p:spPr>
          <a:xfrm>
            <a:off x="5306502" y="4012742"/>
            <a:ext cx="421000" cy="26314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4636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1844766" y="1320076"/>
            <a:ext cx="4827497" cy="616790"/>
          </a:xfrm>
        </p:spPr>
        <p:txBody>
          <a:bodyPr/>
          <a:lstStyle/>
          <a:p>
            <a:r>
              <a:rPr lang="sv-SE" dirty="0" smtClean="0"/>
              <a:t>Parser</a:t>
            </a:r>
            <a:endParaRPr lang="sv-SE" dirty="0"/>
          </a:p>
        </p:txBody>
      </p:sp>
      <p:sp>
        <p:nvSpPr>
          <p:cNvPr id="5" name="textruta 4"/>
          <p:cNvSpPr txBox="1"/>
          <p:nvPr/>
        </p:nvSpPr>
        <p:spPr>
          <a:xfrm>
            <a:off x="3033944" y="3494547"/>
            <a:ext cx="1139505" cy="646331"/>
          </a:xfrm>
          <a:prstGeom prst="rect">
            <a:avLst/>
          </a:prstGeom>
          <a:noFill/>
        </p:spPr>
        <p:txBody>
          <a:bodyPr wrap="square" rtlCol="0">
            <a:spAutoFit/>
          </a:bodyPr>
          <a:lstStyle/>
          <a:p>
            <a:pPr algn="l"/>
            <a:r>
              <a:rPr lang="sv-SE" sz="3600" dirty="0" err="1" smtClean="0"/>
              <a:t>DSr</a:t>
            </a:r>
            <a:endParaRPr lang="sv-SE" sz="3600" dirty="0" smtClean="0"/>
          </a:p>
        </p:txBody>
      </p:sp>
      <p:sp>
        <p:nvSpPr>
          <p:cNvPr id="6" name="textruta 5"/>
          <p:cNvSpPr txBox="1"/>
          <p:nvPr/>
        </p:nvSpPr>
        <p:spPr>
          <a:xfrm>
            <a:off x="1844766" y="1936866"/>
            <a:ext cx="6450676" cy="646331"/>
          </a:xfrm>
          <a:prstGeom prst="rect">
            <a:avLst/>
          </a:prstGeom>
          <a:noFill/>
        </p:spPr>
        <p:txBody>
          <a:bodyPr wrap="square" rtlCol="0">
            <a:spAutoFit/>
          </a:bodyPr>
          <a:lstStyle/>
          <a:p>
            <a:pPr algn="l"/>
            <a:r>
              <a:rPr lang="sv-SE" dirty="0" smtClean="0"/>
              <a:t>Går igenom alla tokens och bygger upp ett beräkningsträd (abstract </a:t>
            </a:r>
            <a:r>
              <a:rPr lang="sv-SE" dirty="0" err="1" smtClean="0"/>
              <a:t>search</a:t>
            </a:r>
            <a:r>
              <a:rPr lang="sv-SE" dirty="0" smtClean="0"/>
              <a:t> </a:t>
            </a:r>
            <a:r>
              <a:rPr lang="sv-SE" dirty="0" err="1" smtClean="0"/>
              <a:t>tree</a:t>
            </a:r>
            <a:r>
              <a:rPr lang="sv-SE" dirty="0" smtClean="0"/>
              <a:t>) baserat på språkets regler.</a:t>
            </a:r>
          </a:p>
        </p:txBody>
      </p:sp>
      <p:sp>
        <p:nvSpPr>
          <p:cNvPr id="3" name="Rektangel 2"/>
          <p:cNvSpPr/>
          <p:nvPr/>
        </p:nvSpPr>
        <p:spPr>
          <a:xfrm>
            <a:off x="4000071" y="2710565"/>
            <a:ext cx="545342" cy="646331"/>
          </a:xfrm>
          <a:prstGeom prst="rect">
            <a:avLst/>
          </a:prstGeom>
        </p:spPr>
        <p:txBody>
          <a:bodyPr wrap="none">
            <a:spAutoFit/>
          </a:bodyPr>
          <a:lstStyle/>
          <a:p>
            <a:r>
              <a:rPr lang="sv-SE" sz="3600" dirty="0"/>
              <a:t>&lt;-</a:t>
            </a:r>
          </a:p>
        </p:txBody>
      </p:sp>
      <p:sp>
        <p:nvSpPr>
          <p:cNvPr id="4" name="Rektangel 3"/>
          <p:cNvSpPr/>
          <p:nvPr/>
        </p:nvSpPr>
        <p:spPr>
          <a:xfrm>
            <a:off x="4445598" y="4227755"/>
            <a:ext cx="444352" cy="646331"/>
          </a:xfrm>
          <a:prstGeom prst="rect">
            <a:avLst/>
          </a:prstGeom>
        </p:spPr>
        <p:txBody>
          <a:bodyPr wrap="none">
            <a:spAutoFit/>
          </a:bodyPr>
          <a:lstStyle/>
          <a:p>
            <a:r>
              <a:rPr lang="sv-SE" sz="3600" dirty="0"/>
              <a:t>1</a:t>
            </a:r>
          </a:p>
        </p:txBody>
      </p:sp>
      <p:sp>
        <p:nvSpPr>
          <p:cNvPr id="7" name="Rektangel 6"/>
          <p:cNvSpPr/>
          <p:nvPr/>
        </p:nvSpPr>
        <p:spPr>
          <a:xfrm>
            <a:off x="4902861" y="3451753"/>
            <a:ext cx="445956" cy="646331"/>
          </a:xfrm>
          <a:prstGeom prst="rect">
            <a:avLst/>
          </a:prstGeom>
        </p:spPr>
        <p:txBody>
          <a:bodyPr wrap="none">
            <a:spAutoFit/>
          </a:bodyPr>
          <a:lstStyle/>
          <a:p>
            <a:r>
              <a:rPr lang="sv-SE" sz="3600" dirty="0"/>
              <a:t>+</a:t>
            </a:r>
          </a:p>
        </p:txBody>
      </p:sp>
      <p:sp>
        <p:nvSpPr>
          <p:cNvPr id="8" name="Rektangel 7"/>
          <p:cNvSpPr/>
          <p:nvPr/>
        </p:nvSpPr>
        <p:spPr>
          <a:xfrm>
            <a:off x="4210990" y="5216571"/>
            <a:ext cx="444352" cy="646331"/>
          </a:xfrm>
          <a:prstGeom prst="rect">
            <a:avLst/>
          </a:prstGeom>
        </p:spPr>
        <p:txBody>
          <a:bodyPr wrap="none">
            <a:spAutoFit/>
          </a:bodyPr>
          <a:lstStyle/>
          <a:p>
            <a:r>
              <a:rPr lang="sv-SE" sz="3600" dirty="0"/>
              <a:t>2</a:t>
            </a:r>
          </a:p>
        </p:txBody>
      </p:sp>
      <p:sp>
        <p:nvSpPr>
          <p:cNvPr id="9" name="Rektangel 8"/>
          <p:cNvSpPr/>
          <p:nvPr/>
        </p:nvSpPr>
        <p:spPr>
          <a:xfrm>
            <a:off x="4585312" y="5221713"/>
            <a:ext cx="383438" cy="646331"/>
          </a:xfrm>
          <a:prstGeom prst="rect">
            <a:avLst/>
          </a:prstGeom>
        </p:spPr>
        <p:txBody>
          <a:bodyPr wrap="none">
            <a:spAutoFit/>
          </a:bodyPr>
          <a:lstStyle/>
          <a:p>
            <a:r>
              <a:rPr lang="sv-SE" sz="3600" dirty="0"/>
              <a:t>*</a:t>
            </a:r>
          </a:p>
        </p:txBody>
      </p:sp>
      <p:sp>
        <p:nvSpPr>
          <p:cNvPr id="10" name="Rektangel 9"/>
          <p:cNvSpPr/>
          <p:nvPr/>
        </p:nvSpPr>
        <p:spPr>
          <a:xfrm>
            <a:off x="4904631" y="5211428"/>
            <a:ext cx="1037463" cy="646331"/>
          </a:xfrm>
          <a:prstGeom prst="rect">
            <a:avLst/>
          </a:prstGeom>
        </p:spPr>
        <p:txBody>
          <a:bodyPr wrap="none">
            <a:spAutoFit/>
          </a:bodyPr>
          <a:lstStyle/>
          <a:p>
            <a:r>
              <a:rPr lang="sv-SE" sz="3600" dirty="0"/>
              <a:t>DS1</a:t>
            </a:r>
          </a:p>
        </p:txBody>
      </p:sp>
      <p:sp>
        <p:nvSpPr>
          <p:cNvPr id="11" name="Rektangel 10"/>
          <p:cNvSpPr/>
          <p:nvPr/>
        </p:nvSpPr>
        <p:spPr>
          <a:xfrm>
            <a:off x="5846402" y="4279390"/>
            <a:ext cx="445956" cy="646331"/>
          </a:xfrm>
          <a:prstGeom prst="rect">
            <a:avLst/>
          </a:prstGeom>
        </p:spPr>
        <p:txBody>
          <a:bodyPr wrap="none">
            <a:spAutoFit/>
          </a:bodyPr>
          <a:lstStyle/>
          <a:p>
            <a:r>
              <a:rPr lang="sv-SE" sz="3600" dirty="0"/>
              <a:t>+</a:t>
            </a:r>
          </a:p>
        </p:txBody>
      </p:sp>
      <p:sp>
        <p:nvSpPr>
          <p:cNvPr id="12" name="Rektangel 11"/>
          <p:cNvSpPr/>
          <p:nvPr/>
        </p:nvSpPr>
        <p:spPr>
          <a:xfrm>
            <a:off x="6813981" y="5147064"/>
            <a:ext cx="444352" cy="646331"/>
          </a:xfrm>
          <a:prstGeom prst="rect">
            <a:avLst/>
          </a:prstGeom>
        </p:spPr>
        <p:txBody>
          <a:bodyPr wrap="none">
            <a:spAutoFit/>
          </a:bodyPr>
          <a:lstStyle/>
          <a:p>
            <a:r>
              <a:rPr lang="sv-SE" sz="3600" dirty="0"/>
              <a:t>3</a:t>
            </a:r>
          </a:p>
        </p:txBody>
      </p:sp>
      <p:sp>
        <p:nvSpPr>
          <p:cNvPr id="14" name="Ellips 13"/>
          <p:cNvSpPr/>
          <p:nvPr/>
        </p:nvSpPr>
        <p:spPr>
          <a:xfrm>
            <a:off x="4000071" y="2720848"/>
            <a:ext cx="605180" cy="72062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5" name="Ellips 14"/>
          <p:cNvSpPr/>
          <p:nvPr/>
        </p:nvSpPr>
        <p:spPr>
          <a:xfrm>
            <a:off x="3033944" y="3451752"/>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6" name="Ellips 15"/>
          <p:cNvSpPr/>
          <p:nvPr/>
        </p:nvSpPr>
        <p:spPr>
          <a:xfrm>
            <a:off x="4856206" y="3466555"/>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4230335" y="4237085"/>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19" name="Rak koppling 18"/>
          <p:cNvCxnSpPr>
            <a:stCxn id="14" idx="3"/>
            <a:endCxn id="15" idx="7"/>
          </p:cNvCxnSpPr>
          <p:nvPr/>
        </p:nvCxnSpPr>
        <p:spPr>
          <a:xfrm flipH="1">
            <a:off x="3858585" y="3335936"/>
            <a:ext cx="230113" cy="229875"/>
          </a:xfrm>
          <a:prstGeom prst="line">
            <a:avLst/>
          </a:prstGeom>
          <a:ln/>
        </p:spPr>
        <p:style>
          <a:lnRef idx="1">
            <a:schemeClr val="dk1"/>
          </a:lnRef>
          <a:fillRef idx="0">
            <a:schemeClr val="dk1"/>
          </a:fillRef>
          <a:effectRef idx="0">
            <a:schemeClr val="dk1"/>
          </a:effectRef>
          <a:fontRef idx="minor">
            <a:schemeClr val="tx1"/>
          </a:fontRef>
        </p:style>
      </p:cxnSp>
      <p:cxnSp>
        <p:nvCxnSpPr>
          <p:cNvPr id="21" name="Rak koppling 20"/>
          <p:cNvCxnSpPr>
            <a:stCxn id="14" idx="5"/>
            <a:endCxn id="16" idx="1"/>
          </p:cNvCxnSpPr>
          <p:nvPr/>
        </p:nvCxnSpPr>
        <p:spPr>
          <a:xfrm>
            <a:off x="4516624" y="3335936"/>
            <a:ext cx="416841" cy="224330"/>
          </a:xfrm>
          <a:prstGeom prst="line">
            <a:avLst/>
          </a:prstGeom>
          <a:ln/>
        </p:spPr>
        <p:style>
          <a:lnRef idx="1">
            <a:schemeClr val="dk1"/>
          </a:lnRef>
          <a:fillRef idx="0">
            <a:schemeClr val="dk1"/>
          </a:fillRef>
          <a:effectRef idx="0">
            <a:schemeClr val="dk1"/>
          </a:effectRef>
          <a:fontRef idx="minor">
            <a:schemeClr val="tx1"/>
          </a:fontRef>
        </p:style>
      </p:cxnSp>
      <p:cxnSp>
        <p:nvCxnSpPr>
          <p:cNvPr id="23" name="Rak koppling 22"/>
          <p:cNvCxnSpPr>
            <a:stCxn id="16" idx="3"/>
            <a:endCxn id="17" idx="0"/>
          </p:cNvCxnSpPr>
          <p:nvPr/>
        </p:nvCxnSpPr>
        <p:spPr>
          <a:xfrm flipH="1">
            <a:off x="4646794" y="4012742"/>
            <a:ext cx="286671" cy="224343"/>
          </a:xfrm>
          <a:prstGeom prst="line">
            <a:avLst/>
          </a:prstGeom>
          <a:ln/>
        </p:spPr>
        <p:style>
          <a:lnRef idx="1">
            <a:schemeClr val="dk1"/>
          </a:lnRef>
          <a:fillRef idx="0">
            <a:schemeClr val="dk1"/>
          </a:fillRef>
          <a:effectRef idx="0">
            <a:schemeClr val="dk1"/>
          </a:effectRef>
          <a:fontRef idx="minor">
            <a:schemeClr val="tx1"/>
          </a:fontRef>
        </p:style>
      </p:cxnSp>
      <p:sp>
        <p:nvSpPr>
          <p:cNvPr id="24" name="Ellips 23"/>
          <p:cNvSpPr/>
          <p:nvPr/>
        </p:nvSpPr>
        <p:spPr>
          <a:xfrm>
            <a:off x="3841449" y="5142729"/>
            <a:ext cx="2353165" cy="777919"/>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6" name="Rak koppling 25"/>
          <p:cNvCxnSpPr>
            <a:stCxn id="16" idx="5"/>
            <a:endCxn id="25" idx="1"/>
          </p:cNvCxnSpPr>
          <p:nvPr/>
        </p:nvCxnSpPr>
        <p:spPr>
          <a:xfrm>
            <a:off x="5306502" y="4012742"/>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5652921" y="4260250"/>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6619698" y="513211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p:cNvCxnSpPr>
          <p:nvPr/>
        </p:nvCxnSpPr>
        <p:spPr>
          <a:xfrm flipH="1">
            <a:off x="5540700" y="4844600"/>
            <a:ext cx="234199" cy="35283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6363860" y="4844600"/>
            <a:ext cx="377816" cy="38777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9290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1844766" y="1320076"/>
            <a:ext cx="4827497" cy="616790"/>
          </a:xfrm>
        </p:spPr>
        <p:txBody>
          <a:bodyPr/>
          <a:lstStyle/>
          <a:p>
            <a:r>
              <a:rPr lang="sv-SE" dirty="0" smtClean="0"/>
              <a:t>Parser</a:t>
            </a:r>
            <a:endParaRPr lang="sv-SE" dirty="0"/>
          </a:p>
        </p:txBody>
      </p:sp>
      <p:sp>
        <p:nvSpPr>
          <p:cNvPr id="5" name="textruta 4"/>
          <p:cNvSpPr txBox="1"/>
          <p:nvPr/>
        </p:nvSpPr>
        <p:spPr>
          <a:xfrm>
            <a:off x="3033944" y="3494547"/>
            <a:ext cx="1139505" cy="646331"/>
          </a:xfrm>
          <a:prstGeom prst="rect">
            <a:avLst/>
          </a:prstGeom>
          <a:noFill/>
        </p:spPr>
        <p:txBody>
          <a:bodyPr wrap="square" rtlCol="0">
            <a:spAutoFit/>
          </a:bodyPr>
          <a:lstStyle/>
          <a:p>
            <a:pPr algn="l"/>
            <a:r>
              <a:rPr lang="sv-SE" sz="3600" dirty="0" err="1" smtClean="0"/>
              <a:t>DSr</a:t>
            </a:r>
            <a:endParaRPr lang="sv-SE" sz="3600" dirty="0" smtClean="0"/>
          </a:p>
        </p:txBody>
      </p:sp>
      <p:sp>
        <p:nvSpPr>
          <p:cNvPr id="6" name="textruta 5"/>
          <p:cNvSpPr txBox="1"/>
          <p:nvPr/>
        </p:nvSpPr>
        <p:spPr>
          <a:xfrm>
            <a:off x="1844766" y="1744185"/>
            <a:ext cx="6450676" cy="923330"/>
          </a:xfrm>
          <a:prstGeom prst="rect">
            <a:avLst/>
          </a:prstGeom>
          <a:noFill/>
        </p:spPr>
        <p:txBody>
          <a:bodyPr wrap="square" rtlCol="0">
            <a:spAutoFit/>
          </a:bodyPr>
          <a:lstStyle/>
          <a:p>
            <a:pPr algn="l"/>
            <a:r>
              <a:rPr lang="sv-SE" dirty="0" smtClean="0"/>
              <a:t>Går igenom alla tokens och bygger upp ett beräkningsträd (abstract </a:t>
            </a:r>
            <a:r>
              <a:rPr lang="sv-SE" dirty="0" err="1" smtClean="0"/>
              <a:t>search</a:t>
            </a:r>
            <a:r>
              <a:rPr lang="sv-SE" dirty="0" smtClean="0"/>
              <a:t> </a:t>
            </a:r>
            <a:r>
              <a:rPr lang="sv-SE" dirty="0" err="1" smtClean="0"/>
              <a:t>tree</a:t>
            </a:r>
            <a:r>
              <a:rPr lang="sv-SE" dirty="0" smtClean="0"/>
              <a:t>) baserat på språkets regler</a:t>
            </a:r>
            <a:r>
              <a:rPr lang="sv-SE" dirty="0" smtClean="0"/>
              <a:t>. Detta träd hanteras i </a:t>
            </a:r>
            <a:r>
              <a:rPr lang="sv-SE" dirty="0" err="1" smtClean="0"/>
              <a:t>contextobjekt</a:t>
            </a:r>
            <a:r>
              <a:rPr lang="sv-SE" dirty="0" smtClean="0"/>
              <a:t> med </a:t>
            </a:r>
            <a:r>
              <a:rPr lang="sv-SE" dirty="0" err="1" smtClean="0"/>
              <a:t>basklassen</a:t>
            </a:r>
            <a:r>
              <a:rPr lang="sv-SE" dirty="0" smtClean="0"/>
              <a:t> </a:t>
            </a:r>
            <a:r>
              <a:rPr lang="sv-SE" dirty="0" err="1" smtClean="0"/>
              <a:t>ParseRuleContext</a:t>
            </a:r>
            <a:r>
              <a:rPr lang="sv-SE" dirty="0" smtClean="0"/>
              <a:t>.</a:t>
            </a:r>
            <a:endParaRPr lang="sv-SE" dirty="0" smtClean="0"/>
          </a:p>
        </p:txBody>
      </p:sp>
      <p:sp>
        <p:nvSpPr>
          <p:cNvPr id="3" name="Rektangel 2"/>
          <p:cNvSpPr/>
          <p:nvPr/>
        </p:nvSpPr>
        <p:spPr>
          <a:xfrm>
            <a:off x="4000071" y="2710565"/>
            <a:ext cx="545342" cy="646331"/>
          </a:xfrm>
          <a:prstGeom prst="rect">
            <a:avLst/>
          </a:prstGeom>
        </p:spPr>
        <p:txBody>
          <a:bodyPr wrap="none">
            <a:spAutoFit/>
          </a:bodyPr>
          <a:lstStyle/>
          <a:p>
            <a:r>
              <a:rPr lang="sv-SE" sz="3600" dirty="0"/>
              <a:t>&lt;-</a:t>
            </a:r>
          </a:p>
        </p:txBody>
      </p:sp>
      <p:sp>
        <p:nvSpPr>
          <p:cNvPr id="4" name="Rektangel 3"/>
          <p:cNvSpPr/>
          <p:nvPr/>
        </p:nvSpPr>
        <p:spPr>
          <a:xfrm>
            <a:off x="4445598" y="4227755"/>
            <a:ext cx="444352" cy="646331"/>
          </a:xfrm>
          <a:prstGeom prst="rect">
            <a:avLst/>
          </a:prstGeom>
        </p:spPr>
        <p:txBody>
          <a:bodyPr wrap="none">
            <a:spAutoFit/>
          </a:bodyPr>
          <a:lstStyle/>
          <a:p>
            <a:r>
              <a:rPr lang="sv-SE" sz="3600" dirty="0"/>
              <a:t>1</a:t>
            </a:r>
          </a:p>
        </p:txBody>
      </p:sp>
      <p:sp>
        <p:nvSpPr>
          <p:cNvPr id="7" name="Rektangel 6"/>
          <p:cNvSpPr/>
          <p:nvPr/>
        </p:nvSpPr>
        <p:spPr>
          <a:xfrm>
            <a:off x="4902861" y="3451753"/>
            <a:ext cx="445956" cy="646331"/>
          </a:xfrm>
          <a:prstGeom prst="rect">
            <a:avLst/>
          </a:prstGeom>
        </p:spPr>
        <p:txBody>
          <a:bodyPr wrap="none">
            <a:spAutoFit/>
          </a:bodyPr>
          <a:lstStyle/>
          <a:p>
            <a:r>
              <a:rPr lang="sv-SE" sz="3600" dirty="0"/>
              <a:t>+</a:t>
            </a:r>
          </a:p>
        </p:txBody>
      </p:sp>
      <p:sp>
        <p:nvSpPr>
          <p:cNvPr id="8" name="Rektangel 7"/>
          <p:cNvSpPr/>
          <p:nvPr/>
        </p:nvSpPr>
        <p:spPr>
          <a:xfrm>
            <a:off x="4411854" y="5899789"/>
            <a:ext cx="444352" cy="646331"/>
          </a:xfrm>
          <a:prstGeom prst="rect">
            <a:avLst/>
          </a:prstGeom>
        </p:spPr>
        <p:txBody>
          <a:bodyPr wrap="none">
            <a:spAutoFit/>
          </a:bodyPr>
          <a:lstStyle/>
          <a:p>
            <a:r>
              <a:rPr lang="sv-SE" sz="3600" dirty="0"/>
              <a:t>2</a:t>
            </a:r>
          </a:p>
        </p:txBody>
      </p:sp>
      <p:sp>
        <p:nvSpPr>
          <p:cNvPr id="9" name="Rektangel 8"/>
          <p:cNvSpPr/>
          <p:nvPr/>
        </p:nvSpPr>
        <p:spPr>
          <a:xfrm>
            <a:off x="5023273" y="5249702"/>
            <a:ext cx="383438" cy="646331"/>
          </a:xfrm>
          <a:prstGeom prst="rect">
            <a:avLst/>
          </a:prstGeom>
        </p:spPr>
        <p:txBody>
          <a:bodyPr wrap="none">
            <a:spAutoFit/>
          </a:bodyPr>
          <a:lstStyle/>
          <a:p>
            <a:r>
              <a:rPr lang="sv-SE" sz="3600" dirty="0"/>
              <a:t>*</a:t>
            </a:r>
          </a:p>
        </p:txBody>
      </p:sp>
      <p:sp>
        <p:nvSpPr>
          <p:cNvPr id="10" name="Rektangel 9"/>
          <p:cNvSpPr/>
          <p:nvPr/>
        </p:nvSpPr>
        <p:spPr>
          <a:xfrm>
            <a:off x="5340310" y="5899789"/>
            <a:ext cx="1037463" cy="646331"/>
          </a:xfrm>
          <a:prstGeom prst="rect">
            <a:avLst/>
          </a:prstGeom>
        </p:spPr>
        <p:txBody>
          <a:bodyPr wrap="none">
            <a:spAutoFit/>
          </a:bodyPr>
          <a:lstStyle/>
          <a:p>
            <a:r>
              <a:rPr lang="sv-SE" sz="3600" dirty="0"/>
              <a:t>DS1</a:t>
            </a:r>
          </a:p>
        </p:txBody>
      </p:sp>
      <p:sp>
        <p:nvSpPr>
          <p:cNvPr id="11" name="Rektangel 10"/>
          <p:cNvSpPr/>
          <p:nvPr/>
        </p:nvSpPr>
        <p:spPr>
          <a:xfrm>
            <a:off x="5846402" y="4279390"/>
            <a:ext cx="445956" cy="646331"/>
          </a:xfrm>
          <a:prstGeom prst="rect">
            <a:avLst/>
          </a:prstGeom>
        </p:spPr>
        <p:txBody>
          <a:bodyPr wrap="none">
            <a:spAutoFit/>
          </a:bodyPr>
          <a:lstStyle/>
          <a:p>
            <a:r>
              <a:rPr lang="sv-SE" sz="3600" dirty="0"/>
              <a:t>+</a:t>
            </a:r>
          </a:p>
        </p:txBody>
      </p:sp>
      <p:sp>
        <p:nvSpPr>
          <p:cNvPr id="12" name="Rektangel 11"/>
          <p:cNvSpPr/>
          <p:nvPr/>
        </p:nvSpPr>
        <p:spPr>
          <a:xfrm>
            <a:off x="6813981" y="5147064"/>
            <a:ext cx="444352" cy="646331"/>
          </a:xfrm>
          <a:prstGeom prst="rect">
            <a:avLst/>
          </a:prstGeom>
        </p:spPr>
        <p:txBody>
          <a:bodyPr wrap="none">
            <a:spAutoFit/>
          </a:bodyPr>
          <a:lstStyle/>
          <a:p>
            <a:r>
              <a:rPr lang="sv-SE" sz="3600" dirty="0"/>
              <a:t>3</a:t>
            </a:r>
          </a:p>
        </p:txBody>
      </p:sp>
      <p:sp>
        <p:nvSpPr>
          <p:cNvPr id="14" name="Ellips 13"/>
          <p:cNvSpPr/>
          <p:nvPr/>
        </p:nvSpPr>
        <p:spPr>
          <a:xfrm>
            <a:off x="4000071" y="2720848"/>
            <a:ext cx="605180" cy="72062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5" name="Ellips 14"/>
          <p:cNvSpPr/>
          <p:nvPr/>
        </p:nvSpPr>
        <p:spPr>
          <a:xfrm>
            <a:off x="3033944" y="3451752"/>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6" name="Ellips 15"/>
          <p:cNvSpPr/>
          <p:nvPr/>
        </p:nvSpPr>
        <p:spPr>
          <a:xfrm>
            <a:off x="4856206" y="3466555"/>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4230335" y="4237085"/>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19" name="Rak koppling 18"/>
          <p:cNvCxnSpPr>
            <a:stCxn id="14" idx="3"/>
            <a:endCxn id="15" idx="7"/>
          </p:cNvCxnSpPr>
          <p:nvPr/>
        </p:nvCxnSpPr>
        <p:spPr>
          <a:xfrm flipH="1">
            <a:off x="3858585" y="3335936"/>
            <a:ext cx="230113" cy="229875"/>
          </a:xfrm>
          <a:prstGeom prst="line">
            <a:avLst/>
          </a:prstGeom>
          <a:ln/>
        </p:spPr>
        <p:style>
          <a:lnRef idx="1">
            <a:schemeClr val="dk1"/>
          </a:lnRef>
          <a:fillRef idx="0">
            <a:schemeClr val="dk1"/>
          </a:fillRef>
          <a:effectRef idx="0">
            <a:schemeClr val="dk1"/>
          </a:effectRef>
          <a:fontRef idx="minor">
            <a:schemeClr val="tx1"/>
          </a:fontRef>
        </p:style>
      </p:cxnSp>
      <p:cxnSp>
        <p:nvCxnSpPr>
          <p:cNvPr id="21" name="Rak koppling 20"/>
          <p:cNvCxnSpPr>
            <a:stCxn id="14" idx="5"/>
            <a:endCxn id="16" idx="1"/>
          </p:cNvCxnSpPr>
          <p:nvPr/>
        </p:nvCxnSpPr>
        <p:spPr>
          <a:xfrm>
            <a:off x="4516624" y="3335936"/>
            <a:ext cx="416841" cy="224330"/>
          </a:xfrm>
          <a:prstGeom prst="line">
            <a:avLst/>
          </a:prstGeom>
          <a:ln/>
        </p:spPr>
        <p:style>
          <a:lnRef idx="1">
            <a:schemeClr val="dk1"/>
          </a:lnRef>
          <a:fillRef idx="0">
            <a:schemeClr val="dk1"/>
          </a:fillRef>
          <a:effectRef idx="0">
            <a:schemeClr val="dk1"/>
          </a:effectRef>
          <a:fontRef idx="minor">
            <a:schemeClr val="tx1"/>
          </a:fontRef>
        </p:style>
      </p:cxnSp>
      <p:cxnSp>
        <p:nvCxnSpPr>
          <p:cNvPr id="23" name="Rak koppling 22"/>
          <p:cNvCxnSpPr>
            <a:stCxn id="16" idx="3"/>
            <a:endCxn id="17" idx="0"/>
          </p:cNvCxnSpPr>
          <p:nvPr/>
        </p:nvCxnSpPr>
        <p:spPr>
          <a:xfrm flipH="1">
            <a:off x="4646794" y="4012742"/>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5306502" y="4012742"/>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5652921" y="4260250"/>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6619698" y="513211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5510399" y="4844600"/>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6363860" y="4844600"/>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4183680" y="5890581"/>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9" name="Ellips 28"/>
          <p:cNvSpPr/>
          <p:nvPr/>
        </p:nvSpPr>
        <p:spPr>
          <a:xfrm>
            <a:off x="5351078" y="5868140"/>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4799460" y="5163602"/>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4790129" y="5747952"/>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5510399" y="5747952"/>
            <a:ext cx="152150" cy="18328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2893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1844766" y="1320076"/>
            <a:ext cx="4827497" cy="616790"/>
          </a:xfrm>
        </p:spPr>
        <p:txBody>
          <a:bodyPr/>
          <a:lstStyle/>
          <a:p>
            <a:r>
              <a:rPr lang="sv-SE" dirty="0" err="1" smtClean="0"/>
              <a:t>Visitor</a:t>
            </a:r>
            <a:endParaRPr lang="sv-SE" dirty="0"/>
          </a:p>
        </p:txBody>
      </p:sp>
      <p:sp>
        <p:nvSpPr>
          <p:cNvPr id="5" name="Rectangle 2"/>
          <p:cNvSpPr>
            <a:spLocks noChangeArrowheads="1"/>
          </p:cNvSpPr>
          <p:nvPr/>
        </p:nvSpPr>
        <p:spPr bwMode="auto">
          <a:xfrm>
            <a:off x="2690552" y="3817149"/>
            <a:ext cx="5453063" cy="120032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900" b="0" i="0" u="none" strike="noStrike" cap="none" normalizeH="0" baseline="0" dirty="0" smtClean="0">
                <a:ln>
                  <a:noFill/>
                </a:ln>
                <a:solidFill>
                  <a:srgbClr val="569CD6"/>
                </a:solidFill>
                <a:effectLst/>
                <a:latin typeface="Consolas" panose="020B0609020204030204" pitchFamily="49" charset="0"/>
              </a:rPr>
              <a:t>var</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DCDCDC"/>
                </a:solidFill>
                <a:effectLst/>
                <a:latin typeface="Consolas" panose="020B0609020204030204" pitchFamily="49" charset="0"/>
              </a:rPr>
              <a:t>inputStream</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B4B4B4"/>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569CD6"/>
                </a:solidFill>
                <a:effectLst/>
                <a:latin typeface="Consolas" panose="020B0609020204030204" pitchFamily="49" charset="0"/>
              </a:rPr>
              <a:t>new</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4EC9B0"/>
                </a:solidFill>
                <a:effectLst/>
                <a:latin typeface="Consolas" panose="020B0609020204030204" pitchFamily="49" charset="0"/>
              </a:rPr>
              <a:t>AntlrInputStream</a:t>
            </a:r>
            <a:r>
              <a:rPr kumimoji="0" lang="sv-SE" altLang="sv-SE" sz="900" b="0" i="0" u="none" strike="noStrike" cap="none" normalizeH="0" baseline="0" dirty="0" smtClean="0">
                <a:ln>
                  <a:noFill/>
                </a:ln>
                <a:solidFill>
                  <a:srgbClr val="DCDCDC"/>
                </a:solidFill>
                <a:effectLst/>
                <a:latin typeface="Consolas" panose="020B0609020204030204" pitchFamily="49" charset="0"/>
              </a:rPr>
              <a:t>(</a:t>
            </a:r>
            <a:r>
              <a:rPr kumimoji="0" lang="sv-SE" altLang="sv-SE" sz="900" b="0" i="0" u="none" strike="noStrike" cap="none" normalizeH="0" baseline="0" dirty="0" err="1" smtClean="0">
                <a:ln>
                  <a:noFill/>
                </a:ln>
                <a:solidFill>
                  <a:srgbClr val="DCDCDC"/>
                </a:solidFill>
                <a:effectLst/>
                <a:latin typeface="Consolas" panose="020B0609020204030204" pitchFamily="49" charset="0"/>
              </a:rPr>
              <a:t>vtlTransformationScheme</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B4B4B4"/>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D69D85"/>
                </a:solidFill>
                <a:effectLst/>
                <a:latin typeface="Consolas" panose="020B0609020204030204" pitchFamily="49" charset="0"/>
              </a:rPr>
              <a:t>"</a:t>
            </a:r>
            <a:r>
              <a:rPr kumimoji="0" lang="sv-SE" altLang="sv-SE" sz="900" b="0" i="0" u="none" strike="noStrike" cap="none" normalizeH="0" baseline="0" dirty="0" smtClean="0">
                <a:ln>
                  <a:noFill/>
                </a:ln>
                <a:solidFill>
                  <a:srgbClr val="E07A00"/>
                </a:solidFill>
                <a:effectLst/>
                <a:latin typeface="Consolas" panose="020B0609020204030204" pitchFamily="49" charset="0"/>
              </a:rPr>
              <a:t>\n</a:t>
            </a:r>
            <a:r>
              <a:rPr kumimoji="0" lang="sv-SE" altLang="sv-SE" sz="900" b="0" i="0" u="none" strike="noStrike" cap="none" normalizeH="0" baseline="0" dirty="0" smtClean="0">
                <a:ln>
                  <a:noFill/>
                </a:ln>
                <a:solidFill>
                  <a:srgbClr val="D69D85"/>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900" b="0" i="0" u="none" strike="noStrike" cap="none" normalizeH="0" baseline="0" dirty="0" smtClean="0">
                <a:ln>
                  <a:noFill/>
                </a:ln>
                <a:solidFill>
                  <a:srgbClr val="569CD6"/>
                </a:solidFill>
                <a:effectLst/>
                <a:latin typeface="Consolas" panose="020B0609020204030204" pitchFamily="49" charset="0"/>
              </a:rPr>
              <a:t>var</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DCDCDC"/>
                </a:solidFill>
                <a:effectLst/>
                <a:latin typeface="Consolas" panose="020B0609020204030204" pitchFamily="49" charset="0"/>
              </a:rPr>
              <a:t>lexer</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B4B4B4"/>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569CD6"/>
                </a:solidFill>
                <a:effectLst/>
                <a:latin typeface="Consolas" panose="020B0609020204030204" pitchFamily="49" charset="0"/>
              </a:rPr>
              <a:t>new</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4EC9B0"/>
                </a:solidFill>
                <a:effectLst/>
                <a:latin typeface="Consolas" panose="020B0609020204030204" pitchFamily="49" charset="0"/>
              </a:rPr>
              <a:t>VtlLexer</a:t>
            </a:r>
            <a:r>
              <a:rPr kumimoji="0" lang="sv-SE" altLang="sv-SE" sz="900" b="0" i="0" u="none" strike="noStrike" cap="none" normalizeH="0" baseline="0" dirty="0" smtClean="0">
                <a:ln>
                  <a:noFill/>
                </a:ln>
                <a:solidFill>
                  <a:srgbClr val="DCDCDC"/>
                </a:solidFill>
                <a:effectLst/>
                <a:latin typeface="Consolas" panose="020B0609020204030204" pitchFamily="49" charset="0"/>
              </a:rPr>
              <a:t>(</a:t>
            </a:r>
            <a:r>
              <a:rPr kumimoji="0" lang="sv-SE" altLang="sv-SE" sz="900" b="0" i="0" u="none" strike="noStrike" cap="none" normalizeH="0" baseline="0" dirty="0" err="1" smtClean="0">
                <a:ln>
                  <a:noFill/>
                </a:ln>
                <a:solidFill>
                  <a:srgbClr val="DCDCDC"/>
                </a:solidFill>
                <a:effectLst/>
                <a:latin typeface="Consolas" panose="020B0609020204030204" pitchFamily="49" charset="0"/>
              </a:rPr>
              <a:t>inputStream</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900" b="0" i="0" u="none" strike="noStrike" cap="none" normalizeH="0" baseline="0" dirty="0" smtClean="0">
                <a:ln>
                  <a:noFill/>
                </a:ln>
                <a:solidFill>
                  <a:srgbClr val="569CD6"/>
                </a:solidFill>
                <a:effectLst/>
                <a:latin typeface="Consolas" panose="020B0609020204030204" pitchFamily="49" charset="0"/>
              </a:rPr>
              <a:t>var</a:t>
            </a:r>
            <a:r>
              <a:rPr kumimoji="0" lang="sv-SE" altLang="sv-SE" sz="900" b="0" i="0" u="none" strike="noStrike" cap="none" normalizeH="0" baseline="0" dirty="0" smtClean="0">
                <a:ln>
                  <a:noFill/>
                </a:ln>
                <a:solidFill>
                  <a:srgbClr val="DCDCDC"/>
                </a:solidFill>
                <a:effectLst/>
                <a:latin typeface="Consolas" panose="020B0609020204030204" pitchFamily="49" charset="0"/>
              </a:rPr>
              <a:t> tokens </a:t>
            </a:r>
            <a:r>
              <a:rPr kumimoji="0" lang="sv-SE" altLang="sv-SE" sz="900" b="0" i="0" u="none" strike="noStrike" cap="none" normalizeH="0" baseline="0" dirty="0" smtClean="0">
                <a:ln>
                  <a:noFill/>
                </a:ln>
                <a:solidFill>
                  <a:srgbClr val="B4B4B4"/>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569CD6"/>
                </a:solidFill>
                <a:effectLst/>
                <a:latin typeface="Consolas" panose="020B0609020204030204" pitchFamily="49" charset="0"/>
              </a:rPr>
              <a:t>new</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4EC9B0"/>
                </a:solidFill>
                <a:effectLst/>
                <a:latin typeface="Consolas" panose="020B0609020204030204" pitchFamily="49" charset="0"/>
              </a:rPr>
              <a:t>CommonTokenStream</a:t>
            </a:r>
            <a:r>
              <a:rPr kumimoji="0" lang="sv-SE" altLang="sv-SE" sz="900" b="0" i="0" u="none" strike="noStrike" cap="none" normalizeH="0" baseline="0" dirty="0" smtClean="0">
                <a:ln>
                  <a:noFill/>
                </a:ln>
                <a:solidFill>
                  <a:srgbClr val="DCDCDC"/>
                </a:solidFill>
                <a:effectLst/>
                <a:latin typeface="Consolas" panose="020B0609020204030204" pitchFamily="49" charset="0"/>
              </a:rPr>
              <a:t>(</a:t>
            </a:r>
            <a:r>
              <a:rPr kumimoji="0" lang="sv-SE" altLang="sv-SE" sz="900" b="0" i="0" u="none" strike="noStrike" cap="none" normalizeH="0" baseline="0" dirty="0" err="1" smtClean="0">
                <a:ln>
                  <a:noFill/>
                </a:ln>
                <a:solidFill>
                  <a:srgbClr val="DCDCDC"/>
                </a:solidFill>
                <a:effectLst/>
                <a:latin typeface="Consolas" panose="020B0609020204030204" pitchFamily="49" charset="0"/>
              </a:rPr>
              <a:t>lexer</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900" b="0" i="0" u="none" strike="noStrike" cap="none" normalizeH="0" baseline="0" dirty="0" smtClean="0">
                <a:ln>
                  <a:noFill/>
                </a:ln>
                <a:solidFill>
                  <a:srgbClr val="569CD6"/>
                </a:solidFill>
                <a:effectLst/>
                <a:latin typeface="Consolas" panose="020B0609020204030204" pitchFamily="49" charset="0"/>
              </a:rPr>
              <a:t>var</a:t>
            </a:r>
            <a:r>
              <a:rPr kumimoji="0" lang="sv-SE" altLang="sv-SE" sz="900" b="0" i="0" u="none" strike="noStrike" cap="none" normalizeH="0" baseline="0" dirty="0" smtClean="0">
                <a:ln>
                  <a:noFill/>
                </a:ln>
                <a:solidFill>
                  <a:srgbClr val="DCDCDC"/>
                </a:solidFill>
                <a:effectLst/>
                <a:latin typeface="Consolas" panose="020B0609020204030204" pitchFamily="49" charset="0"/>
              </a:rPr>
              <a:t> parser </a:t>
            </a:r>
            <a:r>
              <a:rPr kumimoji="0" lang="sv-SE" altLang="sv-SE" sz="900" b="0" i="0" u="none" strike="noStrike" cap="none" normalizeH="0" baseline="0" dirty="0" smtClean="0">
                <a:ln>
                  <a:noFill/>
                </a:ln>
                <a:solidFill>
                  <a:srgbClr val="B4B4B4"/>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569CD6"/>
                </a:solidFill>
                <a:effectLst/>
                <a:latin typeface="Consolas" panose="020B0609020204030204" pitchFamily="49" charset="0"/>
              </a:rPr>
              <a:t>new</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4EC9B0"/>
                </a:solidFill>
                <a:effectLst/>
                <a:latin typeface="Consolas" panose="020B0609020204030204" pitchFamily="49" charset="0"/>
              </a:rPr>
              <a:t>VtlParser</a:t>
            </a:r>
            <a:r>
              <a:rPr kumimoji="0" lang="sv-SE" altLang="sv-SE" sz="900" b="0" i="0" u="none" strike="noStrike" cap="none" normalizeH="0" baseline="0" dirty="0" smtClean="0">
                <a:ln>
                  <a:noFill/>
                </a:ln>
                <a:solidFill>
                  <a:srgbClr val="DCDCDC"/>
                </a:solidFill>
                <a:effectLst/>
                <a:latin typeface="Consolas" panose="020B0609020204030204" pitchFamily="49" charset="0"/>
              </a:rPr>
              <a:t>(tokens) {</a:t>
            </a:r>
            <a:r>
              <a:rPr kumimoji="0" lang="sv-SE" altLang="sv-SE" sz="900" b="0" i="0" u="none" strike="noStrike" cap="none" normalizeH="0" baseline="0" dirty="0" err="1" smtClean="0">
                <a:ln>
                  <a:noFill/>
                </a:ln>
                <a:solidFill>
                  <a:srgbClr val="DCDCDC"/>
                </a:solidFill>
                <a:effectLst/>
                <a:latin typeface="Consolas" panose="020B0609020204030204" pitchFamily="49" charset="0"/>
              </a:rPr>
              <a:t>BuildParseTree</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B4B4B4"/>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569CD6"/>
                </a:solidFill>
                <a:effectLst/>
                <a:latin typeface="Consolas" panose="020B0609020204030204" pitchFamily="49" charset="0"/>
              </a:rPr>
              <a:t>true</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900" b="0" i="0" u="none" strike="noStrike" cap="none" normalizeH="0" baseline="0" dirty="0" smtClean="0">
                <a:ln>
                  <a:noFill/>
                </a:ln>
                <a:solidFill>
                  <a:srgbClr val="569CD6"/>
                </a:solidFill>
                <a:effectLst/>
                <a:latin typeface="Consolas" panose="020B0609020204030204" pitchFamily="49" charset="0"/>
              </a:rPr>
              <a:t>var</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DCDCDC"/>
                </a:solidFill>
                <a:effectLst/>
                <a:latin typeface="Consolas" panose="020B0609020204030204" pitchFamily="49" charset="0"/>
              </a:rPr>
              <a:t>context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B4B4B4"/>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DCDCDC"/>
                </a:solidFill>
                <a:effectLst/>
                <a:latin typeface="Consolas" panose="020B0609020204030204" pitchFamily="49" charset="0"/>
              </a:rPr>
              <a:t>parser</a:t>
            </a:r>
            <a:r>
              <a:rPr kumimoji="0" lang="sv-SE" altLang="sv-SE" sz="900" b="0" i="0" u="none" strike="noStrike" cap="none" normalizeH="0" baseline="0" dirty="0" err="1" smtClean="0">
                <a:ln>
                  <a:noFill/>
                </a:ln>
                <a:solidFill>
                  <a:srgbClr val="B4B4B4"/>
                </a:solidFill>
                <a:effectLst/>
                <a:latin typeface="Consolas" panose="020B0609020204030204" pitchFamily="49" charset="0"/>
              </a:rPr>
              <a:t>.</a:t>
            </a:r>
            <a:r>
              <a:rPr kumimoji="0" lang="sv-SE" altLang="sv-SE" sz="900" b="0" i="0" u="none" strike="noStrike" cap="none" normalizeH="0" baseline="0" dirty="0" err="1" smtClean="0">
                <a:ln>
                  <a:noFill/>
                </a:ln>
                <a:solidFill>
                  <a:srgbClr val="DCDCDC"/>
                </a:solidFill>
                <a:effectLst/>
                <a:latin typeface="Consolas" panose="020B0609020204030204" pitchFamily="49" charset="0"/>
              </a:rPr>
              <a:t>start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900" b="0" i="0" u="none" strike="noStrike" cap="none" normalizeH="0" baseline="0" dirty="0" smtClean="0">
                <a:ln>
                  <a:noFill/>
                </a:ln>
                <a:solidFill>
                  <a:srgbClr val="569CD6"/>
                </a:solidFill>
                <a:effectLst/>
                <a:latin typeface="Consolas" panose="020B0609020204030204" pitchFamily="49" charset="0"/>
              </a:rPr>
              <a:t>var</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DCDCDC"/>
                </a:solidFill>
                <a:effectLst/>
                <a:latin typeface="Consolas" panose="020B0609020204030204" pitchFamily="49" charset="0"/>
              </a:rPr>
              <a:t>heap</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B4B4B4"/>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DCDCDC"/>
                </a:solidFill>
                <a:effectLst/>
                <a:latin typeface="Consolas" panose="020B0609020204030204" pitchFamily="49" charset="0"/>
              </a:rPr>
              <a:t>inputOperands</a:t>
            </a:r>
            <a:r>
              <a:rPr kumimoji="0" lang="sv-SE" altLang="sv-SE" sz="900" b="0" i="0" u="none" strike="noStrike" cap="none" normalizeH="0" baseline="0" dirty="0" err="1" smtClean="0">
                <a:ln>
                  <a:noFill/>
                </a:ln>
                <a:solidFill>
                  <a:srgbClr val="B4B4B4"/>
                </a:solidFill>
                <a:effectLst/>
                <a:latin typeface="Consolas" panose="020B0609020204030204" pitchFamily="49" charset="0"/>
              </a:rPr>
              <a:t>.</a:t>
            </a:r>
            <a:r>
              <a:rPr kumimoji="0" lang="sv-SE" altLang="sv-SE" sz="900" b="0" i="0" u="none" strike="noStrike" cap="none" normalizeH="0" baseline="0" dirty="0" err="1" smtClean="0">
                <a:ln>
                  <a:noFill/>
                </a:ln>
                <a:solidFill>
                  <a:srgbClr val="DCDCDC"/>
                </a:solidFill>
                <a:effectLst/>
                <a:latin typeface="Consolas" panose="020B0609020204030204" pitchFamily="49" charset="0"/>
              </a:rPr>
              <a:t>ToList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900" b="0" i="0" u="none" strike="noStrike" cap="none" normalizeH="0" baseline="0" dirty="0" smtClean="0">
                <a:ln>
                  <a:noFill/>
                </a:ln>
                <a:solidFill>
                  <a:srgbClr val="569CD6"/>
                </a:solidFill>
                <a:effectLst/>
                <a:latin typeface="Consolas" panose="020B0609020204030204" pitchFamily="49" charset="0"/>
              </a:rPr>
              <a:t>var</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DCDCDC"/>
                </a:solidFill>
                <a:effectLst/>
                <a:latin typeface="Consolas" panose="020B0609020204030204" pitchFamily="49" charset="0"/>
              </a:rPr>
              <a:t>visitor</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B4B4B4"/>
                </a:solidFill>
                <a:effectLst/>
                <a:latin typeface="Consolas" panose="020B0609020204030204" pitchFamily="49" charset="0"/>
              </a:rPr>
              <a:t>=</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smtClean="0">
                <a:ln>
                  <a:noFill/>
                </a:ln>
                <a:solidFill>
                  <a:srgbClr val="569CD6"/>
                </a:solidFill>
                <a:effectLst/>
                <a:latin typeface="Consolas" panose="020B0609020204030204" pitchFamily="49" charset="0"/>
              </a:rPr>
              <a:t>new</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r>
              <a:rPr kumimoji="0" lang="sv-SE" altLang="sv-SE" sz="900" b="0" i="0" u="none" strike="noStrike" cap="none" normalizeH="0" baseline="0" dirty="0" err="1" smtClean="0">
                <a:ln>
                  <a:noFill/>
                </a:ln>
                <a:solidFill>
                  <a:srgbClr val="4EC9B0"/>
                </a:solidFill>
                <a:effectLst/>
                <a:latin typeface="Consolas" panose="020B0609020204030204" pitchFamily="49" charset="0"/>
              </a:rPr>
              <a:t>VtlVisitorImpl</a:t>
            </a:r>
            <a:r>
              <a:rPr kumimoji="0" lang="sv-SE" altLang="sv-SE" sz="900" b="0" i="0" u="none" strike="noStrike" cap="none" normalizeH="0" baseline="0" dirty="0" smtClean="0">
                <a:ln>
                  <a:noFill/>
                </a:ln>
                <a:solidFill>
                  <a:srgbClr val="DCDCDC"/>
                </a:solidFill>
                <a:effectLst/>
                <a:latin typeface="Consolas" panose="020B0609020204030204" pitchFamily="49" charset="0"/>
              </a:rPr>
              <a:t>(</a:t>
            </a:r>
            <a:r>
              <a:rPr kumimoji="0" lang="sv-SE" altLang="sv-SE" sz="900" b="0" i="0" u="none" strike="noStrike" cap="none" normalizeH="0" baseline="0" dirty="0" err="1" smtClean="0">
                <a:ln>
                  <a:noFill/>
                </a:ln>
                <a:solidFill>
                  <a:srgbClr val="DCDCDC"/>
                </a:solidFill>
                <a:effectLst/>
                <a:latin typeface="Consolas" panose="020B0609020204030204" pitchFamily="49" charset="0"/>
              </a:rPr>
              <a:t>heap</a:t>
            </a:r>
            <a:r>
              <a:rPr kumimoji="0" lang="sv-SE" altLang="sv-SE" sz="900" b="0" i="0" u="none" strike="noStrike" cap="none" normalizeH="0" baseline="0" dirty="0" smtClean="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900" b="0" i="0" u="none" strike="noStrike" cap="none" normalizeH="0" baseline="0" dirty="0" err="1" smtClean="0">
                <a:ln>
                  <a:noFill/>
                </a:ln>
                <a:solidFill>
                  <a:srgbClr val="DCDCDC"/>
                </a:solidFill>
                <a:effectLst/>
                <a:latin typeface="Consolas" panose="020B0609020204030204" pitchFamily="49" charset="0"/>
              </a:rPr>
              <a:t>visitor</a:t>
            </a:r>
            <a:r>
              <a:rPr kumimoji="0" lang="sv-SE" altLang="sv-SE" sz="900" b="0" i="0" u="none" strike="noStrike" cap="none" normalizeH="0" baseline="0" dirty="0" err="1" smtClean="0">
                <a:ln>
                  <a:noFill/>
                </a:ln>
                <a:solidFill>
                  <a:srgbClr val="B4B4B4"/>
                </a:solidFill>
                <a:effectLst/>
                <a:latin typeface="Consolas" panose="020B0609020204030204" pitchFamily="49" charset="0"/>
              </a:rPr>
              <a:t>.</a:t>
            </a:r>
            <a:r>
              <a:rPr kumimoji="0" lang="sv-SE" altLang="sv-SE" sz="900" b="0" i="0" u="none" strike="noStrike" cap="none" normalizeH="0" baseline="0" dirty="0" err="1" smtClean="0">
                <a:ln>
                  <a:noFill/>
                </a:ln>
                <a:solidFill>
                  <a:srgbClr val="DCDCDC"/>
                </a:solidFill>
                <a:effectLst/>
                <a:latin typeface="Consolas" panose="020B0609020204030204" pitchFamily="49" charset="0"/>
              </a:rPr>
              <a:t>VisitStart</a:t>
            </a:r>
            <a:r>
              <a:rPr kumimoji="0" lang="sv-SE" altLang="sv-SE" sz="900" b="0" i="0" u="none" strike="noStrike" cap="none" normalizeH="0" baseline="0" dirty="0" smtClean="0">
                <a:ln>
                  <a:noFill/>
                </a:ln>
                <a:solidFill>
                  <a:srgbClr val="DCDCDC"/>
                </a:solidFill>
                <a:effectLst/>
                <a:latin typeface="Consolas" panose="020B0609020204030204" pitchFamily="49" charset="0"/>
              </a:rPr>
              <a:t>(</a:t>
            </a:r>
            <a:r>
              <a:rPr kumimoji="0" lang="sv-SE" altLang="sv-SE" sz="900" b="0" i="0" u="none" strike="noStrike" cap="none" normalizeH="0" baseline="0" dirty="0" err="1" smtClean="0">
                <a:ln>
                  <a:noFill/>
                </a:ln>
                <a:solidFill>
                  <a:srgbClr val="DCDCDC"/>
                </a:solidFill>
                <a:effectLst/>
                <a:latin typeface="Consolas" panose="020B0609020204030204" pitchFamily="49" charset="0"/>
              </a:rPr>
              <a:t>context</a:t>
            </a:r>
            <a:r>
              <a:rPr kumimoji="0" lang="sv-SE" altLang="sv-SE" sz="900" b="0" i="0" u="none" strike="noStrike" cap="none" normalizeH="0" baseline="0" dirty="0" smtClean="0">
                <a:ln>
                  <a:noFill/>
                </a:ln>
                <a:solidFill>
                  <a:srgbClr val="DCDCDC"/>
                </a:solidFill>
                <a:effectLst/>
                <a:latin typeface="Consolas" panose="020B0609020204030204" pitchFamily="49" charset="0"/>
              </a:rPr>
              <a:t>);</a:t>
            </a:r>
            <a:endParaRPr kumimoji="0" lang="sv-SE" altLang="sv-SE" sz="1800" b="0" i="0" u="none" strike="noStrike" cap="none" normalizeH="0" baseline="0" dirty="0" smtClean="0">
              <a:ln>
                <a:noFill/>
              </a:ln>
              <a:solidFill>
                <a:schemeClr val="tx1"/>
              </a:solidFill>
              <a:effectLst/>
              <a:latin typeface="Arial" panose="020B0604020202020204" pitchFamily="34" charset="0"/>
            </a:endParaRPr>
          </a:p>
        </p:txBody>
      </p:sp>
      <p:sp>
        <p:nvSpPr>
          <p:cNvPr id="6" name="textruta 5"/>
          <p:cNvSpPr txBox="1"/>
          <p:nvPr/>
        </p:nvSpPr>
        <p:spPr>
          <a:xfrm>
            <a:off x="1844766" y="2136371"/>
            <a:ext cx="7490427" cy="1200329"/>
          </a:xfrm>
          <a:prstGeom prst="rect">
            <a:avLst/>
          </a:prstGeom>
          <a:noFill/>
        </p:spPr>
        <p:txBody>
          <a:bodyPr wrap="square" rtlCol="0">
            <a:spAutoFit/>
          </a:bodyPr>
          <a:lstStyle/>
          <a:p>
            <a:pPr algn="l"/>
            <a:r>
              <a:rPr lang="sv-SE" dirty="0" smtClean="0"/>
              <a:t>Så här ser koden ut. Efter att </a:t>
            </a:r>
            <a:r>
              <a:rPr lang="sv-SE" dirty="0" err="1" smtClean="0"/>
              <a:t>context</a:t>
            </a:r>
            <a:r>
              <a:rPr lang="sv-SE" dirty="0" smtClean="0"/>
              <a:t> skapats av parsern skickas det in i en implementation av </a:t>
            </a:r>
            <a:r>
              <a:rPr lang="sv-SE" dirty="0" err="1" smtClean="0"/>
              <a:t>visitor</a:t>
            </a:r>
            <a:r>
              <a:rPr lang="sv-SE" dirty="0" smtClean="0"/>
              <a:t>-mönstret som kommer att gå igenom alla noder i trädet och skapa ett nytt träd bestående av operator-objekt som kan utföra de faktiska beräkningarna.</a:t>
            </a:r>
            <a:endParaRPr lang="sv-SE" dirty="0" smtClean="0"/>
          </a:p>
        </p:txBody>
      </p:sp>
    </p:spTree>
    <p:extLst>
      <p:ext uri="{BB962C8B-B14F-4D97-AF65-F5344CB8AC3E}">
        <p14:creationId xmlns:p14="http://schemas.microsoft.com/office/powerpoint/2010/main" val="3907190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Instruktion – layoutsidor</a:t>
            </a:r>
          </a:p>
        </p:txBody>
      </p:sp>
      <p:sp>
        <p:nvSpPr>
          <p:cNvPr id="3" name="Platshållare för innehåll 2"/>
          <p:cNvSpPr>
            <a:spLocks noGrp="1"/>
          </p:cNvSpPr>
          <p:nvPr>
            <p:ph sz="quarter" idx="10"/>
          </p:nvPr>
        </p:nvSpPr>
        <p:spPr/>
        <p:txBody>
          <a:bodyPr/>
          <a:lstStyle/>
          <a:p>
            <a:r>
              <a:rPr lang="sv-SE" sz="1600" dirty="0"/>
              <a:t>I knappen Ny bild finns olika layoutalternativ att välja.</a:t>
            </a:r>
          </a:p>
          <a:p>
            <a:r>
              <a:rPr lang="sv-SE" sz="1600" dirty="0"/>
              <a:t>Klicka på knappen Återställ för att återställa </a:t>
            </a:r>
            <a:br>
              <a:rPr lang="sv-SE" sz="1600" dirty="0"/>
            </a:br>
            <a:r>
              <a:rPr lang="sv-SE" sz="1600" dirty="0"/>
              <a:t>till standardlayout (typsnitt, punktlista, färger, logo, sidnummer och layout).</a:t>
            </a:r>
          </a:p>
          <a:p>
            <a:r>
              <a:rPr lang="sv-SE" sz="1600" dirty="0"/>
              <a:t>Klicka på knappen Layout för att  byta layout i befintlig sida.</a:t>
            </a:r>
          </a:p>
          <a:p>
            <a:r>
              <a:rPr lang="sv-SE" sz="1600" dirty="0"/>
              <a:t>Utgå från mallens textgränser. </a:t>
            </a:r>
            <a:br>
              <a:rPr lang="sv-SE" sz="1600" dirty="0"/>
            </a:br>
            <a:r>
              <a:rPr lang="sv-SE" sz="1600" dirty="0"/>
              <a:t>För att visa stödlinjer: Menyflik Visa och </a:t>
            </a:r>
            <a:br>
              <a:rPr lang="sv-SE" sz="1600" dirty="0"/>
            </a:br>
            <a:r>
              <a:rPr lang="sv-SE" sz="1600" dirty="0"/>
              <a:t>bocka i alternativet Stödlinjer (Alt + F9).</a:t>
            </a:r>
          </a:p>
        </p:txBody>
      </p:sp>
      <p:grpSp>
        <p:nvGrpSpPr>
          <p:cNvPr id="17" name="Grupp 16"/>
          <p:cNvGrpSpPr/>
          <p:nvPr/>
        </p:nvGrpSpPr>
        <p:grpSpPr>
          <a:xfrm>
            <a:off x="9467955" y="883172"/>
            <a:ext cx="1462994" cy="1029259"/>
            <a:chOff x="6804248" y="798180"/>
            <a:chExt cx="1703149" cy="1226402"/>
          </a:xfrm>
        </p:grpSpPr>
        <p:pic>
          <p:nvPicPr>
            <p:cNvPr id="5" name="Bildobjekt 4"/>
            <p:cNvPicPr>
              <a:picLocks noChangeAspect="1"/>
            </p:cNvPicPr>
            <p:nvPr/>
          </p:nvPicPr>
          <p:blipFill>
            <a:blip r:embed="rId3"/>
            <a:stretch>
              <a:fillRect/>
            </a:stretch>
          </p:blipFill>
          <p:spPr>
            <a:xfrm>
              <a:off x="6804248" y="910157"/>
              <a:ext cx="1466850" cy="1114425"/>
            </a:xfrm>
            <a:prstGeom prst="rect">
              <a:avLst/>
            </a:prstGeom>
          </p:spPr>
        </p:pic>
        <p:cxnSp>
          <p:nvCxnSpPr>
            <p:cNvPr id="9" name="Rak pil 8"/>
            <p:cNvCxnSpPr/>
            <p:nvPr/>
          </p:nvCxnSpPr>
          <p:spPr>
            <a:xfrm flipH="1">
              <a:off x="7380312" y="1167045"/>
              <a:ext cx="395142" cy="375605"/>
            </a:xfrm>
            <a:prstGeom prst="straightConnector1">
              <a:avLst/>
            </a:prstGeom>
            <a:ln w="28575">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Rak pil 23"/>
            <p:cNvCxnSpPr/>
            <p:nvPr/>
          </p:nvCxnSpPr>
          <p:spPr>
            <a:xfrm flipH="1">
              <a:off x="8124342" y="798180"/>
              <a:ext cx="383055" cy="396108"/>
            </a:xfrm>
            <a:prstGeom prst="straightConnector1">
              <a:avLst/>
            </a:prstGeom>
            <a:ln w="28575">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Rak pil 27"/>
            <p:cNvCxnSpPr/>
            <p:nvPr/>
          </p:nvCxnSpPr>
          <p:spPr>
            <a:xfrm flipH="1">
              <a:off x="8139265" y="1123850"/>
              <a:ext cx="353207" cy="385514"/>
            </a:xfrm>
            <a:prstGeom prst="straightConnector1">
              <a:avLst/>
            </a:prstGeom>
            <a:ln w="28575">
              <a:headEnd w="med" len="med"/>
              <a:tailEnd type="triangle" w="lg" len="lg"/>
            </a:ln>
          </p:spPr>
          <p:style>
            <a:lnRef idx="1">
              <a:schemeClr val="accent1"/>
            </a:lnRef>
            <a:fillRef idx="0">
              <a:schemeClr val="accent1"/>
            </a:fillRef>
            <a:effectRef idx="0">
              <a:schemeClr val="accent1"/>
            </a:effectRef>
            <a:fontRef idx="minor">
              <a:schemeClr val="tx1"/>
            </a:fontRef>
          </p:style>
        </p:cxnSp>
      </p:grpSp>
      <p:pic>
        <p:nvPicPr>
          <p:cNvPr id="20"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238723" y="3818311"/>
            <a:ext cx="1150511" cy="1105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upp 6">
            <a:extLst>
              <a:ext uri="{FF2B5EF4-FFF2-40B4-BE49-F238E27FC236}">
                <a16:creationId xmlns:a16="http://schemas.microsoft.com/office/drawing/2014/main" id="{044A8B89-312F-4654-A6E5-032D4D27CD4B}"/>
              </a:ext>
            </a:extLst>
          </p:cNvPr>
          <p:cNvGrpSpPr/>
          <p:nvPr/>
        </p:nvGrpSpPr>
        <p:grpSpPr>
          <a:xfrm>
            <a:off x="9669086" y="1887717"/>
            <a:ext cx="1339820" cy="3517471"/>
            <a:chOff x="9669086" y="1887717"/>
            <a:chExt cx="1339820" cy="3517471"/>
          </a:xfrm>
        </p:grpSpPr>
        <p:pic>
          <p:nvPicPr>
            <p:cNvPr id="15" name="Bildobjekt 14">
              <a:extLst>
                <a:ext uri="{FF2B5EF4-FFF2-40B4-BE49-F238E27FC236}">
                  <a16:creationId xmlns:a16="http://schemas.microsoft.com/office/drawing/2014/main" id="{2C7EFFE6-D150-42C9-A2CB-34F68F343BC8}"/>
                </a:ext>
              </a:extLst>
            </p:cNvPr>
            <p:cNvPicPr>
              <a:picLocks noChangeAspect="1"/>
            </p:cNvPicPr>
            <p:nvPr/>
          </p:nvPicPr>
          <p:blipFill>
            <a:blip r:embed="rId5"/>
            <a:stretch>
              <a:fillRect/>
            </a:stretch>
          </p:blipFill>
          <p:spPr>
            <a:xfrm>
              <a:off x="9669086" y="1887717"/>
              <a:ext cx="1339820" cy="1998799"/>
            </a:xfrm>
            <a:prstGeom prst="rect">
              <a:avLst/>
            </a:prstGeom>
          </p:spPr>
        </p:pic>
        <p:pic>
          <p:nvPicPr>
            <p:cNvPr id="16" name="Bildobjekt 15">
              <a:extLst>
                <a:ext uri="{FF2B5EF4-FFF2-40B4-BE49-F238E27FC236}">
                  <a16:creationId xmlns:a16="http://schemas.microsoft.com/office/drawing/2014/main" id="{B13CF136-8574-43B5-A17F-C96D4B7B93FD}"/>
                </a:ext>
              </a:extLst>
            </p:cNvPr>
            <p:cNvPicPr>
              <a:picLocks noChangeAspect="1"/>
            </p:cNvPicPr>
            <p:nvPr/>
          </p:nvPicPr>
          <p:blipFill>
            <a:blip r:embed="rId6"/>
            <a:stretch>
              <a:fillRect/>
            </a:stretch>
          </p:blipFill>
          <p:spPr>
            <a:xfrm>
              <a:off x="9669086" y="3886516"/>
              <a:ext cx="1339820" cy="1518672"/>
            </a:xfrm>
            <a:prstGeom prst="rect">
              <a:avLst/>
            </a:prstGeom>
          </p:spPr>
        </p:pic>
      </p:grpSp>
    </p:spTree>
    <p:extLst>
      <p:ext uri="{BB962C8B-B14F-4D97-AF65-F5344CB8AC3E}">
        <p14:creationId xmlns:p14="http://schemas.microsoft.com/office/powerpoint/2010/main" val="131448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7036156" y="2039229"/>
            <a:ext cx="2802028" cy="616790"/>
          </a:xfrm>
        </p:spPr>
        <p:txBody>
          <a:bodyPr/>
          <a:lstStyle/>
          <a:p>
            <a:r>
              <a:rPr lang="sv-SE" dirty="0" smtClean="0"/>
              <a:t>Operatorer</a:t>
            </a:r>
            <a:endParaRPr lang="sv-SE" dirty="0"/>
          </a:p>
        </p:txBody>
      </p:sp>
      <p:sp>
        <p:nvSpPr>
          <p:cNvPr id="5" name="textruta 4"/>
          <p:cNvSpPr txBox="1"/>
          <p:nvPr/>
        </p:nvSpPr>
        <p:spPr>
          <a:xfrm>
            <a:off x="3033944" y="3121323"/>
            <a:ext cx="1139505" cy="646331"/>
          </a:xfrm>
          <a:prstGeom prst="rect">
            <a:avLst/>
          </a:prstGeom>
          <a:noFill/>
        </p:spPr>
        <p:txBody>
          <a:bodyPr wrap="square" rtlCol="0">
            <a:spAutoFit/>
          </a:bodyPr>
          <a:lstStyle/>
          <a:p>
            <a:pPr algn="l"/>
            <a:r>
              <a:rPr lang="sv-SE" sz="3600" dirty="0" err="1" smtClean="0"/>
              <a:t>DSr</a:t>
            </a:r>
            <a:endParaRPr lang="sv-SE" sz="3600" dirty="0" smtClean="0"/>
          </a:p>
        </p:txBody>
      </p:sp>
      <p:sp>
        <p:nvSpPr>
          <p:cNvPr id="3" name="Rektangel 2"/>
          <p:cNvSpPr/>
          <p:nvPr/>
        </p:nvSpPr>
        <p:spPr>
          <a:xfrm>
            <a:off x="4000071" y="2337341"/>
            <a:ext cx="545342" cy="646331"/>
          </a:xfrm>
          <a:prstGeom prst="rect">
            <a:avLst/>
          </a:prstGeom>
        </p:spPr>
        <p:txBody>
          <a:bodyPr wrap="none">
            <a:spAutoFit/>
          </a:bodyPr>
          <a:lstStyle/>
          <a:p>
            <a:r>
              <a:rPr lang="sv-SE" sz="3600" dirty="0"/>
              <a:t>&lt;-</a:t>
            </a:r>
          </a:p>
        </p:txBody>
      </p:sp>
      <p:sp>
        <p:nvSpPr>
          <p:cNvPr id="4" name="Rektangel 3"/>
          <p:cNvSpPr/>
          <p:nvPr/>
        </p:nvSpPr>
        <p:spPr>
          <a:xfrm>
            <a:off x="4445598" y="3854531"/>
            <a:ext cx="444352" cy="646331"/>
          </a:xfrm>
          <a:prstGeom prst="rect">
            <a:avLst/>
          </a:prstGeom>
        </p:spPr>
        <p:txBody>
          <a:bodyPr wrap="none">
            <a:spAutoFit/>
          </a:bodyPr>
          <a:lstStyle/>
          <a:p>
            <a:r>
              <a:rPr lang="sv-SE" sz="3600" dirty="0"/>
              <a:t>1</a:t>
            </a:r>
          </a:p>
        </p:txBody>
      </p:sp>
      <p:sp>
        <p:nvSpPr>
          <p:cNvPr id="7" name="Rektangel 6"/>
          <p:cNvSpPr/>
          <p:nvPr/>
        </p:nvSpPr>
        <p:spPr>
          <a:xfrm>
            <a:off x="4902861" y="3078529"/>
            <a:ext cx="445956" cy="646331"/>
          </a:xfrm>
          <a:prstGeom prst="rect">
            <a:avLst/>
          </a:prstGeom>
        </p:spPr>
        <p:txBody>
          <a:bodyPr wrap="none">
            <a:spAutoFit/>
          </a:bodyPr>
          <a:lstStyle/>
          <a:p>
            <a:r>
              <a:rPr lang="sv-SE" sz="3600" dirty="0"/>
              <a:t>+</a:t>
            </a:r>
          </a:p>
        </p:txBody>
      </p:sp>
      <p:sp>
        <p:nvSpPr>
          <p:cNvPr id="8" name="Rektangel 7"/>
          <p:cNvSpPr/>
          <p:nvPr/>
        </p:nvSpPr>
        <p:spPr>
          <a:xfrm>
            <a:off x="4411854" y="5526565"/>
            <a:ext cx="444352" cy="646331"/>
          </a:xfrm>
          <a:prstGeom prst="rect">
            <a:avLst/>
          </a:prstGeom>
        </p:spPr>
        <p:txBody>
          <a:bodyPr wrap="none">
            <a:spAutoFit/>
          </a:bodyPr>
          <a:lstStyle/>
          <a:p>
            <a:r>
              <a:rPr lang="sv-SE" sz="3600" dirty="0"/>
              <a:t>2</a:t>
            </a:r>
          </a:p>
        </p:txBody>
      </p:sp>
      <p:sp>
        <p:nvSpPr>
          <p:cNvPr id="9" name="Rektangel 8"/>
          <p:cNvSpPr/>
          <p:nvPr/>
        </p:nvSpPr>
        <p:spPr>
          <a:xfrm>
            <a:off x="5023273" y="4876478"/>
            <a:ext cx="383438" cy="646331"/>
          </a:xfrm>
          <a:prstGeom prst="rect">
            <a:avLst/>
          </a:prstGeom>
        </p:spPr>
        <p:txBody>
          <a:bodyPr wrap="none">
            <a:spAutoFit/>
          </a:bodyPr>
          <a:lstStyle/>
          <a:p>
            <a:r>
              <a:rPr lang="sv-SE" sz="3600" dirty="0"/>
              <a:t>*</a:t>
            </a:r>
          </a:p>
        </p:txBody>
      </p:sp>
      <p:sp>
        <p:nvSpPr>
          <p:cNvPr id="10" name="Rektangel 9"/>
          <p:cNvSpPr/>
          <p:nvPr/>
        </p:nvSpPr>
        <p:spPr>
          <a:xfrm>
            <a:off x="5340310" y="5526565"/>
            <a:ext cx="1037463" cy="646331"/>
          </a:xfrm>
          <a:prstGeom prst="rect">
            <a:avLst/>
          </a:prstGeom>
        </p:spPr>
        <p:txBody>
          <a:bodyPr wrap="none">
            <a:spAutoFit/>
          </a:bodyPr>
          <a:lstStyle/>
          <a:p>
            <a:r>
              <a:rPr lang="sv-SE" sz="3600" dirty="0"/>
              <a:t>DS1</a:t>
            </a:r>
          </a:p>
        </p:txBody>
      </p:sp>
      <p:sp>
        <p:nvSpPr>
          <p:cNvPr id="11" name="Rektangel 10"/>
          <p:cNvSpPr/>
          <p:nvPr/>
        </p:nvSpPr>
        <p:spPr>
          <a:xfrm>
            <a:off x="5846402" y="3906166"/>
            <a:ext cx="445956" cy="646331"/>
          </a:xfrm>
          <a:prstGeom prst="rect">
            <a:avLst/>
          </a:prstGeom>
        </p:spPr>
        <p:txBody>
          <a:bodyPr wrap="none">
            <a:spAutoFit/>
          </a:bodyPr>
          <a:lstStyle/>
          <a:p>
            <a:r>
              <a:rPr lang="sv-SE" sz="3600" dirty="0"/>
              <a:t>+</a:t>
            </a:r>
          </a:p>
        </p:txBody>
      </p:sp>
      <p:sp>
        <p:nvSpPr>
          <p:cNvPr id="12" name="Rektangel 11"/>
          <p:cNvSpPr/>
          <p:nvPr/>
        </p:nvSpPr>
        <p:spPr>
          <a:xfrm>
            <a:off x="6813981" y="4773840"/>
            <a:ext cx="444352" cy="646331"/>
          </a:xfrm>
          <a:prstGeom prst="rect">
            <a:avLst/>
          </a:prstGeom>
        </p:spPr>
        <p:txBody>
          <a:bodyPr wrap="none">
            <a:spAutoFit/>
          </a:bodyPr>
          <a:lstStyle/>
          <a:p>
            <a:r>
              <a:rPr lang="sv-SE" sz="3600" dirty="0"/>
              <a:t>3</a:t>
            </a:r>
          </a:p>
        </p:txBody>
      </p:sp>
      <p:sp>
        <p:nvSpPr>
          <p:cNvPr id="14" name="Ellips 13"/>
          <p:cNvSpPr/>
          <p:nvPr/>
        </p:nvSpPr>
        <p:spPr>
          <a:xfrm>
            <a:off x="4000071" y="2347624"/>
            <a:ext cx="605180" cy="72062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5" name="Ellips 14"/>
          <p:cNvSpPr/>
          <p:nvPr/>
        </p:nvSpPr>
        <p:spPr>
          <a:xfrm>
            <a:off x="3033944" y="3078528"/>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6" name="Ellips 15"/>
          <p:cNvSpPr/>
          <p:nvPr/>
        </p:nvSpPr>
        <p:spPr>
          <a:xfrm>
            <a:off x="4856206" y="3093331"/>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4230335" y="3863861"/>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19" name="Rak koppling 18"/>
          <p:cNvCxnSpPr>
            <a:stCxn id="14" idx="3"/>
            <a:endCxn id="15" idx="7"/>
          </p:cNvCxnSpPr>
          <p:nvPr/>
        </p:nvCxnSpPr>
        <p:spPr>
          <a:xfrm flipH="1">
            <a:off x="3858585" y="2962712"/>
            <a:ext cx="230113" cy="229875"/>
          </a:xfrm>
          <a:prstGeom prst="line">
            <a:avLst/>
          </a:prstGeom>
          <a:ln/>
        </p:spPr>
        <p:style>
          <a:lnRef idx="1">
            <a:schemeClr val="dk1"/>
          </a:lnRef>
          <a:fillRef idx="0">
            <a:schemeClr val="dk1"/>
          </a:fillRef>
          <a:effectRef idx="0">
            <a:schemeClr val="dk1"/>
          </a:effectRef>
          <a:fontRef idx="minor">
            <a:schemeClr val="tx1"/>
          </a:fontRef>
        </p:style>
      </p:cxnSp>
      <p:cxnSp>
        <p:nvCxnSpPr>
          <p:cNvPr id="21" name="Rak koppling 20"/>
          <p:cNvCxnSpPr>
            <a:stCxn id="14" idx="5"/>
            <a:endCxn id="16" idx="1"/>
          </p:cNvCxnSpPr>
          <p:nvPr/>
        </p:nvCxnSpPr>
        <p:spPr>
          <a:xfrm>
            <a:off x="4516624" y="2962712"/>
            <a:ext cx="416841" cy="224330"/>
          </a:xfrm>
          <a:prstGeom prst="line">
            <a:avLst/>
          </a:prstGeom>
          <a:ln/>
        </p:spPr>
        <p:style>
          <a:lnRef idx="1">
            <a:schemeClr val="dk1"/>
          </a:lnRef>
          <a:fillRef idx="0">
            <a:schemeClr val="dk1"/>
          </a:fillRef>
          <a:effectRef idx="0">
            <a:schemeClr val="dk1"/>
          </a:effectRef>
          <a:fontRef idx="minor">
            <a:schemeClr val="tx1"/>
          </a:fontRef>
        </p:style>
      </p:cxnSp>
      <p:cxnSp>
        <p:nvCxnSpPr>
          <p:cNvPr id="23" name="Rak koppling 22"/>
          <p:cNvCxnSpPr>
            <a:stCxn id="16" idx="3"/>
            <a:endCxn id="17" idx="0"/>
          </p:cNvCxnSpPr>
          <p:nvPr/>
        </p:nvCxnSpPr>
        <p:spPr>
          <a:xfrm flipH="1">
            <a:off x="4646794" y="3639518"/>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5306502" y="3639518"/>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5652921" y="3887026"/>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6619698" y="4758890"/>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5510399" y="4471376"/>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6363860" y="4471376"/>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4183680" y="551735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9" name="Ellips 28"/>
          <p:cNvSpPr/>
          <p:nvPr/>
        </p:nvSpPr>
        <p:spPr>
          <a:xfrm>
            <a:off x="5351078" y="5494916"/>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4799460" y="4790378"/>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4790129" y="5374728"/>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5510399" y="5374728"/>
            <a:ext cx="152150" cy="183283"/>
          </a:xfrm>
          <a:prstGeom prst="line">
            <a:avLst/>
          </a:prstGeom>
          <a:ln/>
        </p:spPr>
        <p:style>
          <a:lnRef idx="1">
            <a:schemeClr val="dk1"/>
          </a:lnRef>
          <a:fillRef idx="0">
            <a:schemeClr val="dk1"/>
          </a:fillRef>
          <a:effectRef idx="0">
            <a:schemeClr val="dk1"/>
          </a:effectRef>
          <a:fontRef idx="minor">
            <a:schemeClr val="tx1"/>
          </a:fontRef>
        </p:style>
      </p:cxnSp>
      <p:cxnSp>
        <p:nvCxnSpPr>
          <p:cNvPr id="24" name="Rak pilkoppling 23"/>
          <p:cNvCxnSpPr/>
          <p:nvPr/>
        </p:nvCxnSpPr>
        <p:spPr>
          <a:xfrm flipH="1">
            <a:off x="4721290" y="2444620"/>
            <a:ext cx="2020386" cy="121298"/>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6" name="Rak pilkoppling 35"/>
          <p:cNvCxnSpPr/>
          <p:nvPr/>
        </p:nvCxnSpPr>
        <p:spPr>
          <a:xfrm flipH="1">
            <a:off x="5406711" y="2597020"/>
            <a:ext cx="1487365" cy="604824"/>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8" name="Rak pilkoppling 37"/>
          <p:cNvCxnSpPr/>
          <p:nvPr/>
        </p:nvCxnSpPr>
        <p:spPr>
          <a:xfrm flipH="1">
            <a:off x="6377775" y="2771192"/>
            <a:ext cx="797466" cy="1063410"/>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13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7036156" y="2039229"/>
            <a:ext cx="2802028" cy="616790"/>
          </a:xfrm>
        </p:spPr>
        <p:txBody>
          <a:bodyPr/>
          <a:lstStyle/>
          <a:p>
            <a:r>
              <a:rPr lang="sv-SE" dirty="0" smtClean="0"/>
              <a:t>Operatorer</a:t>
            </a:r>
            <a:endParaRPr lang="sv-SE" dirty="0"/>
          </a:p>
        </p:txBody>
      </p:sp>
      <p:sp>
        <p:nvSpPr>
          <p:cNvPr id="5" name="textruta 4"/>
          <p:cNvSpPr txBox="1"/>
          <p:nvPr/>
        </p:nvSpPr>
        <p:spPr>
          <a:xfrm>
            <a:off x="3033944" y="3121323"/>
            <a:ext cx="1139505" cy="646331"/>
          </a:xfrm>
          <a:prstGeom prst="rect">
            <a:avLst/>
          </a:prstGeom>
          <a:noFill/>
        </p:spPr>
        <p:txBody>
          <a:bodyPr wrap="square" rtlCol="0">
            <a:spAutoFit/>
          </a:bodyPr>
          <a:lstStyle/>
          <a:p>
            <a:pPr algn="l"/>
            <a:r>
              <a:rPr lang="sv-SE" sz="3600" dirty="0" err="1" smtClean="0"/>
              <a:t>DSr</a:t>
            </a:r>
            <a:endParaRPr lang="sv-SE" sz="3600" dirty="0" smtClean="0"/>
          </a:p>
        </p:txBody>
      </p:sp>
      <p:sp>
        <p:nvSpPr>
          <p:cNvPr id="3" name="Rektangel 2"/>
          <p:cNvSpPr/>
          <p:nvPr/>
        </p:nvSpPr>
        <p:spPr>
          <a:xfrm>
            <a:off x="4000071" y="2337341"/>
            <a:ext cx="545342" cy="646331"/>
          </a:xfrm>
          <a:prstGeom prst="rect">
            <a:avLst/>
          </a:prstGeom>
        </p:spPr>
        <p:txBody>
          <a:bodyPr wrap="none">
            <a:spAutoFit/>
          </a:bodyPr>
          <a:lstStyle/>
          <a:p>
            <a:r>
              <a:rPr lang="sv-SE" sz="3600" dirty="0"/>
              <a:t>&lt;-</a:t>
            </a:r>
          </a:p>
        </p:txBody>
      </p:sp>
      <p:sp>
        <p:nvSpPr>
          <p:cNvPr id="4" name="Rektangel 3"/>
          <p:cNvSpPr/>
          <p:nvPr/>
        </p:nvSpPr>
        <p:spPr>
          <a:xfrm>
            <a:off x="4445598" y="3854531"/>
            <a:ext cx="444352" cy="646331"/>
          </a:xfrm>
          <a:prstGeom prst="rect">
            <a:avLst/>
          </a:prstGeom>
        </p:spPr>
        <p:txBody>
          <a:bodyPr wrap="none">
            <a:spAutoFit/>
          </a:bodyPr>
          <a:lstStyle/>
          <a:p>
            <a:r>
              <a:rPr lang="sv-SE" sz="3600" dirty="0"/>
              <a:t>1</a:t>
            </a:r>
          </a:p>
        </p:txBody>
      </p:sp>
      <p:sp>
        <p:nvSpPr>
          <p:cNvPr id="7" name="Rektangel 6"/>
          <p:cNvSpPr/>
          <p:nvPr/>
        </p:nvSpPr>
        <p:spPr>
          <a:xfrm>
            <a:off x="4902861" y="3078529"/>
            <a:ext cx="445956" cy="646331"/>
          </a:xfrm>
          <a:prstGeom prst="rect">
            <a:avLst/>
          </a:prstGeom>
        </p:spPr>
        <p:txBody>
          <a:bodyPr wrap="none">
            <a:spAutoFit/>
          </a:bodyPr>
          <a:lstStyle/>
          <a:p>
            <a:r>
              <a:rPr lang="sv-SE" sz="3600" dirty="0"/>
              <a:t>+</a:t>
            </a:r>
          </a:p>
        </p:txBody>
      </p:sp>
      <p:sp>
        <p:nvSpPr>
          <p:cNvPr id="8" name="Rektangel 7"/>
          <p:cNvSpPr/>
          <p:nvPr/>
        </p:nvSpPr>
        <p:spPr>
          <a:xfrm>
            <a:off x="4411854" y="5526565"/>
            <a:ext cx="444352" cy="646331"/>
          </a:xfrm>
          <a:prstGeom prst="rect">
            <a:avLst/>
          </a:prstGeom>
        </p:spPr>
        <p:txBody>
          <a:bodyPr wrap="none">
            <a:spAutoFit/>
          </a:bodyPr>
          <a:lstStyle/>
          <a:p>
            <a:r>
              <a:rPr lang="sv-SE" sz="3600" dirty="0"/>
              <a:t>2</a:t>
            </a:r>
          </a:p>
        </p:txBody>
      </p:sp>
      <p:sp>
        <p:nvSpPr>
          <p:cNvPr id="9" name="Rektangel 8"/>
          <p:cNvSpPr/>
          <p:nvPr/>
        </p:nvSpPr>
        <p:spPr>
          <a:xfrm>
            <a:off x="5023273" y="4876478"/>
            <a:ext cx="383438" cy="646331"/>
          </a:xfrm>
          <a:prstGeom prst="rect">
            <a:avLst/>
          </a:prstGeom>
        </p:spPr>
        <p:txBody>
          <a:bodyPr wrap="none">
            <a:spAutoFit/>
          </a:bodyPr>
          <a:lstStyle/>
          <a:p>
            <a:r>
              <a:rPr lang="sv-SE" sz="3600" dirty="0"/>
              <a:t>*</a:t>
            </a:r>
          </a:p>
        </p:txBody>
      </p:sp>
      <p:sp>
        <p:nvSpPr>
          <p:cNvPr id="10" name="Rektangel 9"/>
          <p:cNvSpPr/>
          <p:nvPr/>
        </p:nvSpPr>
        <p:spPr>
          <a:xfrm>
            <a:off x="5340310" y="5526565"/>
            <a:ext cx="1037463" cy="646331"/>
          </a:xfrm>
          <a:prstGeom prst="rect">
            <a:avLst/>
          </a:prstGeom>
        </p:spPr>
        <p:txBody>
          <a:bodyPr wrap="none">
            <a:spAutoFit/>
          </a:bodyPr>
          <a:lstStyle/>
          <a:p>
            <a:r>
              <a:rPr lang="sv-SE" sz="3600" dirty="0"/>
              <a:t>DS1</a:t>
            </a:r>
          </a:p>
        </p:txBody>
      </p:sp>
      <p:sp>
        <p:nvSpPr>
          <p:cNvPr id="11" name="Rektangel 10"/>
          <p:cNvSpPr/>
          <p:nvPr/>
        </p:nvSpPr>
        <p:spPr>
          <a:xfrm>
            <a:off x="5846402" y="3906166"/>
            <a:ext cx="445956" cy="646331"/>
          </a:xfrm>
          <a:prstGeom prst="rect">
            <a:avLst/>
          </a:prstGeom>
        </p:spPr>
        <p:txBody>
          <a:bodyPr wrap="none">
            <a:spAutoFit/>
          </a:bodyPr>
          <a:lstStyle/>
          <a:p>
            <a:r>
              <a:rPr lang="sv-SE" sz="3600" dirty="0"/>
              <a:t>+</a:t>
            </a:r>
          </a:p>
        </p:txBody>
      </p:sp>
      <p:sp>
        <p:nvSpPr>
          <p:cNvPr id="12" name="Rektangel 11"/>
          <p:cNvSpPr/>
          <p:nvPr/>
        </p:nvSpPr>
        <p:spPr>
          <a:xfrm>
            <a:off x="6813981" y="4773840"/>
            <a:ext cx="444352" cy="646331"/>
          </a:xfrm>
          <a:prstGeom prst="rect">
            <a:avLst/>
          </a:prstGeom>
        </p:spPr>
        <p:txBody>
          <a:bodyPr wrap="none">
            <a:spAutoFit/>
          </a:bodyPr>
          <a:lstStyle/>
          <a:p>
            <a:r>
              <a:rPr lang="sv-SE" sz="3600" dirty="0"/>
              <a:t>3</a:t>
            </a:r>
          </a:p>
        </p:txBody>
      </p:sp>
      <p:sp>
        <p:nvSpPr>
          <p:cNvPr id="14" name="Ellips 13"/>
          <p:cNvSpPr/>
          <p:nvPr/>
        </p:nvSpPr>
        <p:spPr>
          <a:xfrm>
            <a:off x="4000071" y="2347624"/>
            <a:ext cx="605180" cy="72062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5" name="Ellips 14"/>
          <p:cNvSpPr/>
          <p:nvPr/>
        </p:nvSpPr>
        <p:spPr>
          <a:xfrm>
            <a:off x="3033944" y="3078528"/>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6" name="Ellips 15"/>
          <p:cNvSpPr/>
          <p:nvPr/>
        </p:nvSpPr>
        <p:spPr>
          <a:xfrm>
            <a:off x="4856206" y="3093331"/>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4230335" y="3863861"/>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19" name="Rak koppling 18"/>
          <p:cNvCxnSpPr>
            <a:stCxn id="14" idx="3"/>
            <a:endCxn id="15" idx="7"/>
          </p:cNvCxnSpPr>
          <p:nvPr/>
        </p:nvCxnSpPr>
        <p:spPr>
          <a:xfrm flipH="1">
            <a:off x="3858585" y="2962712"/>
            <a:ext cx="230113" cy="229875"/>
          </a:xfrm>
          <a:prstGeom prst="line">
            <a:avLst/>
          </a:prstGeom>
          <a:ln/>
        </p:spPr>
        <p:style>
          <a:lnRef idx="1">
            <a:schemeClr val="dk1"/>
          </a:lnRef>
          <a:fillRef idx="0">
            <a:schemeClr val="dk1"/>
          </a:fillRef>
          <a:effectRef idx="0">
            <a:schemeClr val="dk1"/>
          </a:effectRef>
          <a:fontRef idx="minor">
            <a:schemeClr val="tx1"/>
          </a:fontRef>
        </p:style>
      </p:cxnSp>
      <p:cxnSp>
        <p:nvCxnSpPr>
          <p:cNvPr id="21" name="Rak koppling 20"/>
          <p:cNvCxnSpPr>
            <a:stCxn id="14" idx="5"/>
            <a:endCxn id="16" idx="1"/>
          </p:cNvCxnSpPr>
          <p:nvPr/>
        </p:nvCxnSpPr>
        <p:spPr>
          <a:xfrm>
            <a:off x="4516624" y="2962712"/>
            <a:ext cx="416841" cy="224330"/>
          </a:xfrm>
          <a:prstGeom prst="line">
            <a:avLst/>
          </a:prstGeom>
          <a:ln/>
        </p:spPr>
        <p:style>
          <a:lnRef idx="1">
            <a:schemeClr val="dk1"/>
          </a:lnRef>
          <a:fillRef idx="0">
            <a:schemeClr val="dk1"/>
          </a:fillRef>
          <a:effectRef idx="0">
            <a:schemeClr val="dk1"/>
          </a:effectRef>
          <a:fontRef idx="minor">
            <a:schemeClr val="tx1"/>
          </a:fontRef>
        </p:style>
      </p:cxnSp>
      <p:cxnSp>
        <p:nvCxnSpPr>
          <p:cNvPr id="23" name="Rak koppling 22"/>
          <p:cNvCxnSpPr>
            <a:stCxn id="16" idx="3"/>
            <a:endCxn id="17" idx="0"/>
          </p:cNvCxnSpPr>
          <p:nvPr/>
        </p:nvCxnSpPr>
        <p:spPr>
          <a:xfrm flipH="1">
            <a:off x="4646794" y="3639518"/>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5306502" y="3639518"/>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5652921" y="3887026"/>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6619698" y="4758890"/>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5510399" y="4471376"/>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6363860" y="4471376"/>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4183680" y="551735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9" name="Ellips 28"/>
          <p:cNvSpPr/>
          <p:nvPr/>
        </p:nvSpPr>
        <p:spPr>
          <a:xfrm>
            <a:off x="5351078" y="5494916"/>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4799460" y="4790378"/>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4790129" y="5374728"/>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5510399" y="5374728"/>
            <a:ext cx="152150" cy="183283"/>
          </a:xfrm>
          <a:prstGeom prst="line">
            <a:avLst/>
          </a:prstGeom>
          <a:ln/>
        </p:spPr>
        <p:style>
          <a:lnRef idx="1">
            <a:schemeClr val="dk1"/>
          </a:lnRef>
          <a:fillRef idx="0">
            <a:schemeClr val="dk1"/>
          </a:fillRef>
          <a:effectRef idx="0">
            <a:schemeClr val="dk1"/>
          </a:effectRef>
          <a:fontRef idx="minor">
            <a:schemeClr val="tx1"/>
          </a:fontRef>
        </p:style>
      </p:cxnSp>
      <p:cxnSp>
        <p:nvCxnSpPr>
          <p:cNvPr id="24" name="Rak pilkoppling 23"/>
          <p:cNvCxnSpPr/>
          <p:nvPr/>
        </p:nvCxnSpPr>
        <p:spPr>
          <a:xfrm flipH="1">
            <a:off x="4721290" y="2444620"/>
            <a:ext cx="2020386" cy="121298"/>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6" name="Rak pilkoppling 35"/>
          <p:cNvCxnSpPr/>
          <p:nvPr/>
        </p:nvCxnSpPr>
        <p:spPr>
          <a:xfrm flipH="1">
            <a:off x="5406711" y="2597020"/>
            <a:ext cx="1487365" cy="604824"/>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8" name="Rak pilkoppling 37"/>
          <p:cNvCxnSpPr/>
          <p:nvPr/>
        </p:nvCxnSpPr>
        <p:spPr>
          <a:xfrm flipH="1">
            <a:off x="6377775" y="2771192"/>
            <a:ext cx="797466" cy="1063410"/>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42" name="Rubrik 1">
            <a:extLst>
              <a:ext uri="{FF2B5EF4-FFF2-40B4-BE49-F238E27FC236}">
                <a16:creationId xmlns:a16="http://schemas.microsoft.com/office/drawing/2014/main" id="{0067E3F8-FC30-46BD-B061-DAA3FA287AE9}"/>
              </a:ext>
            </a:extLst>
          </p:cNvPr>
          <p:cNvSpPr txBox="1">
            <a:spLocks/>
          </p:cNvSpPr>
          <p:nvPr/>
        </p:nvSpPr>
        <p:spPr>
          <a:xfrm>
            <a:off x="423209" y="4568083"/>
            <a:ext cx="2802028" cy="616790"/>
          </a:xfrm>
          <a:prstGeom prst="rect">
            <a:avLst/>
          </a:prstGeom>
        </p:spPr>
        <p:txBody>
          <a:bodyPr vert="horz" lIns="0" tIns="0" rIns="0" bIns="0" rtlCol="0" anchor="t" anchorCtr="0">
            <a:noAutofit/>
          </a:bodyPr>
          <a:lstStyle>
            <a:lvl1pPr algn="l" defTabSz="914400" rtl="0" eaLnBrk="1" latinLnBrk="0" hangingPunct="1">
              <a:lnSpc>
                <a:spcPts val="4200"/>
              </a:lnSpc>
              <a:spcBef>
                <a:spcPct val="0"/>
              </a:spcBef>
              <a:buNone/>
              <a:defRPr sz="3800" b="1" kern="1200">
                <a:solidFill>
                  <a:schemeClr val="tx2"/>
                </a:solidFill>
                <a:latin typeface="+mj-lt"/>
                <a:ea typeface="+mj-ea"/>
                <a:cs typeface="+mj-cs"/>
              </a:defRPr>
            </a:lvl1pPr>
          </a:lstStyle>
          <a:p>
            <a:r>
              <a:rPr lang="sv-SE" dirty="0" err="1" smtClean="0"/>
              <a:t>Operander</a:t>
            </a:r>
            <a:endParaRPr lang="sv-SE" dirty="0"/>
          </a:p>
        </p:txBody>
      </p:sp>
      <p:cxnSp>
        <p:nvCxnSpPr>
          <p:cNvPr id="44" name="Rak pilkoppling 43"/>
          <p:cNvCxnSpPr/>
          <p:nvPr/>
        </p:nvCxnSpPr>
        <p:spPr>
          <a:xfrm flipV="1">
            <a:off x="2553894" y="3767654"/>
            <a:ext cx="562530" cy="73604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45" name="Rak pilkoppling 44"/>
          <p:cNvCxnSpPr/>
          <p:nvPr/>
        </p:nvCxnSpPr>
        <p:spPr>
          <a:xfrm flipV="1">
            <a:off x="3001041" y="4271916"/>
            <a:ext cx="1156989" cy="44856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49" name="Rak pilkoppling 48"/>
          <p:cNvCxnSpPr/>
          <p:nvPr/>
        </p:nvCxnSpPr>
        <p:spPr>
          <a:xfrm>
            <a:off x="2985105" y="5080255"/>
            <a:ext cx="1115443" cy="608880"/>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870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067E3F8-FC30-46BD-B061-DAA3FA287AE9}"/>
              </a:ext>
            </a:extLst>
          </p:cNvPr>
          <p:cNvSpPr>
            <a:spLocks noGrp="1"/>
          </p:cNvSpPr>
          <p:nvPr>
            <p:ph type="title"/>
          </p:nvPr>
        </p:nvSpPr>
        <p:spPr>
          <a:xfrm>
            <a:off x="1844766" y="1320076"/>
            <a:ext cx="4827497" cy="616790"/>
          </a:xfrm>
        </p:spPr>
        <p:txBody>
          <a:bodyPr/>
          <a:lstStyle/>
          <a:p>
            <a:r>
              <a:rPr lang="sv-SE" dirty="0" smtClean="0"/>
              <a:t>Variabler på </a:t>
            </a:r>
            <a:r>
              <a:rPr lang="sv-SE" dirty="0" err="1" smtClean="0"/>
              <a:t>heapen</a:t>
            </a:r>
            <a:endParaRPr lang="sv-SE" dirty="0"/>
          </a:p>
        </p:txBody>
      </p:sp>
      <p:sp>
        <p:nvSpPr>
          <p:cNvPr id="3" name="textruta 2"/>
          <p:cNvSpPr txBox="1"/>
          <p:nvPr/>
        </p:nvSpPr>
        <p:spPr>
          <a:xfrm>
            <a:off x="1720734" y="2128058"/>
            <a:ext cx="7764088" cy="1477328"/>
          </a:xfrm>
          <a:prstGeom prst="rect">
            <a:avLst/>
          </a:prstGeom>
          <a:noFill/>
        </p:spPr>
        <p:txBody>
          <a:bodyPr wrap="square" rtlCol="0">
            <a:spAutoFit/>
          </a:bodyPr>
          <a:lstStyle/>
          <a:p>
            <a:pPr algn="l"/>
            <a:r>
              <a:rPr lang="sv-SE" dirty="0" err="1" smtClean="0"/>
              <a:t>Visitorn</a:t>
            </a:r>
            <a:r>
              <a:rPr lang="sv-SE" dirty="0" smtClean="0"/>
              <a:t> får med sig en lista med </a:t>
            </a:r>
            <a:r>
              <a:rPr lang="sv-SE" dirty="0" err="1" smtClean="0"/>
              <a:t>operander</a:t>
            </a:r>
            <a:r>
              <a:rPr lang="sv-SE" dirty="0" smtClean="0"/>
              <a:t> som kallas </a:t>
            </a:r>
            <a:r>
              <a:rPr lang="sv-SE" dirty="0" err="1" smtClean="0"/>
              <a:t>heap</a:t>
            </a:r>
            <a:r>
              <a:rPr lang="sv-SE" dirty="0" smtClean="0"/>
              <a:t>. De består av de </a:t>
            </a:r>
            <a:r>
              <a:rPr lang="sv-SE" dirty="0" err="1" smtClean="0"/>
              <a:t>dataset</a:t>
            </a:r>
            <a:r>
              <a:rPr lang="sv-SE" dirty="0" smtClean="0"/>
              <a:t> som fått alias och skickats med till beräkningen.</a:t>
            </a:r>
          </a:p>
          <a:p>
            <a:pPr algn="l"/>
            <a:r>
              <a:rPr lang="sv-SE" dirty="0" smtClean="0"/>
              <a:t>Efter att </a:t>
            </a:r>
            <a:r>
              <a:rPr lang="sv-SE" dirty="0" err="1" smtClean="0"/>
              <a:t>visitorn</a:t>
            </a:r>
            <a:r>
              <a:rPr lang="sv-SE" dirty="0" smtClean="0"/>
              <a:t> gått igenom alla noder kommer </a:t>
            </a:r>
            <a:r>
              <a:rPr lang="sv-SE" dirty="0" err="1" smtClean="0"/>
              <a:t>heapen</a:t>
            </a:r>
            <a:r>
              <a:rPr lang="sv-SE" dirty="0" smtClean="0"/>
              <a:t> även att innehålla de variabler som blivit tilldelade under genomgången av </a:t>
            </a:r>
            <a:r>
              <a:rPr lang="sv-SE" dirty="0" err="1" smtClean="0"/>
              <a:t>visitorn</a:t>
            </a:r>
            <a:r>
              <a:rPr lang="sv-SE" dirty="0" smtClean="0"/>
              <a:t>.</a:t>
            </a:r>
            <a:endParaRPr lang="sv-SE" dirty="0" smtClean="0"/>
          </a:p>
        </p:txBody>
      </p:sp>
    </p:spTree>
    <p:extLst>
      <p:ext uri="{BB962C8B-B14F-4D97-AF65-F5344CB8AC3E}">
        <p14:creationId xmlns:p14="http://schemas.microsoft.com/office/powerpoint/2010/main" val="3506631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8" name="Ellips 47"/>
          <p:cNvSpPr/>
          <p:nvPr/>
        </p:nvSpPr>
        <p:spPr>
          <a:xfrm>
            <a:off x="2164855" y="3680991"/>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7" name="Ellips 46"/>
          <p:cNvSpPr/>
          <p:nvPr/>
        </p:nvSpPr>
        <p:spPr>
          <a:xfrm>
            <a:off x="3130982" y="2950087"/>
            <a:ext cx="605180" cy="72062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 name="textruta 4"/>
          <p:cNvSpPr txBox="1"/>
          <p:nvPr/>
        </p:nvSpPr>
        <p:spPr>
          <a:xfrm>
            <a:off x="6039084" y="3204450"/>
            <a:ext cx="1139505" cy="646331"/>
          </a:xfrm>
          <a:prstGeom prst="rect">
            <a:avLst/>
          </a:prstGeom>
          <a:noFill/>
        </p:spPr>
        <p:txBody>
          <a:bodyPr wrap="square" rtlCol="0">
            <a:spAutoFit/>
          </a:bodyPr>
          <a:lstStyle/>
          <a:p>
            <a:pPr algn="l"/>
            <a:r>
              <a:rPr lang="sv-SE" sz="3600" dirty="0" err="1" smtClean="0"/>
              <a:t>DSr</a:t>
            </a:r>
            <a:endParaRPr lang="sv-SE" sz="3600" dirty="0" smtClean="0"/>
          </a:p>
        </p:txBody>
      </p:sp>
      <p:sp>
        <p:nvSpPr>
          <p:cNvPr id="3" name="Rektangel 2"/>
          <p:cNvSpPr/>
          <p:nvPr/>
        </p:nvSpPr>
        <p:spPr>
          <a:xfrm>
            <a:off x="7005211" y="2420468"/>
            <a:ext cx="545342" cy="646331"/>
          </a:xfrm>
          <a:prstGeom prst="rect">
            <a:avLst/>
          </a:prstGeom>
        </p:spPr>
        <p:txBody>
          <a:bodyPr wrap="none">
            <a:spAutoFit/>
          </a:bodyPr>
          <a:lstStyle/>
          <a:p>
            <a:r>
              <a:rPr lang="sv-SE" sz="3600" dirty="0"/>
              <a:t>&lt;-</a:t>
            </a: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4" name="Ellips 13"/>
          <p:cNvSpPr/>
          <p:nvPr/>
        </p:nvSpPr>
        <p:spPr>
          <a:xfrm>
            <a:off x="7005211" y="2430751"/>
            <a:ext cx="605180" cy="72062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5" name="Ellips 14"/>
          <p:cNvSpPr/>
          <p:nvPr/>
        </p:nvSpPr>
        <p:spPr>
          <a:xfrm>
            <a:off x="6039084" y="3161655"/>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19" name="Rak koppling 18"/>
          <p:cNvCxnSpPr>
            <a:stCxn id="14" idx="3"/>
            <a:endCxn id="15" idx="7"/>
          </p:cNvCxnSpPr>
          <p:nvPr/>
        </p:nvCxnSpPr>
        <p:spPr>
          <a:xfrm flipH="1">
            <a:off x="6863725" y="3045839"/>
            <a:ext cx="230113" cy="229875"/>
          </a:xfrm>
          <a:prstGeom prst="line">
            <a:avLst/>
          </a:prstGeom>
          <a:ln/>
        </p:spPr>
        <p:style>
          <a:lnRef idx="1">
            <a:schemeClr val="dk1"/>
          </a:lnRef>
          <a:fillRef idx="0">
            <a:schemeClr val="dk1"/>
          </a:fillRef>
          <a:effectRef idx="0">
            <a:schemeClr val="dk1"/>
          </a:effectRef>
          <a:fontRef idx="minor">
            <a:schemeClr val="tx1"/>
          </a:fontRef>
        </p:style>
      </p:cxnSp>
      <p:cxnSp>
        <p:nvCxnSpPr>
          <p:cNvPr id="21" name="Rak koppling 20"/>
          <p:cNvCxnSpPr>
            <a:stCxn id="14" idx="5"/>
            <a:endCxn id="16" idx="1"/>
          </p:cNvCxnSpPr>
          <p:nvPr/>
        </p:nvCxnSpPr>
        <p:spPr>
          <a:xfrm>
            <a:off x="7521764" y="3045839"/>
            <a:ext cx="416841" cy="224330"/>
          </a:xfrm>
          <a:prstGeom prst="line">
            <a:avLst/>
          </a:prstGeom>
          <a:ln/>
        </p:spPr>
        <p:style>
          <a:lnRef idx="1">
            <a:schemeClr val="dk1"/>
          </a:lnRef>
          <a:fillRef idx="0">
            <a:schemeClr val="dk1"/>
          </a:fillRef>
          <a:effectRef idx="0">
            <a:schemeClr val="dk1"/>
          </a:effectRef>
          <a:fontRef idx="minor">
            <a:schemeClr val="tx1"/>
          </a:fontRef>
        </p:style>
      </p:cxn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6" name="Rektangel 5"/>
          <p:cNvSpPr/>
          <p:nvPr/>
        </p:nvSpPr>
        <p:spPr>
          <a:xfrm>
            <a:off x="2209852" y="1613342"/>
            <a:ext cx="6010280" cy="954107"/>
          </a:xfrm>
          <a:prstGeom prst="rect">
            <a:avLst/>
          </a:prstGeom>
        </p:spPr>
        <p:txBody>
          <a:bodyPr wrap="square">
            <a:spAutoFit/>
          </a:bodyPr>
          <a:lstStyle/>
          <a:p>
            <a:r>
              <a:rPr lang="sv-SE" sz="2800" dirty="0" smtClean="0"/>
              <a:t>DS2 := DS1 - 10;</a:t>
            </a:r>
          </a:p>
          <a:p>
            <a:r>
              <a:rPr lang="sv-SE" sz="2800" dirty="0" err="1" smtClean="0"/>
              <a:t>DSr</a:t>
            </a:r>
            <a:r>
              <a:rPr lang="sv-SE" sz="2800" dirty="0" smtClean="0"/>
              <a:t>  </a:t>
            </a:r>
            <a:r>
              <a:rPr lang="sv-SE" sz="2800" dirty="0"/>
              <a:t>&lt;-  1  +  2  *  </a:t>
            </a:r>
            <a:r>
              <a:rPr lang="sv-SE" sz="2800" dirty="0" smtClean="0"/>
              <a:t>DS2  </a:t>
            </a:r>
            <a:r>
              <a:rPr lang="sv-SE" sz="2800" dirty="0"/>
              <a:t>+  3 ;</a:t>
            </a:r>
          </a:p>
        </p:txBody>
      </p:sp>
      <p:sp>
        <p:nvSpPr>
          <p:cNvPr id="39" name="textruta 38"/>
          <p:cNvSpPr txBox="1"/>
          <p:nvPr/>
        </p:nvSpPr>
        <p:spPr>
          <a:xfrm>
            <a:off x="2142293" y="3722645"/>
            <a:ext cx="1139505" cy="646331"/>
          </a:xfrm>
          <a:prstGeom prst="rect">
            <a:avLst/>
          </a:prstGeom>
          <a:noFill/>
        </p:spPr>
        <p:txBody>
          <a:bodyPr wrap="square" rtlCol="0">
            <a:spAutoFit/>
          </a:bodyPr>
          <a:lstStyle/>
          <a:p>
            <a:pPr algn="l"/>
            <a:r>
              <a:rPr lang="sv-SE" sz="3600" dirty="0" smtClean="0"/>
              <a:t>DS2</a:t>
            </a:r>
            <a:endParaRPr lang="sv-SE" sz="3600" dirty="0" smtClean="0"/>
          </a:p>
        </p:txBody>
      </p:sp>
      <p:sp>
        <p:nvSpPr>
          <p:cNvPr id="40" name="Rektangel 39"/>
          <p:cNvSpPr/>
          <p:nvPr/>
        </p:nvSpPr>
        <p:spPr>
          <a:xfrm>
            <a:off x="3130982" y="2939804"/>
            <a:ext cx="561372" cy="646331"/>
          </a:xfrm>
          <a:prstGeom prst="rect">
            <a:avLst/>
          </a:prstGeom>
        </p:spPr>
        <p:txBody>
          <a:bodyPr wrap="none">
            <a:spAutoFit/>
          </a:bodyPr>
          <a:lstStyle/>
          <a:p>
            <a:r>
              <a:rPr lang="sv-SE" sz="3600" dirty="0" smtClean="0"/>
              <a:t>:=</a:t>
            </a:r>
            <a:endParaRPr lang="sv-SE" sz="3600" dirty="0"/>
          </a:p>
        </p:txBody>
      </p: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2" name="Rak koppling 51"/>
          <p:cNvCxnSpPr>
            <a:stCxn id="47" idx="3"/>
            <a:endCxn id="48" idx="7"/>
          </p:cNvCxnSpPr>
          <p:nvPr/>
        </p:nvCxnSpPr>
        <p:spPr>
          <a:xfrm flipH="1">
            <a:off x="2989496" y="3565175"/>
            <a:ext cx="230113" cy="229875"/>
          </a:xfrm>
          <a:prstGeom prst="line">
            <a:avLst/>
          </a:prstGeom>
          <a:ln/>
        </p:spPr>
        <p:style>
          <a:lnRef idx="1">
            <a:schemeClr val="dk1"/>
          </a:lnRef>
          <a:fillRef idx="0">
            <a:schemeClr val="dk1"/>
          </a:fillRef>
          <a:effectRef idx="0">
            <a:schemeClr val="dk1"/>
          </a:effectRef>
          <a:fontRef idx="minor">
            <a:schemeClr val="tx1"/>
          </a:fontRef>
        </p:style>
      </p:cxnSp>
      <p:cxnSp>
        <p:nvCxnSpPr>
          <p:cNvPr id="53" name="Rak koppling 52"/>
          <p:cNvCxnSpPr>
            <a:stCxn id="47" idx="5"/>
            <a:endCxn id="50" idx="1"/>
          </p:cNvCxnSpPr>
          <p:nvPr/>
        </p:nvCxnSpPr>
        <p:spPr>
          <a:xfrm>
            <a:off x="3647535" y="3565175"/>
            <a:ext cx="380807" cy="226172"/>
          </a:xfrm>
          <a:prstGeom prst="line">
            <a:avLst/>
          </a:prstGeom>
          <a:ln/>
        </p:spPr>
        <p:style>
          <a:lnRef idx="1">
            <a:schemeClr val="dk1"/>
          </a:lnRef>
          <a:fillRef idx="0">
            <a:schemeClr val="dk1"/>
          </a:fillRef>
          <a:effectRef idx="0">
            <a:schemeClr val="dk1"/>
          </a:effectRef>
          <a:fontRef idx="minor">
            <a:schemeClr val="tx1"/>
          </a:fontRef>
        </p:style>
      </p:cxn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62"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3055849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smtClean="0"/>
              <a:t>DS1</a:t>
            </a:r>
          </a:p>
          <a:p>
            <a:r>
              <a:rPr lang="sv-SE" sz="2800" dirty="0" smtClean="0"/>
              <a:t>DS2</a:t>
            </a:r>
          </a:p>
          <a:p>
            <a:r>
              <a:rPr lang="sv-SE" sz="2800" dirty="0" err="1" smtClean="0"/>
              <a:t>DSr</a:t>
            </a:r>
            <a:r>
              <a:rPr lang="sv-SE" sz="2800" dirty="0" smtClean="0"/>
              <a:t> </a:t>
            </a:r>
            <a:r>
              <a:rPr lang="sv-SE" sz="1000" dirty="0" smtClean="0"/>
              <a:t>(permanent)</a:t>
            </a:r>
            <a:endParaRPr lang="sv-SE" sz="1000" dirty="0"/>
          </a:p>
        </p:txBody>
      </p:sp>
      <p:cxnSp>
        <p:nvCxnSpPr>
          <p:cNvPr id="13" name="Rak pilkoppling 12"/>
          <p:cNvCxnSpPr/>
          <p:nvPr/>
        </p:nvCxnSpPr>
        <p:spPr>
          <a:xfrm flipH="1">
            <a:off x="4401380" y="2271252"/>
            <a:ext cx="4038556" cy="144699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91581"/>
            <a:ext cx="314812" cy="48487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57" name="Rektangel 56"/>
          <p:cNvSpPr/>
          <p:nvPr/>
        </p:nvSpPr>
        <p:spPr>
          <a:xfrm>
            <a:off x="1759885" y="1784735"/>
            <a:ext cx="4176341" cy="1200329"/>
          </a:xfrm>
          <a:prstGeom prst="rect">
            <a:avLst/>
          </a:prstGeom>
        </p:spPr>
        <p:txBody>
          <a:bodyPr wrap="square">
            <a:spAutoFit/>
          </a:bodyPr>
          <a:lstStyle/>
          <a:p>
            <a:r>
              <a:rPr lang="sv-SE" sz="2400" dirty="0" smtClean="0"/>
              <a:t>Vi får alltså tillbaks en </a:t>
            </a:r>
            <a:r>
              <a:rPr lang="sv-SE" sz="2400" dirty="0" err="1" smtClean="0"/>
              <a:t>heap</a:t>
            </a:r>
            <a:r>
              <a:rPr lang="sv-SE" sz="2400" dirty="0" smtClean="0"/>
              <a:t> som kompletterats med alla tilldelade variabler.</a:t>
            </a:r>
            <a:endParaRPr lang="sv-SE" sz="2400" dirty="0"/>
          </a:p>
        </p:txBody>
      </p:sp>
      <p:sp>
        <p:nvSpPr>
          <p:cNvPr id="58"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3532869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30632"/>
            <a:ext cx="4038556" cy="148761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05393"/>
            <a:ext cx="361467" cy="571065"/>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1015663"/>
          </a:xfrm>
          <a:prstGeom prst="rect">
            <a:avLst/>
          </a:prstGeom>
        </p:spPr>
        <p:txBody>
          <a:bodyPr wrap="square">
            <a:spAutoFit/>
          </a:bodyPr>
          <a:lstStyle/>
          <a:p>
            <a:r>
              <a:rPr lang="sv-SE" sz="2000" dirty="0" smtClean="0"/>
              <a:t>Det får bara finnas en permanent tilldelning och i det här fallet är det </a:t>
            </a:r>
            <a:r>
              <a:rPr lang="sv-SE" sz="2000" dirty="0" err="1" smtClean="0"/>
              <a:t>DSr</a:t>
            </a:r>
            <a:r>
              <a:rPr lang="sv-SE" sz="2000" dirty="0" smtClean="0"/>
              <a:t>.</a:t>
            </a:r>
          </a:p>
          <a:p>
            <a:r>
              <a:rPr lang="sv-SE" sz="2000" dirty="0" smtClean="0"/>
              <a:t>För att få dess värde kör vi </a:t>
            </a:r>
            <a:r>
              <a:rPr lang="sv-SE" sz="2000" dirty="0" err="1" smtClean="0"/>
              <a:t>GetValue</a:t>
            </a:r>
            <a:r>
              <a:rPr lang="sv-SE" sz="2000" dirty="0" smtClean="0"/>
              <a:t>().</a:t>
            </a:r>
            <a:endParaRPr lang="sv-SE" sz="2000" dirty="0"/>
          </a:p>
        </p:txBody>
      </p:sp>
      <p:sp>
        <p:nvSpPr>
          <p:cNvPr id="2" name="textruta 1"/>
          <p:cNvSpPr txBox="1"/>
          <p:nvPr/>
        </p:nvSpPr>
        <p:spPr>
          <a:xfrm>
            <a:off x="9074997" y="2411189"/>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8"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1759938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69818"/>
            <a:ext cx="4038556" cy="1448431"/>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77565"/>
            <a:ext cx="361467" cy="498893"/>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1015663"/>
          </a:xfrm>
          <a:prstGeom prst="rect">
            <a:avLst/>
          </a:prstGeom>
        </p:spPr>
        <p:txBody>
          <a:bodyPr wrap="square">
            <a:spAutoFit/>
          </a:bodyPr>
          <a:lstStyle/>
          <a:p>
            <a:r>
              <a:rPr lang="sv-SE" sz="2000" dirty="0" err="1" smtClean="0"/>
              <a:t>DSr-operanden</a:t>
            </a:r>
            <a:r>
              <a:rPr lang="sv-SE" sz="2000" dirty="0" smtClean="0"/>
              <a:t> kör i sin tur </a:t>
            </a:r>
            <a:r>
              <a:rPr lang="sv-SE" sz="2000" dirty="0" err="1" smtClean="0"/>
              <a:t>GetValue</a:t>
            </a:r>
            <a:r>
              <a:rPr lang="sv-SE" sz="2000" dirty="0" smtClean="0"/>
              <a:t>() på resultatet av + som kör </a:t>
            </a:r>
            <a:r>
              <a:rPr lang="sv-SE" sz="2000" dirty="0" err="1" smtClean="0"/>
              <a:t>PerformCalculation</a:t>
            </a:r>
            <a:r>
              <a:rPr lang="sv-SE" sz="2000" dirty="0" smtClean="0"/>
              <a:t>() på +-operatorn.</a:t>
            </a:r>
            <a:endParaRPr lang="sv-SE" sz="2000" dirty="0"/>
          </a:p>
        </p:txBody>
      </p:sp>
      <p:sp>
        <p:nvSpPr>
          <p:cNvPr id="2" name="textruta 1"/>
          <p:cNvSpPr txBox="1"/>
          <p:nvPr/>
        </p:nvSpPr>
        <p:spPr>
          <a:xfrm>
            <a:off x="9074519" y="2482647"/>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9"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127732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11142"/>
            <a:ext cx="4114159" cy="150710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66253"/>
            <a:ext cx="327458" cy="510205"/>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400110"/>
          </a:xfrm>
          <a:prstGeom prst="rect">
            <a:avLst/>
          </a:prstGeom>
        </p:spPr>
        <p:txBody>
          <a:bodyPr wrap="square">
            <a:spAutoFit/>
          </a:bodyPr>
          <a:lstStyle/>
          <a:p>
            <a:r>
              <a:rPr lang="sv-SE" sz="2000" dirty="0" smtClean="0"/>
              <a:t>O.s.v.</a:t>
            </a:r>
            <a:endParaRPr lang="sv-SE" sz="2000" dirty="0"/>
          </a:p>
        </p:txBody>
      </p:sp>
      <p:sp>
        <p:nvSpPr>
          <p:cNvPr id="2" name="textruta 1"/>
          <p:cNvSpPr txBox="1"/>
          <p:nvPr/>
        </p:nvSpPr>
        <p:spPr>
          <a:xfrm>
            <a:off x="9114117" y="2482647"/>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7" name="textruta 36"/>
          <p:cNvSpPr txBox="1"/>
          <p:nvPr/>
        </p:nvSpPr>
        <p:spPr>
          <a:xfrm>
            <a:off x="6222874" y="364383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2"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4151120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27955"/>
            <a:ext cx="4038556" cy="1490294"/>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31590"/>
            <a:ext cx="361467" cy="544868"/>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400110"/>
          </a:xfrm>
          <a:prstGeom prst="rect">
            <a:avLst/>
          </a:prstGeom>
        </p:spPr>
        <p:txBody>
          <a:bodyPr wrap="square">
            <a:spAutoFit/>
          </a:bodyPr>
          <a:lstStyle/>
          <a:p>
            <a:r>
              <a:rPr lang="sv-SE" sz="2000" dirty="0" smtClean="0"/>
              <a:t>O.s.v.</a:t>
            </a:r>
            <a:endParaRPr lang="sv-SE" sz="2000" dirty="0"/>
          </a:p>
        </p:txBody>
      </p:sp>
      <p:sp>
        <p:nvSpPr>
          <p:cNvPr id="2" name="textruta 1"/>
          <p:cNvSpPr txBox="1"/>
          <p:nvPr/>
        </p:nvSpPr>
        <p:spPr>
          <a:xfrm>
            <a:off x="9074997" y="2432105"/>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7" name="textruta 36"/>
          <p:cNvSpPr txBox="1"/>
          <p:nvPr/>
        </p:nvSpPr>
        <p:spPr>
          <a:xfrm>
            <a:off x="6222874" y="364383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8" name="textruta 37"/>
          <p:cNvSpPr txBox="1"/>
          <p:nvPr/>
        </p:nvSpPr>
        <p:spPr>
          <a:xfrm>
            <a:off x="9185238" y="3841329"/>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2"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579604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19632"/>
            <a:ext cx="4038556" cy="149861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69458"/>
            <a:ext cx="314812" cy="507000"/>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400110"/>
          </a:xfrm>
          <a:prstGeom prst="rect">
            <a:avLst/>
          </a:prstGeom>
        </p:spPr>
        <p:txBody>
          <a:bodyPr wrap="square">
            <a:spAutoFit/>
          </a:bodyPr>
          <a:lstStyle/>
          <a:p>
            <a:r>
              <a:rPr lang="sv-SE" sz="2000" dirty="0" smtClean="0"/>
              <a:t>O.s.v.</a:t>
            </a:r>
            <a:endParaRPr lang="sv-SE" sz="2000" dirty="0"/>
          </a:p>
        </p:txBody>
      </p:sp>
      <p:sp>
        <p:nvSpPr>
          <p:cNvPr id="2" name="textruta 1"/>
          <p:cNvSpPr txBox="1"/>
          <p:nvPr/>
        </p:nvSpPr>
        <p:spPr>
          <a:xfrm>
            <a:off x="9046417" y="2482647"/>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7" name="textruta 36"/>
          <p:cNvSpPr txBox="1"/>
          <p:nvPr/>
        </p:nvSpPr>
        <p:spPr>
          <a:xfrm>
            <a:off x="6222874" y="364383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8" name="textruta 37"/>
          <p:cNvSpPr txBox="1"/>
          <p:nvPr/>
        </p:nvSpPr>
        <p:spPr>
          <a:xfrm>
            <a:off x="9185238" y="3841329"/>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9" name="textruta 38"/>
          <p:cNvSpPr txBox="1"/>
          <p:nvPr/>
        </p:nvSpPr>
        <p:spPr>
          <a:xfrm>
            <a:off x="5872587" y="4685083"/>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2"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2387292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Instruktion – färger</a:t>
            </a:r>
          </a:p>
        </p:txBody>
      </p:sp>
      <p:sp>
        <p:nvSpPr>
          <p:cNvPr id="3" name="Platshållare för innehåll 2"/>
          <p:cNvSpPr>
            <a:spLocks noGrp="1"/>
          </p:cNvSpPr>
          <p:nvPr>
            <p:ph sz="quarter" idx="10"/>
          </p:nvPr>
        </p:nvSpPr>
        <p:spPr/>
        <p:txBody>
          <a:bodyPr/>
          <a:lstStyle/>
          <a:p>
            <a:r>
              <a:rPr lang="sv-SE" sz="1600" dirty="0"/>
              <a:t>Använd Temafärgerna och Egna färger (där finns de ljusare varianterna).</a:t>
            </a:r>
          </a:p>
          <a:p>
            <a:r>
              <a:rPr lang="sv-SE" sz="1600" dirty="0"/>
              <a:t>Förutom svar och vitt finns det sju olika temafärger. Du väljer själv bland dessa färger och använder sedan färgen genomgående i din presentation på både kapitelsidor, modeller och den avslutande sidan.</a:t>
            </a:r>
          </a:p>
          <a:p>
            <a:r>
              <a:rPr lang="sv-SE" sz="1600" dirty="0"/>
              <a:t>Använd den mörkblå sparsamt i dina objekt. Den är till för rubriker och diagram (och tabeller)</a:t>
            </a:r>
          </a:p>
          <a:p>
            <a:pPr marL="0" indent="0">
              <a:buNone/>
            </a:pPr>
            <a:r>
              <a:rPr lang="sv-SE" dirty="0"/>
              <a:t> </a:t>
            </a:r>
          </a:p>
        </p:txBody>
      </p:sp>
      <p:grpSp>
        <p:nvGrpSpPr>
          <p:cNvPr id="5" name="Grupp 4">
            <a:extLst>
              <a:ext uri="{FF2B5EF4-FFF2-40B4-BE49-F238E27FC236}">
                <a16:creationId xmlns:a16="http://schemas.microsoft.com/office/drawing/2014/main" id="{098E64FD-4639-4D85-8C6A-E2ADEE5B0CEF}"/>
              </a:ext>
            </a:extLst>
          </p:cNvPr>
          <p:cNvGrpSpPr/>
          <p:nvPr/>
        </p:nvGrpSpPr>
        <p:grpSpPr>
          <a:xfrm>
            <a:off x="9313952" y="1774210"/>
            <a:ext cx="1344149" cy="1783333"/>
            <a:chOff x="9586284" y="1524000"/>
            <a:chExt cx="1344149" cy="1783333"/>
          </a:xfrm>
        </p:grpSpPr>
        <p:pic>
          <p:nvPicPr>
            <p:cNvPr id="8" name="Bildobjekt 7">
              <a:extLst>
                <a:ext uri="{FF2B5EF4-FFF2-40B4-BE49-F238E27FC236}">
                  <a16:creationId xmlns:a16="http://schemas.microsoft.com/office/drawing/2014/main" id="{D1B8CB9A-BF31-4A56-8854-26DAE215A87E}"/>
                </a:ext>
              </a:extLst>
            </p:cNvPr>
            <p:cNvPicPr>
              <a:picLocks noChangeAspect="1"/>
            </p:cNvPicPr>
            <p:nvPr/>
          </p:nvPicPr>
          <p:blipFill rotWithShape="1">
            <a:blip r:embed="rId3"/>
            <a:srcRect l="3253" t="9997" r="3433"/>
            <a:stretch/>
          </p:blipFill>
          <p:spPr>
            <a:xfrm>
              <a:off x="9586284" y="1524000"/>
              <a:ext cx="1344149" cy="1783333"/>
            </a:xfrm>
            <a:prstGeom prst="rect">
              <a:avLst/>
            </a:prstGeom>
          </p:spPr>
        </p:pic>
        <p:grpSp>
          <p:nvGrpSpPr>
            <p:cNvPr id="4" name="Grupp 3"/>
            <p:cNvGrpSpPr/>
            <p:nvPr/>
          </p:nvGrpSpPr>
          <p:grpSpPr>
            <a:xfrm>
              <a:off x="9586284" y="1696529"/>
              <a:ext cx="1344149" cy="1610804"/>
              <a:chOff x="9586284" y="1696529"/>
              <a:chExt cx="1344149" cy="1610804"/>
            </a:xfrm>
          </p:grpSpPr>
          <p:sp>
            <p:nvSpPr>
              <p:cNvPr id="18" name="Rektangel med rundade hörn 17"/>
              <p:cNvSpPr/>
              <p:nvPr/>
            </p:nvSpPr>
            <p:spPr>
              <a:xfrm>
                <a:off x="9586284" y="1696529"/>
                <a:ext cx="1344149" cy="170476"/>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400" dirty="0">
                  <a:solidFill>
                    <a:srgbClr val="75D286"/>
                  </a:solidFill>
                </a:endParaRPr>
              </a:p>
            </p:txBody>
          </p:sp>
          <p:sp>
            <p:nvSpPr>
              <p:cNvPr id="21" name="Rektangel med rundade hörn 17">
                <a:extLst>
                  <a:ext uri="{FF2B5EF4-FFF2-40B4-BE49-F238E27FC236}">
                    <a16:creationId xmlns:a16="http://schemas.microsoft.com/office/drawing/2014/main" id="{07BE85ED-6493-4BE7-BF37-DF4EE17390DF}"/>
                  </a:ext>
                </a:extLst>
              </p:cNvPr>
              <p:cNvSpPr/>
              <p:nvPr/>
            </p:nvSpPr>
            <p:spPr>
              <a:xfrm>
                <a:off x="9586284" y="2390021"/>
                <a:ext cx="674850" cy="917312"/>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2400" dirty="0">
                  <a:solidFill>
                    <a:srgbClr val="75D286"/>
                  </a:solidFill>
                </a:endParaRPr>
              </a:p>
            </p:txBody>
          </p:sp>
        </p:grpSp>
      </p:grpSp>
    </p:spTree>
    <p:extLst>
      <p:ext uri="{BB962C8B-B14F-4D97-AF65-F5344CB8AC3E}">
        <p14:creationId xmlns:p14="http://schemas.microsoft.com/office/powerpoint/2010/main" val="219682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41755"/>
            <a:ext cx="4038556" cy="1476494"/>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721077"/>
            <a:ext cx="314812" cy="455381"/>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400110"/>
          </a:xfrm>
          <a:prstGeom prst="rect">
            <a:avLst/>
          </a:prstGeom>
        </p:spPr>
        <p:txBody>
          <a:bodyPr wrap="square">
            <a:spAutoFit/>
          </a:bodyPr>
          <a:lstStyle/>
          <a:p>
            <a:r>
              <a:rPr lang="sv-SE" sz="2000" dirty="0" smtClean="0"/>
              <a:t>O.s.v.</a:t>
            </a:r>
            <a:endParaRPr lang="sv-SE" sz="2000" dirty="0"/>
          </a:p>
        </p:txBody>
      </p:sp>
      <p:sp>
        <p:nvSpPr>
          <p:cNvPr id="2" name="textruta 1"/>
          <p:cNvSpPr txBox="1"/>
          <p:nvPr/>
        </p:nvSpPr>
        <p:spPr>
          <a:xfrm>
            <a:off x="9046417" y="2482647"/>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7" name="textruta 36"/>
          <p:cNvSpPr txBox="1"/>
          <p:nvPr/>
        </p:nvSpPr>
        <p:spPr>
          <a:xfrm>
            <a:off x="6222874" y="364383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8" name="textruta 37"/>
          <p:cNvSpPr txBox="1"/>
          <p:nvPr/>
        </p:nvSpPr>
        <p:spPr>
          <a:xfrm>
            <a:off x="9185238" y="3841329"/>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9" name="textruta 38"/>
          <p:cNvSpPr txBox="1"/>
          <p:nvPr/>
        </p:nvSpPr>
        <p:spPr>
          <a:xfrm>
            <a:off x="5872587" y="4685083"/>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0" name="textruta 39"/>
          <p:cNvSpPr txBox="1"/>
          <p:nvPr/>
        </p:nvSpPr>
        <p:spPr>
          <a:xfrm>
            <a:off x="6136129" y="54854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5"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3946414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24352"/>
            <a:ext cx="4038556" cy="149389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66253"/>
            <a:ext cx="310432" cy="510205"/>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707886"/>
          </a:xfrm>
          <a:prstGeom prst="rect">
            <a:avLst/>
          </a:prstGeom>
        </p:spPr>
        <p:txBody>
          <a:bodyPr wrap="square">
            <a:spAutoFit/>
          </a:bodyPr>
          <a:lstStyle/>
          <a:p>
            <a:r>
              <a:rPr lang="sv-SE" sz="2000" dirty="0" smtClean="0"/>
              <a:t>När vi kommer till </a:t>
            </a:r>
            <a:r>
              <a:rPr lang="sv-SE" sz="2000" dirty="0" err="1" smtClean="0"/>
              <a:t>operanden</a:t>
            </a:r>
            <a:r>
              <a:rPr lang="sv-SE" sz="2000" dirty="0" smtClean="0"/>
              <a:t> som innehåller DS2 får vi plocka från </a:t>
            </a:r>
            <a:r>
              <a:rPr lang="sv-SE" sz="2000" dirty="0" err="1" smtClean="0"/>
              <a:t>heapen</a:t>
            </a:r>
            <a:r>
              <a:rPr lang="sv-SE" sz="2000" dirty="0" smtClean="0"/>
              <a:t>.</a:t>
            </a:r>
            <a:endParaRPr lang="sv-SE" sz="2000" dirty="0"/>
          </a:p>
        </p:txBody>
      </p:sp>
      <p:sp>
        <p:nvSpPr>
          <p:cNvPr id="2" name="textruta 1"/>
          <p:cNvSpPr txBox="1"/>
          <p:nvPr/>
        </p:nvSpPr>
        <p:spPr>
          <a:xfrm>
            <a:off x="9114117" y="2461125"/>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7" name="textruta 36"/>
          <p:cNvSpPr txBox="1"/>
          <p:nvPr/>
        </p:nvSpPr>
        <p:spPr>
          <a:xfrm>
            <a:off x="6222874" y="364383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8" name="textruta 37"/>
          <p:cNvSpPr txBox="1"/>
          <p:nvPr/>
        </p:nvSpPr>
        <p:spPr>
          <a:xfrm>
            <a:off x="9185238" y="3841329"/>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9" name="textruta 38"/>
          <p:cNvSpPr txBox="1"/>
          <p:nvPr/>
        </p:nvSpPr>
        <p:spPr>
          <a:xfrm>
            <a:off x="5872587" y="4685083"/>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0" name="textruta 39"/>
          <p:cNvSpPr txBox="1"/>
          <p:nvPr/>
        </p:nvSpPr>
        <p:spPr>
          <a:xfrm>
            <a:off x="6136129" y="54854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2" name="textruta 41"/>
          <p:cNvSpPr txBox="1"/>
          <p:nvPr/>
        </p:nvSpPr>
        <p:spPr>
          <a:xfrm>
            <a:off x="8610112" y="53648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5" name="textruta 44"/>
          <p:cNvSpPr txBox="1"/>
          <p:nvPr/>
        </p:nvSpPr>
        <p:spPr>
          <a:xfrm>
            <a:off x="9114117" y="2047977"/>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7"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3688167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53117"/>
            <a:ext cx="4114159" cy="1465132"/>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45360"/>
            <a:ext cx="361467" cy="531098"/>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707886"/>
          </a:xfrm>
          <a:prstGeom prst="rect">
            <a:avLst/>
          </a:prstGeom>
        </p:spPr>
        <p:txBody>
          <a:bodyPr wrap="square">
            <a:spAutoFit/>
          </a:bodyPr>
          <a:lstStyle/>
          <a:p>
            <a:r>
              <a:rPr lang="sv-SE" sz="2000" dirty="0" smtClean="0"/>
              <a:t>Och så går vi igenom det beräkningsträdet också.</a:t>
            </a:r>
            <a:endParaRPr lang="sv-SE" sz="2000" dirty="0"/>
          </a:p>
        </p:txBody>
      </p:sp>
      <p:sp>
        <p:nvSpPr>
          <p:cNvPr id="2" name="textruta 1"/>
          <p:cNvSpPr txBox="1"/>
          <p:nvPr/>
        </p:nvSpPr>
        <p:spPr>
          <a:xfrm>
            <a:off x="9083387" y="2460694"/>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7" name="textruta 36"/>
          <p:cNvSpPr txBox="1"/>
          <p:nvPr/>
        </p:nvSpPr>
        <p:spPr>
          <a:xfrm>
            <a:off x="6222874" y="364383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8" name="textruta 37"/>
          <p:cNvSpPr txBox="1"/>
          <p:nvPr/>
        </p:nvSpPr>
        <p:spPr>
          <a:xfrm>
            <a:off x="9185238" y="3841329"/>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9" name="textruta 38"/>
          <p:cNvSpPr txBox="1"/>
          <p:nvPr/>
        </p:nvSpPr>
        <p:spPr>
          <a:xfrm>
            <a:off x="5872587" y="4685083"/>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0" name="textruta 39"/>
          <p:cNvSpPr txBox="1"/>
          <p:nvPr/>
        </p:nvSpPr>
        <p:spPr>
          <a:xfrm>
            <a:off x="6136129" y="54854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2" name="textruta 41"/>
          <p:cNvSpPr txBox="1"/>
          <p:nvPr/>
        </p:nvSpPr>
        <p:spPr>
          <a:xfrm>
            <a:off x="8610112" y="53648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5" name="textruta 44"/>
          <p:cNvSpPr txBox="1"/>
          <p:nvPr/>
        </p:nvSpPr>
        <p:spPr>
          <a:xfrm>
            <a:off x="9114117" y="2035731"/>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7" name="textruta 46"/>
          <p:cNvSpPr txBox="1"/>
          <p:nvPr/>
        </p:nvSpPr>
        <p:spPr>
          <a:xfrm>
            <a:off x="1835519" y="340172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8"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2561139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60534"/>
            <a:ext cx="4069271" cy="1457715"/>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57957"/>
            <a:ext cx="345527" cy="518501"/>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707886"/>
          </a:xfrm>
          <a:prstGeom prst="rect">
            <a:avLst/>
          </a:prstGeom>
        </p:spPr>
        <p:txBody>
          <a:bodyPr wrap="square">
            <a:spAutoFit/>
          </a:bodyPr>
          <a:lstStyle/>
          <a:p>
            <a:r>
              <a:rPr lang="sv-SE" sz="2000" dirty="0" smtClean="0"/>
              <a:t>Och så går vi igenom det beräkningsträdet också.</a:t>
            </a:r>
            <a:endParaRPr lang="sv-SE" sz="2000" dirty="0"/>
          </a:p>
        </p:txBody>
      </p:sp>
      <p:sp>
        <p:nvSpPr>
          <p:cNvPr id="2" name="textruta 1"/>
          <p:cNvSpPr txBox="1"/>
          <p:nvPr/>
        </p:nvSpPr>
        <p:spPr>
          <a:xfrm>
            <a:off x="9083387" y="2478035"/>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7" name="textruta 36"/>
          <p:cNvSpPr txBox="1"/>
          <p:nvPr/>
        </p:nvSpPr>
        <p:spPr>
          <a:xfrm>
            <a:off x="6222874" y="364383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8" name="textruta 37"/>
          <p:cNvSpPr txBox="1"/>
          <p:nvPr/>
        </p:nvSpPr>
        <p:spPr>
          <a:xfrm>
            <a:off x="9185238" y="3841329"/>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9" name="textruta 38"/>
          <p:cNvSpPr txBox="1"/>
          <p:nvPr/>
        </p:nvSpPr>
        <p:spPr>
          <a:xfrm>
            <a:off x="5872587" y="4685083"/>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0" name="textruta 39"/>
          <p:cNvSpPr txBox="1"/>
          <p:nvPr/>
        </p:nvSpPr>
        <p:spPr>
          <a:xfrm>
            <a:off x="6136129" y="54854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2" name="textruta 41"/>
          <p:cNvSpPr txBox="1"/>
          <p:nvPr/>
        </p:nvSpPr>
        <p:spPr>
          <a:xfrm>
            <a:off x="8610112" y="53648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5" name="textruta 44"/>
          <p:cNvSpPr txBox="1"/>
          <p:nvPr/>
        </p:nvSpPr>
        <p:spPr>
          <a:xfrm>
            <a:off x="9148632" y="2039731"/>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7" name="textruta 46"/>
          <p:cNvSpPr txBox="1"/>
          <p:nvPr/>
        </p:nvSpPr>
        <p:spPr>
          <a:xfrm>
            <a:off x="1835519" y="340172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8" name="textruta 47"/>
          <p:cNvSpPr txBox="1"/>
          <p:nvPr/>
        </p:nvSpPr>
        <p:spPr>
          <a:xfrm>
            <a:off x="2190817" y="4304823"/>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9" name="textruta 48"/>
          <p:cNvSpPr txBox="1"/>
          <p:nvPr/>
        </p:nvSpPr>
        <p:spPr>
          <a:xfrm>
            <a:off x="9197631" y="1589361"/>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cxnSp>
        <p:nvCxnSpPr>
          <p:cNvPr id="57" name="Rak pilkoppling 56"/>
          <p:cNvCxnSpPr/>
          <p:nvPr/>
        </p:nvCxnSpPr>
        <p:spPr>
          <a:xfrm flipH="1">
            <a:off x="4214860" y="1835909"/>
            <a:ext cx="4204756" cy="2743318"/>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58"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234962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30632"/>
            <a:ext cx="4094859" cy="148761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81167"/>
            <a:ext cx="349507" cy="495291"/>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707886"/>
          </a:xfrm>
          <a:prstGeom prst="rect">
            <a:avLst/>
          </a:prstGeom>
        </p:spPr>
        <p:txBody>
          <a:bodyPr wrap="square">
            <a:spAutoFit/>
          </a:bodyPr>
          <a:lstStyle/>
          <a:p>
            <a:r>
              <a:rPr lang="sv-SE" sz="2000" dirty="0" smtClean="0"/>
              <a:t>Och så går vi igenom det beräkningsträdet också.</a:t>
            </a:r>
            <a:endParaRPr lang="sv-SE" sz="2000" dirty="0"/>
          </a:p>
        </p:txBody>
      </p:sp>
      <p:sp>
        <p:nvSpPr>
          <p:cNvPr id="2" name="textruta 1"/>
          <p:cNvSpPr txBox="1"/>
          <p:nvPr/>
        </p:nvSpPr>
        <p:spPr>
          <a:xfrm>
            <a:off x="9147302" y="203427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7" name="textruta 36"/>
          <p:cNvSpPr txBox="1"/>
          <p:nvPr/>
        </p:nvSpPr>
        <p:spPr>
          <a:xfrm>
            <a:off x="6222874" y="364383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8" name="textruta 37"/>
          <p:cNvSpPr txBox="1"/>
          <p:nvPr/>
        </p:nvSpPr>
        <p:spPr>
          <a:xfrm>
            <a:off x="9185238" y="3841329"/>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9" name="textruta 38"/>
          <p:cNvSpPr txBox="1"/>
          <p:nvPr/>
        </p:nvSpPr>
        <p:spPr>
          <a:xfrm>
            <a:off x="5872587" y="4685083"/>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0" name="textruta 39"/>
          <p:cNvSpPr txBox="1"/>
          <p:nvPr/>
        </p:nvSpPr>
        <p:spPr>
          <a:xfrm>
            <a:off x="6136129" y="54854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2" name="textruta 41"/>
          <p:cNvSpPr txBox="1"/>
          <p:nvPr/>
        </p:nvSpPr>
        <p:spPr>
          <a:xfrm>
            <a:off x="8610112" y="53648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5" name="textruta 44"/>
          <p:cNvSpPr txBox="1"/>
          <p:nvPr/>
        </p:nvSpPr>
        <p:spPr>
          <a:xfrm>
            <a:off x="9185238" y="1627556"/>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7" name="textruta 46"/>
          <p:cNvSpPr txBox="1"/>
          <p:nvPr/>
        </p:nvSpPr>
        <p:spPr>
          <a:xfrm>
            <a:off x="1835519" y="340172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8" name="textruta 47"/>
          <p:cNvSpPr txBox="1"/>
          <p:nvPr/>
        </p:nvSpPr>
        <p:spPr>
          <a:xfrm>
            <a:off x="2190817" y="4304823"/>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9" name="textruta 48"/>
          <p:cNvSpPr txBox="1"/>
          <p:nvPr/>
        </p:nvSpPr>
        <p:spPr>
          <a:xfrm>
            <a:off x="4887391" y="4108454"/>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52" name="textruta 51"/>
          <p:cNvSpPr txBox="1"/>
          <p:nvPr/>
        </p:nvSpPr>
        <p:spPr>
          <a:xfrm>
            <a:off x="9147302" y="245035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cxnSp>
        <p:nvCxnSpPr>
          <p:cNvPr id="53" name="Rak pilkoppling 52"/>
          <p:cNvCxnSpPr/>
          <p:nvPr/>
        </p:nvCxnSpPr>
        <p:spPr>
          <a:xfrm flipH="1">
            <a:off x="4214860" y="1796299"/>
            <a:ext cx="4253318" cy="2866700"/>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57"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435489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llips 28"/>
          <p:cNvSpPr/>
          <p:nvPr/>
        </p:nvSpPr>
        <p:spPr>
          <a:xfrm>
            <a:off x="8356218" y="5578043"/>
            <a:ext cx="966127" cy="778842"/>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1" name="Ellips 50"/>
          <p:cNvSpPr/>
          <p:nvPr/>
        </p:nvSpPr>
        <p:spPr>
          <a:xfrm>
            <a:off x="3361246" y="4466324"/>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6" name="Ellips 55"/>
          <p:cNvSpPr/>
          <p:nvPr/>
        </p:nvSpPr>
        <p:spPr>
          <a:xfrm>
            <a:off x="4783832" y="4489489"/>
            <a:ext cx="832917" cy="684609"/>
          </a:xfrm>
          <a:prstGeom prst="ellipse">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50" name="Ellips 49"/>
          <p:cNvSpPr/>
          <p:nvPr/>
        </p:nvSpPr>
        <p:spPr>
          <a:xfrm>
            <a:off x="3951083" y="3697636"/>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4" name="Rektangel 3"/>
          <p:cNvSpPr/>
          <p:nvPr/>
        </p:nvSpPr>
        <p:spPr>
          <a:xfrm>
            <a:off x="7450738" y="3937658"/>
            <a:ext cx="444352" cy="646331"/>
          </a:xfrm>
          <a:prstGeom prst="rect">
            <a:avLst/>
          </a:prstGeom>
        </p:spPr>
        <p:txBody>
          <a:bodyPr wrap="none">
            <a:spAutoFit/>
          </a:bodyPr>
          <a:lstStyle/>
          <a:p>
            <a:r>
              <a:rPr lang="sv-SE" sz="3600" dirty="0"/>
              <a:t>1</a:t>
            </a:r>
          </a:p>
        </p:txBody>
      </p:sp>
      <p:sp>
        <p:nvSpPr>
          <p:cNvPr id="7" name="Rektangel 6"/>
          <p:cNvSpPr/>
          <p:nvPr/>
        </p:nvSpPr>
        <p:spPr>
          <a:xfrm>
            <a:off x="7908001" y="3161656"/>
            <a:ext cx="445956" cy="646331"/>
          </a:xfrm>
          <a:prstGeom prst="rect">
            <a:avLst/>
          </a:prstGeom>
        </p:spPr>
        <p:txBody>
          <a:bodyPr wrap="none">
            <a:spAutoFit/>
          </a:bodyPr>
          <a:lstStyle/>
          <a:p>
            <a:r>
              <a:rPr lang="sv-SE" sz="3600" dirty="0"/>
              <a:t>+</a:t>
            </a:r>
          </a:p>
        </p:txBody>
      </p:sp>
      <p:sp>
        <p:nvSpPr>
          <p:cNvPr id="8" name="Rektangel 7"/>
          <p:cNvSpPr/>
          <p:nvPr/>
        </p:nvSpPr>
        <p:spPr>
          <a:xfrm>
            <a:off x="7416994" y="5609692"/>
            <a:ext cx="444352" cy="646331"/>
          </a:xfrm>
          <a:prstGeom prst="rect">
            <a:avLst/>
          </a:prstGeom>
        </p:spPr>
        <p:txBody>
          <a:bodyPr wrap="none">
            <a:spAutoFit/>
          </a:bodyPr>
          <a:lstStyle/>
          <a:p>
            <a:r>
              <a:rPr lang="sv-SE" sz="3600" dirty="0"/>
              <a:t>2</a:t>
            </a:r>
          </a:p>
        </p:txBody>
      </p:sp>
      <p:sp>
        <p:nvSpPr>
          <p:cNvPr id="9" name="Rektangel 8"/>
          <p:cNvSpPr/>
          <p:nvPr/>
        </p:nvSpPr>
        <p:spPr>
          <a:xfrm>
            <a:off x="8028413" y="4959605"/>
            <a:ext cx="383438" cy="646331"/>
          </a:xfrm>
          <a:prstGeom prst="rect">
            <a:avLst/>
          </a:prstGeom>
        </p:spPr>
        <p:txBody>
          <a:bodyPr wrap="none">
            <a:spAutoFit/>
          </a:bodyPr>
          <a:lstStyle/>
          <a:p>
            <a:r>
              <a:rPr lang="sv-SE" sz="3600" dirty="0"/>
              <a:t>*</a:t>
            </a:r>
          </a:p>
        </p:txBody>
      </p:sp>
      <p:sp>
        <p:nvSpPr>
          <p:cNvPr id="10" name="Rektangel 9"/>
          <p:cNvSpPr/>
          <p:nvPr/>
        </p:nvSpPr>
        <p:spPr>
          <a:xfrm>
            <a:off x="8345450" y="5609692"/>
            <a:ext cx="1037463" cy="646331"/>
          </a:xfrm>
          <a:prstGeom prst="rect">
            <a:avLst/>
          </a:prstGeom>
        </p:spPr>
        <p:txBody>
          <a:bodyPr wrap="none">
            <a:spAutoFit/>
          </a:bodyPr>
          <a:lstStyle/>
          <a:p>
            <a:r>
              <a:rPr lang="sv-SE" sz="3600" dirty="0" smtClean="0"/>
              <a:t>DS2</a:t>
            </a:r>
            <a:endParaRPr lang="sv-SE" sz="3600" dirty="0"/>
          </a:p>
        </p:txBody>
      </p:sp>
      <p:sp>
        <p:nvSpPr>
          <p:cNvPr id="11" name="Rektangel 10"/>
          <p:cNvSpPr/>
          <p:nvPr/>
        </p:nvSpPr>
        <p:spPr>
          <a:xfrm>
            <a:off x="8851542" y="3989293"/>
            <a:ext cx="445956" cy="646331"/>
          </a:xfrm>
          <a:prstGeom prst="rect">
            <a:avLst/>
          </a:prstGeom>
        </p:spPr>
        <p:txBody>
          <a:bodyPr wrap="none">
            <a:spAutoFit/>
          </a:bodyPr>
          <a:lstStyle/>
          <a:p>
            <a:r>
              <a:rPr lang="sv-SE" sz="3600" dirty="0"/>
              <a:t>+</a:t>
            </a:r>
          </a:p>
        </p:txBody>
      </p:sp>
      <p:sp>
        <p:nvSpPr>
          <p:cNvPr id="12" name="Rektangel 11"/>
          <p:cNvSpPr/>
          <p:nvPr/>
        </p:nvSpPr>
        <p:spPr>
          <a:xfrm>
            <a:off x="9819121" y="4856967"/>
            <a:ext cx="444352" cy="646331"/>
          </a:xfrm>
          <a:prstGeom prst="rect">
            <a:avLst/>
          </a:prstGeom>
        </p:spPr>
        <p:txBody>
          <a:bodyPr wrap="none">
            <a:spAutoFit/>
          </a:bodyPr>
          <a:lstStyle/>
          <a:p>
            <a:r>
              <a:rPr lang="sv-SE" sz="3600" dirty="0"/>
              <a:t>3</a:t>
            </a:r>
          </a:p>
        </p:txBody>
      </p:sp>
      <p:sp>
        <p:nvSpPr>
          <p:cNvPr id="16" name="Ellips 15"/>
          <p:cNvSpPr/>
          <p:nvPr/>
        </p:nvSpPr>
        <p:spPr>
          <a:xfrm>
            <a:off x="7861346" y="3176458"/>
            <a:ext cx="527555" cy="639898"/>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17" name="Ellips 16"/>
          <p:cNvSpPr/>
          <p:nvPr/>
        </p:nvSpPr>
        <p:spPr>
          <a:xfrm>
            <a:off x="7235475" y="3946988"/>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3" name="Rak koppling 22"/>
          <p:cNvCxnSpPr>
            <a:stCxn id="16" idx="3"/>
            <a:endCxn id="17" idx="0"/>
          </p:cNvCxnSpPr>
          <p:nvPr/>
        </p:nvCxnSpPr>
        <p:spPr>
          <a:xfrm flipH="1">
            <a:off x="7651934" y="3722645"/>
            <a:ext cx="286671" cy="224343"/>
          </a:xfrm>
          <a:prstGeom prst="line">
            <a:avLst/>
          </a:prstGeom>
          <a:ln/>
        </p:spPr>
        <p:style>
          <a:lnRef idx="1">
            <a:schemeClr val="dk1"/>
          </a:lnRef>
          <a:fillRef idx="0">
            <a:schemeClr val="dk1"/>
          </a:fillRef>
          <a:effectRef idx="0">
            <a:schemeClr val="dk1"/>
          </a:effectRef>
          <a:fontRef idx="minor">
            <a:schemeClr val="tx1"/>
          </a:fontRef>
        </p:style>
      </p:cxnSp>
      <p:cxnSp>
        <p:nvCxnSpPr>
          <p:cNvPr id="26" name="Rak koppling 25"/>
          <p:cNvCxnSpPr>
            <a:stCxn id="16" idx="5"/>
            <a:endCxn id="25" idx="1"/>
          </p:cNvCxnSpPr>
          <p:nvPr/>
        </p:nvCxnSpPr>
        <p:spPr>
          <a:xfrm>
            <a:off x="8311642" y="3722645"/>
            <a:ext cx="468397" cy="347767"/>
          </a:xfrm>
          <a:prstGeom prst="line">
            <a:avLst/>
          </a:prstGeom>
          <a:ln/>
        </p:spPr>
        <p:style>
          <a:lnRef idx="1">
            <a:schemeClr val="dk1"/>
          </a:lnRef>
          <a:fillRef idx="0">
            <a:schemeClr val="dk1"/>
          </a:fillRef>
          <a:effectRef idx="0">
            <a:schemeClr val="dk1"/>
          </a:effectRef>
          <a:fontRef idx="minor">
            <a:schemeClr val="tx1"/>
          </a:fontRef>
        </p:style>
      </p:cxnSp>
      <p:sp>
        <p:nvSpPr>
          <p:cNvPr id="25" name="Ellips 24"/>
          <p:cNvSpPr/>
          <p:nvPr/>
        </p:nvSpPr>
        <p:spPr>
          <a:xfrm>
            <a:off x="8658061" y="3970153"/>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28" name="Ellips 27"/>
          <p:cNvSpPr/>
          <p:nvPr/>
        </p:nvSpPr>
        <p:spPr>
          <a:xfrm>
            <a:off x="9624838" y="4842017"/>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30" name="Rak koppling 29"/>
          <p:cNvCxnSpPr>
            <a:stCxn id="25" idx="3"/>
            <a:endCxn id="31" idx="7"/>
          </p:cNvCxnSpPr>
          <p:nvPr/>
        </p:nvCxnSpPr>
        <p:spPr>
          <a:xfrm flipH="1">
            <a:off x="8515539" y="4554503"/>
            <a:ext cx="264500" cy="419261"/>
          </a:xfrm>
          <a:prstGeom prst="line">
            <a:avLst/>
          </a:prstGeom>
          <a:ln/>
        </p:spPr>
        <p:style>
          <a:lnRef idx="1">
            <a:schemeClr val="dk1"/>
          </a:lnRef>
          <a:fillRef idx="0">
            <a:schemeClr val="dk1"/>
          </a:fillRef>
          <a:effectRef idx="0">
            <a:schemeClr val="dk1"/>
          </a:effectRef>
          <a:fontRef idx="minor">
            <a:schemeClr val="tx1"/>
          </a:fontRef>
        </p:style>
      </p:cxnSp>
      <p:cxnSp>
        <p:nvCxnSpPr>
          <p:cNvPr id="32" name="Rak koppling 31"/>
          <p:cNvCxnSpPr>
            <a:stCxn id="25" idx="5"/>
            <a:endCxn id="28" idx="1"/>
          </p:cNvCxnSpPr>
          <p:nvPr/>
        </p:nvCxnSpPr>
        <p:spPr>
          <a:xfrm>
            <a:off x="9369000" y="4554503"/>
            <a:ext cx="377816" cy="387773"/>
          </a:xfrm>
          <a:prstGeom prst="line">
            <a:avLst/>
          </a:prstGeom>
          <a:ln/>
        </p:spPr>
        <p:style>
          <a:lnRef idx="1">
            <a:schemeClr val="dk1"/>
          </a:lnRef>
          <a:fillRef idx="0">
            <a:schemeClr val="dk1"/>
          </a:fillRef>
          <a:effectRef idx="0">
            <a:schemeClr val="dk1"/>
          </a:effectRef>
          <a:fontRef idx="minor">
            <a:schemeClr val="tx1"/>
          </a:fontRef>
        </p:style>
      </p:cxnSp>
      <p:sp>
        <p:nvSpPr>
          <p:cNvPr id="27" name="Ellips 26"/>
          <p:cNvSpPr/>
          <p:nvPr/>
        </p:nvSpPr>
        <p:spPr>
          <a:xfrm>
            <a:off x="7188820" y="5600484"/>
            <a:ext cx="832917" cy="684609"/>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sp>
        <p:nvSpPr>
          <p:cNvPr id="31" name="Ellips 30"/>
          <p:cNvSpPr/>
          <p:nvPr/>
        </p:nvSpPr>
        <p:spPr>
          <a:xfrm>
            <a:off x="7804600" y="4873505"/>
            <a:ext cx="832917" cy="684609"/>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err="1" smtClean="0">
              <a:latin typeface="+mj-lt"/>
            </a:endParaRPr>
          </a:p>
        </p:txBody>
      </p:sp>
      <p:cxnSp>
        <p:nvCxnSpPr>
          <p:cNvPr id="20" name="Rak koppling 19"/>
          <p:cNvCxnSpPr>
            <a:stCxn id="31" idx="3"/>
          </p:cNvCxnSpPr>
          <p:nvPr/>
        </p:nvCxnSpPr>
        <p:spPr>
          <a:xfrm flipH="1">
            <a:off x="7795269" y="5457855"/>
            <a:ext cx="131309" cy="223640"/>
          </a:xfrm>
          <a:prstGeom prst="line">
            <a:avLst/>
          </a:prstGeom>
          <a:ln/>
        </p:spPr>
        <p:style>
          <a:lnRef idx="1">
            <a:schemeClr val="dk1"/>
          </a:lnRef>
          <a:fillRef idx="0">
            <a:schemeClr val="dk1"/>
          </a:fillRef>
          <a:effectRef idx="0">
            <a:schemeClr val="dk1"/>
          </a:effectRef>
          <a:fontRef idx="minor">
            <a:schemeClr val="tx1"/>
          </a:fontRef>
        </p:style>
      </p:cxnSp>
      <p:cxnSp>
        <p:nvCxnSpPr>
          <p:cNvPr id="33" name="Rak koppling 32"/>
          <p:cNvCxnSpPr>
            <a:stCxn id="31" idx="5"/>
          </p:cNvCxnSpPr>
          <p:nvPr/>
        </p:nvCxnSpPr>
        <p:spPr>
          <a:xfrm>
            <a:off x="8515539" y="5457855"/>
            <a:ext cx="152150" cy="183283"/>
          </a:xfrm>
          <a:prstGeom prst="line">
            <a:avLst/>
          </a:prstGeom>
          <a:ln/>
        </p:spPr>
        <p:style>
          <a:lnRef idx="1">
            <a:schemeClr val="dk1"/>
          </a:lnRef>
          <a:fillRef idx="0">
            <a:schemeClr val="dk1"/>
          </a:fillRef>
          <a:effectRef idx="0">
            <a:schemeClr val="dk1"/>
          </a:effectRef>
          <a:fontRef idx="minor">
            <a:schemeClr val="tx1"/>
          </a:fontRef>
        </p:style>
      </p:cxnSp>
      <p:sp>
        <p:nvSpPr>
          <p:cNvPr id="41" name="Rektangel 40"/>
          <p:cNvSpPr/>
          <p:nvPr/>
        </p:nvSpPr>
        <p:spPr>
          <a:xfrm>
            <a:off x="3277779" y="4476608"/>
            <a:ext cx="1093428" cy="646331"/>
          </a:xfrm>
          <a:prstGeom prst="rect">
            <a:avLst/>
          </a:prstGeom>
        </p:spPr>
        <p:txBody>
          <a:bodyPr wrap="square">
            <a:spAutoFit/>
          </a:bodyPr>
          <a:lstStyle/>
          <a:p>
            <a:r>
              <a:rPr lang="sv-SE" sz="3600" dirty="0" smtClean="0"/>
              <a:t>DS1</a:t>
            </a:r>
            <a:endParaRPr lang="sv-SE" sz="3600" dirty="0"/>
          </a:p>
        </p:txBody>
      </p:sp>
      <p:sp>
        <p:nvSpPr>
          <p:cNvPr id="43" name="Rektangel 42"/>
          <p:cNvSpPr/>
          <p:nvPr/>
        </p:nvSpPr>
        <p:spPr>
          <a:xfrm>
            <a:off x="4033772" y="3680992"/>
            <a:ext cx="311304" cy="646331"/>
          </a:xfrm>
          <a:prstGeom prst="rect">
            <a:avLst/>
          </a:prstGeom>
        </p:spPr>
        <p:txBody>
          <a:bodyPr wrap="none">
            <a:spAutoFit/>
          </a:bodyPr>
          <a:lstStyle/>
          <a:p>
            <a:r>
              <a:rPr lang="sv-SE" sz="3600" dirty="0"/>
              <a:t>-</a:t>
            </a:r>
            <a:endParaRPr lang="sv-SE" sz="3600" dirty="0"/>
          </a:p>
        </p:txBody>
      </p:sp>
      <p:sp>
        <p:nvSpPr>
          <p:cNvPr id="46" name="Rektangel 45"/>
          <p:cNvSpPr/>
          <p:nvPr/>
        </p:nvSpPr>
        <p:spPr>
          <a:xfrm>
            <a:off x="4855171" y="4508627"/>
            <a:ext cx="704039" cy="646331"/>
          </a:xfrm>
          <a:prstGeom prst="rect">
            <a:avLst/>
          </a:prstGeom>
        </p:spPr>
        <p:txBody>
          <a:bodyPr wrap="none">
            <a:spAutoFit/>
          </a:bodyPr>
          <a:lstStyle/>
          <a:p>
            <a:r>
              <a:rPr lang="sv-SE" sz="3600" dirty="0" smtClean="0"/>
              <a:t>10</a:t>
            </a:r>
            <a:endParaRPr lang="sv-SE" sz="3600" dirty="0"/>
          </a:p>
        </p:txBody>
      </p:sp>
      <p:cxnSp>
        <p:nvCxnSpPr>
          <p:cNvPr id="54" name="Rak koppling 53"/>
          <p:cNvCxnSpPr>
            <a:stCxn id="50" idx="3"/>
            <a:endCxn id="51" idx="0"/>
          </p:cNvCxnSpPr>
          <p:nvPr/>
        </p:nvCxnSpPr>
        <p:spPr>
          <a:xfrm flipH="1">
            <a:off x="3777705" y="4243823"/>
            <a:ext cx="250637" cy="222501"/>
          </a:xfrm>
          <a:prstGeom prst="line">
            <a:avLst/>
          </a:prstGeom>
          <a:ln/>
        </p:spPr>
        <p:style>
          <a:lnRef idx="1">
            <a:schemeClr val="dk1"/>
          </a:lnRef>
          <a:fillRef idx="0">
            <a:schemeClr val="dk1"/>
          </a:fillRef>
          <a:effectRef idx="0">
            <a:schemeClr val="dk1"/>
          </a:effectRef>
          <a:fontRef idx="minor">
            <a:schemeClr val="tx1"/>
          </a:fontRef>
        </p:style>
      </p:cxnSp>
      <p:cxnSp>
        <p:nvCxnSpPr>
          <p:cNvPr id="55" name="Rak koppling 54"/>
          <p:cNvCxnSpPr>
            <a:stCxn id="50" idx="5"/>
            <a:endCxn id="56" idx="1"/>
          </p:cNvCxnSpPr>
          <p:nvPr/>
        </p:nvCxnSpPr>
        <p:spPr>
          <a:xfrm>
            <a:off x="4401379" y="4243823"/>
            <a:ext cx="504431" cy="345925"/>
          </a:xfrm>
          <a:prstGeom prst="line">
            <a:avLst/>
          </a:prstGeom>
          <a:ln/>
        </p:spPr>
        <p:style>
          <a:lnRef idx="1">
            <a:schemeClr val="dk1"/>
          </a:lnRef>
          <a:fillRef idx="0">
            <a:schemeClr val="dk1"/>
          </a:fillRef>
          <a:effectRef idx="0">
            <a:schemeClr val="dk1"/>
          </a:effectRef>
          <a:fontRef idx="minor">
            <a:schemeClr val="tx1"/>
          </a:fontRef>
        </p:style>
      </p:cxnSp>
      <p:sp>
        <p:nvSpPr>
          <p:cNvPr id="44" name="Rektangel 43"/>
          <p:cNvSpPr/>
          <p:nvPr/>
        </p:nvSpPr>
        <p:spPr>
          <a:xfrm>
            <a:off x="8439936" y="1098874"/>
            <a:ext cx="2017819" cy="1815882"/>
          </a:xfrm>
          <a:prstGeom prst="rect">
            <a:avLst/>
          </a:prstGeom>
        </p:spPr>
        <p:txBody>
          <a:bodyPr wrap="square">
            <a:spAutoFit/>
          </a:bodyPr>
          <a:lstStyle/>
          <a:p>
            <a:r>
              <a:rPr lang="sv-SE" sz="2800" u="sng" dirty="0" smtClean="0"/>
              <a:t>HEAP</a:t>
            </a:r>
          </a:p>
          <a:p>
            <a:r>
              <a:rPr lang="sv-SE" sz="2800" dirty="0"/>
              <a:t>DS1</a:t>
            </a:r>
          </a:p>
          <a:p>
            <a:r>
              <a:rPr lang="sv-SE" sz="2800" dirty="0" smtClean="0"/>
              <a:t>DS2</a:t>
            </a:r>
          </a:p>
          <a:p>
            <a:r>
              <a:rPr lang="sv-SE" sz="2800" dirty="0" err="1" smtClean="0"/>
              <a:t>DSr</a:t>
            </a:r>
            <a:endParaRPr lang="sv-SE" sz="1000" dirty="0"/>
          </a:p>
        </p:txBody>
      </p:sp>
      <p:cxnSp>
        <p:nvCxnSpPr>
          <p:cNvPr id="13" name="Rak pilkoppling 12"/>
          <p:cNvCxnSpPr/>
          <p:nvPr/>
        </p:nvCxnSpPr>
        <p:spPr>
          <a:xfrm flipH="1">
            <a:off x="4401380" y="2238582"/>
            <a:ext cx="4094859" cy="1479667"/>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2" name="Rak pilkoppling 21"/>
          <p:cNvCxnSpPr>
            <a:endCxn id="16" idx="0"/>
          </p:cNvCxnSpPr>
          <p:nvPr/>
        </p:nvCxnSpPr>
        <p:spPr>
          <a:xfrm flipH="1">
            <a:off x="8125124" y="2657957"/>
            <a:ext cx="355351" cy="518501"/>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1449318" y="1709423"/>
            <a:ext cx="5003529" cy="707886"/>
          </a:xfrm>
          <a:prstGeom prst="rect">
            <a:avLst/>
          </a:prstGeom>
        </p:spPr>
        <p:txBody>
          <a:bodyPr wrap="square">
            <a:spAutoFit/>
          </a:bodyPr>
          <a:lstStyle/>
          <a:p>
            <a:r>
              <a:rPr lang="sv-SE" sz="2000" dirty="0" smtClean="0"/>
              <a:t>Nu har vi hämtat alla värden så att de kan rulla tillbaks och vi får ett resultat.</a:t>
            </a:r>
            <a:endParaRPr lang="sv-SE" sz="2000" dirty="0"/>
          </a:p>
        </p:txBody>
      </p:sp>
      <p:sp>
        <p:nvSpPr>
          <p:cNvPr id="2" name="textruta 1"/>
          <p:cNvSpPr txBox="1"/>
          <p:nvPr/>
        </p:nvSpPr>
        <p:spPr>
          <a:xfrm>
            <a:off x="9158990" y="203427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6" name="textruta 35"/>
          <p:cNvSpPr txBox="1"/>
          <p:nvPr/>
        </p:nvSpPr>
        <p:spPr>
          <a:xfrm>
            <a:off x="8419616" y="322640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7" name="textruta 36"/>
          <p:cNvSpPr txBox="1"/>
          <p:nvPr/>
        </p:nvSpPr>
        <p:spPr>
          <a:xfrm>
            <a:off x="6222874" y="3643832"/>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38" name="textruta 37"/>
          <p:cNvSpPr txBox="1"/>
          <p:nvPr/>
        </p:nvSpPr>
        <p:spPr>
          <a:xfrm>
            <a:off x="9185238" y="3841329"/>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39" name="textruta 38"/>
          <p:cNvSpPr txBox="1"/>
          <p:nvPr/>
        </p:nvSpPr>
        <p:spPr>
          <a:xfrm>
            <a:off x="5872587" y="4685083"/>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0" name="textruta 39"/>
          <p:cNvSpPr txBox="1"/>
          <p:nvPr/>
        </p:nvSpPr>
        <p:spPr>
          <a:xfrm>
            <a:off x="6136129" y="54854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2" name="textruta 41"/>
          <p:cNvSpPr txBox="1"/>
          <p:nvPr/>
        </p:nvSpPr>
        <p:spPr>
          <a:xfrm>
            <a:off x="8610112" y="5364830"/>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5" name="textruta 44"/>
          <p:cNvSpPr txBox="1"/>
          <p:nvPr/>
        </p:nvSpPr>
        <p:spPr>
          <a:xfrm>
            <a:off x="9185238" y="1627556"/>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7" name="textruta 46"/>
          <p:cNvSpPr txBox="1"/>
          <p:nvPr/>
        </p:nvSpPr>
        <p:spPr>
          <a:xfrm>
            <a:off x="1835519" y="3401720"/>
            <a:ext cx="2409634"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PerformCalculation</a:t>
            </a:r>
            <a:r>
              <a:rPr lang="sv-SE" dirty="0" smtClean="0">
                <a:solidFill>
                  <a:srgbClr val="FF0000"/>
                </a:solidFill>
              </a:rPr>
              <a:t>()</a:t>
            </a:r>
            <a:endParaRPr lang="sv-SE" dirty="0" smtClean="0">
              <a:solidFill>
                <a:srgbClr val="FF0000"/>
              </a:solidFill>
            </a:endParaRPr>
          </a:p>
        </p:txBody>
      </p:sp>
      <p:sp>
        <p:nvSpPr>
          <p:cNvPr id="48" name="textruta 47"/>
          <p:cNvSpPr txBox="1"/>
          <p:nvPr/>
        </p:nvSpPr>
        <p:spPr>
          <a:xfrm>
            <a:off x="2190817" y="4304823"/>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49" name="textruta 48"/>
          <p:cNvSpPr txBox="1"/>
          <p:nvPr/>
        </p:nvSpPr>
        <p:spPr>
          <a:xfrm>
            <a:off x="4887391" y="4108454"/>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52" name="textruta 51"/>
          <p:cNvSpPr txBox="1"/>
          <p:nvPr/>
        </p:nvSpPr>
        <p:spPr>
          <a:xfrm>
            <a:off x="10000405" y="4508627"/>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sp>
        <p:nvSpPr>
          <p:cNvPr id="53" name="textruta 52"/>
          <p:cNvSpPr txBox="1"/>
          <p:nvPr/>
        </p:nvSpPr>
        <p:spPr>
          <a:xfrm>
            <a:off x="9158990" y="2425338"/>
            <a:ext cx="1343638" cy="369332"/>
          </a:xfrm>
          <a:prstGeom prst="rect">
            <a:avLst/>
          </a:prstGeom>
          <a:noFill/>
        </p:spPr>
        <p:txBody>
          <a:bodyPr wrap="none" rtlCol="0">
            <a:spAutoFit/>
          </a:bodyPr>
          <a:lstStyle/>
          <a:p>
            <a:pPr algn="l"/>
            <a:r>
              <a:rPr lang="sv-SE" dirty="0" smtClean="0">
                <a:solidFill>
                  <a:srgbClr val="FF0000"/>
                </a:solidFill>
              </a:rPr>
              <a:t>.</a:t>
            </a:r>
            <a:r>
              <a:rPr lang="sv-SE" dirty="0" err="1" smtClean="0">
                <a:solidFill>
                  <a:srgbClr val="FF0000"/>
                </a:solidFill>
              </a:rPr>
              <a:t>GetValue</a:t>
            </a:r>
            <a:r>
              <a:rPr lang="sv-SE" dirty="0" smtClean="0">
                <a:solidFill>
                  <a:srgbClr val="FF0000"/>
                </a:solidFill>
              </a:rPr>
              <a:t>()</a:t>
            </a:r>
            <a:endParaRPr lang="sv-SE" dirty="0" smtClean="0">
              <a:solidFill>
                <a:srgbClr val="FF0000"/>
              </a:solidFill>
            </a:endParaRPr>
          </a:p>
        </p:txBody>
      </p:sp>
      <p:cxnSp>
        <p:nvCxnSpPr>
          <p:cNvPr id="57" name="Rak pilkoppling 56"/>
          <p:cNvCxnSpPr/>
          <p:nvPr/>
        </p:nvCxnSpPr>
        <p:spPr>
          <a:xfrm flipH="1">
            <a:off x="4189424" y="1796378"/>
            <a:ext cx="4288211" cy="2801596"/>
          </a:xfrm>
          <a:prstGeom prst="straightConnector1">
            <a:avLst/>
          </a:prstGeom>
          <a:ln w="127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58" name="Rubrik 1">
            <a:extLst>
              <a:ext uri="{FF2B5EF4-FFF2-40B4-BE49-F238E27FC236}">
                <a16:creationId xmlns:a16="http://schemas.microsoft.com/office/drawing/2014/main" id="{0067E3F8-FC30-46BD-B061-DAA3FA287AE9}"/>
              </a:ext>
            </a:extLst>
          </p:cNvPr>
          <p:cNvSpPr>
            <a:spLocks noGrp="1"/>
          </p:cNvSpPr>
          <p:nvPr>
            <p:ph type="title"/>
          </p:nvPr>
        </p:nvSpPr>
        <p:spPr>
          <a:xfrm>
            <a:off x="2264692" y="770314"/>
            <a:ext cx="2860373" cy="616790"/>
          </a:xfrm>
        </p:spPr>
        <p:txBody>
          <a:bodyPr/>
          <a:lstStyle/>
          <a:p>
            <a:r>
              <a:rPr lang="sv-SE" dirty="0" smtClean="0"/>
              <a:t>Beräkning</a:t>
            </a:r>
            <a:endParaRPr lang="sv-SE" dirty="0"/>
          </a:p>
        </p:txBody>
      </p:sp>
    </p:spTree>
    <p:extLst>
      <p:ext uri="{BB962C8B-B14F-4D97-AF65-F5344CB8AC3E}">
        <p14:creationId xmlns:p14="http://schemas.microsoft.com/office/powerpoint/2010/main" val="14386299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1104CD9-0506-41CD-B2B0-F8F74262BB91}"/>
              </a:ext>
            </a:extLst>
          </p:cNvPr>
          <p:cNvSpPr>
            <a:spLocks noGrp="1"/>
          </p:cNvSpPr>
          <p:nvPr>
            <p:ph type="title"/>
          </p:nvPr>
        </p:nvSpPr>
        <p:spPr/>
        <p:txBody>
          <a:bodyPr/>
          <a:lstStyle/>
          <a:p>
            <a:endParaRPr lang="sv-SE" dirty="0"/>
          </a:p>
        </p:txBody>
      </p:sp>
      <p:sp>
        <p:nvSpPr>
          <p:cNvPr id="3" name="Platshållare för text 2">
            <a:extLst>
              <a:ext uri="{FF2B5EF4-FFF2-40B4-BE49-F238E27FC236}">
                <a16:creationId xmlns:a16="http://schemas.microsoft.com/office/drawing/2014/main" id="{6B159944-E0D6-45E2-A0BF-2E87FEA381AC}"/>
              </a:ext>
            </a:extLst>
          </p:cNvPr>
          <p:cNvSpPr>
            <a:spLocks noGrp="1"/>
          </p:cNvSpPr>
          <p:nvPr>
            <p:ph type="body" sz="quarter" idx="10"/>
          </p:nvPr>
        </p:nvSpPr>
        <p:spPr/>
        <p:txBody>
          <a:bodyPr/>
          <a:lstStyle/>
          <a:p>
            <a:endParaRPr lang="sv-SE" dirty="0"/>
          </a:p>
        </p:txBody>
      </p:sp>
      <p:sp>
        <p:nvSpPr>
          <p:cNvPr id="4" name="Platshållare för text 3">
            <a:extLst>
              <a:ext uri="{FF2B5EF4-FFF2-40B4-BE49-F238E27FC236}">
                <a16:creationId xmlns:a16="http://schemas.microsoft.com/office/drawing/2014/main" id="{F53A5BF2-85CB-41CD-B28C-61C9F9CC36BA}"/>
              </a:ext>
            </a:extLst>
          </p:cNvPr>
          <p:cNvSpPr>
            <a:spLocks noGrp="1"/>
          </p:cNvSpPr>
          <p:nvPr>
            <p:ph type="body" sz="quarter" idx="11"/>
          </p:nvPr>
        </p:nvSpPr>
        <p:spPr/>
        <p:txBody>
          <a:bodyPr/>
          <a:lstStyle/>
          <a:p>
            <a:endParaRPr lang="sv-SE" dirty="0"/>
          </a:p>
        </p:txBody>
      </p:sp>
    </p:spTree>
    <p:extLst>
      <p:ext uri="{BB962C8B-B14F-4D97-AF65-F5344CB8AC3E}">
        <p14:creationId xmlns:p14="http://schemas.microsoft.com/office/powerpoint/2010/main" val="2079535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a:xfrm>
            <a:off x="1844766" y="1320076"/>
            <a:ext cx="8061234" cy="454134"/>
          </a:xfrm>
        </p:spPr>
        <p:txBody>
          <a:bodyPr/>
          <a:lstStyle/>
          <a:p>
            <a:r>
              <a:rPr lang="sv-SE" dirty="0"/>
              <a:t>Instruktion – bilder, illustrationer</a:t>
            </a:r>
          </a:p>
        </p:txBody>
      </p:sp>
      <p:sp>
        <p:nvSpPr>
          <p:cNvPr id="3" name="Platshållare för innehåll 2"/>
          <p:cNvSpPr>
            <a:spLocks noGrp="1"/>
          </p:cNvSpPr>
          <p:nvPr>
            <p:ph sz="quarter" idx="10"/>
          </p:nvPr>
        </p:nvSpPr>
        <p:spPr/>
        <p:txBody>
          <a:bodyPr/>
          <a:lstStyle/>
          <a:p>
            <a:pPr>
              <a:spcBef>
                <a:spcPts val="0"/>
              </a:spcBef>
            </a:pPr>
            <a:r>
              <a:rPr lang="sv-SE" sz="1600" dirty="0"/>
              <a:t>Bilder att använda i presentation hittar du i den gemensamma mappen: P:\Data\GEM\Bildarkiv</a:t>
            </a:r>
          </a:p>
          <a:p>
            <a:pPr>
              <a:spcBef>
                <a:spcPts val="0"/>
              </a:spcBef>
            </a:pPr>
            <a:r>
              <a:rPr lang="sv-SE" sz="1600" dirty="0"/>
              <a:t>Bilderna kan ha tre olika utseenden, antingen monoton i lila, fullfärg eller </a:t>
            </a:r>
            <a:r>
              <a:rPr lang="sv-SE" sz="1600" dirty="0" err="1"/>
              <a:t>duoton</a:t>
            </a:r>
            <a:r>
              <a:rPr lang="sv-SE" sz="1600" dirty="0"/>
              <a:t> i röd och blå till kapitelsidor. Låt gärna bilder på samma sida ha samma färg för att göra din presentation enhetlig. </a:t>
            </a:r>
          </a:p>
          <a:p>
            <a:pPr>
              <a:spcBef>
                <a:spcPts val="0"/>
              </a:spcBef>
            </a:pPr>
            <a:r>
              <a:rPr lang="sv-SE" sz="1600" dirty="0"/>
              <a:t>Ha max två illustrationer/foton/diagram per sida. </a:t>
            </a:r>
          </a:p>
          <a:p>
            <a:pPr>
              <a:spcBef>
                <a:spcPts val="0"/>
              </a:spcBef>
            </a:pPr>
            <a:r>
              <a:rPr lang="sv-SE" sz="1600" dirty="0"/>
              <a:t>Var noga med att använda bilder som SCB äger rättigheterna till och som funkar i enlighet med GDPR. Det kan få allvarliga konsekvenser för myndigheten att slarva med detta.</a:t>
            </a:r>
          </a:p>
          <a:p>
            <a:pPr marL="0" indent="0">
              <a:spcBef>
                <a:spcPts val="0"/>
              </a:spcBef>
              <a:buNone/>
            </a:pPr>
            <a:endParaRPr lang="sv-SE" sz="1600" dirty="0"/>
          </a:p>
          <a:p>
            <a:pPr>
              <a:spcBef>
                <a:spcPts val="0"/>
              </a:spcBef>
            </a:pPr>
            <a:r>
              <a:rPr lang="sv-SE" sz="1600" dirty="0"/>
              <a:t>När du gör modeller i Powerpoint så kan du gärna inspireras av </a:t>
            </a:r>
            <a:br>
              <a:rPr lang="sv-SE" sz="1600" dirty="0"/>
            </a:br>
            <a:r>
              <a:rPr lang="sv-SE" sz="1600" dirty="0"/>
              <a:t>exemplen på kommande sidor här i mallen. Vi använder fyrkantiga </a:t>
            </a:r>
            <a:br>
              <a:rPr lang="sv-SE" sz="1600" dirty="0"/>
            </a:br>
            <a:r>
              <a:rPr lang="sv-SE" sz="1600" dirty="0"/>
              <a:t>boxar med tunna linjer och vit text för våra modeller.</a:t>
            </a:r>
          </a:p>
          <a:p>
            <a:endParaRPr lang="sv-SE" sz="1800" dirty="0"/>
          </a:p>
        </p:txBody>
      </p:sp>
      <p:pic>
        <p:nvPicPr>
          <p:cNvPr id="5" name="Bildobjekt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144000" y="2034878"/>
            <a:ext cx="3048000" cy="3951352"/>
          </a:xfrm>
          <a:prstGeom prst="rect">
            <a:avLst/>
          </a:prstGeom>
        </p:spPr>
      </p:pic>
    </p:spTree>
    <p:extLst>
      <p:ext uri="{BB962C8B-B14F-4D97-AF65-F5344CB8AC3E}">
        <p14:creationId xmlns:p14="http://schemas.microsoft.com/office/powerpoint/2010/main" val="1611214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modell</a:t>
            </a:r>
          </a:p>
        </p:txBody>
      </p:sp>
      <p:sp>
        <p:nvSpPr>
          <p:cNvPr id="4" name="Rektangel 3"/>
          <p:cNvSpPr/>
          <p:nvPr/>
        </p:nvSpPr>
        <p:spPr>
          <a:xfrm>
            <a:off x="1779399" y="3683000"/>
            <a:ext cx="8723501" cy="4608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p>
        </p:txBody>
      </p:sp>
      <p:sp>
        <p:nvSpPr>
          <p:cNvPr id="5" name="textruta 4"/>
          <p:cNvSpPr txBox="1"/>
          <p:nvPr/>
        </p:nvSpPr>
        <p:spPr>
          <a:xfrm>
            <a:off x="1181100" y="3733800"/>
            <a:ext cx="1054100" cy="495300"/>
          </a:xfrm>
          <a:prstGeom prst="rect">
            <a:avLst/>
          </a:prstGeom>
          <a:noFill/>
        </p:spPr>
        <p:txBody>
          <a:bodyPr wrap="square" lIns="0" tIns="0" rIns="0" bIns="0" rtlCol="0">
            <a:noAutofit/>
          </a:bodyPr>
          <a:lstStyle/>
          <a:p>
            <a:pPr>
              <a:lnSpc>
                <a:spcPts val="2600"/>
              </a:lnSpc>
            </a:pPr>
            <a:r>
              <a:rPr lang="sv-SE" dirty="0">
                <a:solidFill>
                  <a:srgbClr val="91289B"/>
                </a:solidFill>
              </a:rPr>
              <a:t>2012</a:t>
            </a:r>
          </a:p>
        </p:txBody>
      </p:sp>
      <p:cxnSp>
        <p:nvCxnSpPr>
          <p:cNvPr id="6" name="Rak 11"/>
          <p:cNvCxnSpPr/>
          <p:nvPr/>
        </p:nvCxnSpPr>
        <p:spPr>
          <a:xfrm>
            <a:off x="2273300" y="4025900"/>
            <a:ext cx="0" cy="1267200"/>
          </a:xfrm>
          <a:prstGeom prst="line">
            <a:avLst/>
          </a:prstGeom>
          <a:ln w="28575" cap="rnd" cmpd="sng">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7" name="textruta 6"/>
          <p:cNvSpPr txBox="1"/>
          <p:nvPr/>
        </p:nvSpPr>
        <p:spPr>
          <a:xfrm>
            <a:off x="2336800" y="4445000"/>
            <a:ext cx="1676400" cy="647700"/>
          </a:xfrm>
          <a:prstGeom prst="rect">
            <a:avLst/>
          </a:prstGeom>
          <a:noFill/>
        </p:spPr>
        <p:txBody>
          <a:bodyPr wrap="square" lIns="0" tIns="0" rIns="0" bIns="0" rtlCol="0">
            <a:noAutofit/>
          </a:bodyPr>
          <a:lstStyle/>
          <a:p>
            <a:pPr>
              <a:lnSpc>
                <a:spcPct val="110000"/>
              </a:lnSpc>
            </a:pPr>
            <a:r>
              <a:rPr lang="sv-SE" dirty="0">
                <a:solidFill>
                  <a:srgbClr val="91289B"/>
                </a:solidFill>
              </a:rPr>
              <a:t>Text</a:t>
            </a:r>
          </a:p>
        </p:txBody>
      </p:sp>
      <p:cxnSp>
        <p:nvCxnSpPr>
          <p:cNvPr id="8" name="Rak 63"/>
          <p:cNvCxnSpPr/>
          <p:nvPr/>
        </p:nvCxnSpPr>
        <p:spPr>
          <a:xfrm>
            <a:off x="1916386" y="3931304"/>
            <a:ext cx="8460000" cy="0"/>
          </a:xfrm>
          <a:prstGeom prst="line">
            <a:avLst/>
          </a:prstGeom>
          <a:ln w="28575" cap="rnd" cmpd="sng">
            <a:solidFill>
              <a:srgbClr val="FFFFFF"/>
            </a:solidFill>
            <a:prstDash val="solid"/>
            <a:round/>
          </a:ln>
        </p:spPr>
        <p:style>
          <a:lnRef idx="1">
            <a:schemeClr val="accent1"/>
          </a:lnRef>
          <a:fillRef idx="0">
            <a:schemeClr val="accent1"/>
          </a:fillRef>
          <a:effectRef idx="0">
            <a:schemeClr val="accent1"/>
          </a:effectRef>
          <a:fontRef idx="minor">
            <a:schemeClr val="tx1"/>
          </a:fontRef>
        </p:style>
      </p:cxnSp>
      <p:sp>
        <p:nvSpPr>
          <p:cNvPr id="9" name="textruta 8"/>
          <p:cNvSpPr txBox="1"/>
          <p:nvPr/>
        </p:nvSpPr>
        <p:spPr>
          <a:xfrm>
            <a:off x="7225864" y="3739298"/>
            <a:ext cx="946800" cy="404502"/>
          </a:xfrm>
          <a:prstGeom prst="rect">
            <a:avLst/>
          </a:prstGeom>
          <a:solidFill>
            <a:schemeClr val="accent1"/>
          </a:solidFill>
        </p:spPr>
        <p:txBody>
          <a:bodyPr wrap="square" lIns="0" tIns="0" rIns="0" bIns="0" rtlCol="0">
            <a:noAutofit/>
          </a:bodyPr>
          <a:lstStyle/>
          <a:p>
            <a:pPr algn="ctr">
              <a:lnSpc>
                <a:spcPts val="2600"/>
              </a:lnSpc>
            </a:pPr>
            <a:r>
              <a:rPr lang="sv-SE" dirty="0">
                <a:solidFill>
                  <a:schemeClr val="bg1"/>
                </a:solidFill>
              </a:rPr>
              <a:t>2016</a:t>
            </a:r>
          </a:p>
        </p:txBody>
      </p:sp>
      <p:cxnSp>
        <p:nvCxnSpPr>
          <p:cNvPr id="10" name="Rak 73"/>
          <p:cNvCxnSpPr/>
          <p:nvPr/>
        </p:nvCxnSpPr>
        <p:spPr>
          <a:xfrm>
            <a:off x="3822700" y="2540000"/>
            <a:ext cx="0" cy="1267200"/>
          </a:xfrm>
          <a:prstGeom prst="line">
            <a:avLst/>
          </a:prstGeom>
          <a:ln w="28575" cap="rnd" cmpd="sng">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1" name="textruta 10"/>
          <p:cNvSpPr txBox="1"/>
          <p:nvPr/>
        </p:nvSpPr>
        <p:spPr>
          <a:xfrm>
            <a:off x="3898900" y="2498398"/>
            <a:ext cx="1676400" cy="647700"/>
          </a:xfrm>
          <a:prstGeom prst="rect">
            <a:avLst/>
          </a:prstGeom>
          <a:noFill/>
        </p:spPr>
        <p:txBody>
          <a:bodyPr wrap="square" lIns="0" tIns="0" rIns="0" bIns="0" rtlCol="0">
            <a:noAutofit/>
          </a:bodyPr>
          <a:lstStyle/>
          <a:p>
            <a:pPr>
              <a:lnSpc>
                <a:spcPct val="110000"/>
              </a:lnSpc>
            </a:pPr>
            <a:r>
              <a:rPr lang="sv-SE" dirty="0">
                <a:solidFill>
                  <a:srgbClr val="91289B"/>
                </a:solidFill>
              </a:rPr>
              <a:t>Text</a:t>
            </a:r>
          </a:p>
        </p:txBody>
      </p:sp>
      <p:cxnSp>
        <p:nvCxnSpPr>
          <p:cNvPr id="12" name="Rak 75"/>
          <p:cNvCxnSpPr/>
          <p:nvPr/>
        </p:nvCxnSpPr>
        <p:spPr>
          <a:xfrm>
            <a:off x="4648200" y="4025900"/>
            <a:ext cx="0" cy="1267200"/>
          </a:xfrm>
          <a:prstGeom prst="line">
            <a:avLst/>
          </a:prstGeom>
          <a:ln w="28575" cap="rnd" cmpd="sng">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textruta 12"/>
          <p:cNvSpPr txBox="1"/>
          <p:nvPr/>
        </p:nvSpPr>
        <p:spPr>
          <a:xfrm>
            <a:off x="4711700" y="4445000"/>
            <a:ext cx="1816100" cy="647700"/>
          </a:xfrm>
          <a:prstGeom prst="rect">
            <a:avLst/>
          </a:prstGeom>
          <a:noFill/>
        </p:spPr>
        <p:txBody>
          <a:bodyPr wrap="square" lIns="0" tIns="0" rIns="0" bIns="0" rtlCol="0">
            <a:noAutofit/>
          </a:bodyPr>
          <a:lstStyle/>
          <a:p>
            <a:pPr>
              <a:lnSpc>
                <a:spcPct val="110000"/>
              </a:lnSpc>
            </a:pPr>
            <a:r>
              <a:rPr lang="sv-SE" dirty="0">
                <a:solidFill>
                  <a:srgbClr val="91289B"/>
                </a:solidFill>
              </a:rPr>
              <a:t>Text</a:t>
            </a:r>
          </a:p>
        </p:txBody>
      </p:sp>
      <p:cxnSp>
        <p:nvCxnSpPr>
          <p:cNvPr id="14" name="Rak 77"/>
          <p:cNvCxnSpPr/>
          <p:nvPr/>
        </p:nvCxnSpPr>
        <p:spPr>
          <a:xfrm>
            <a:off x="6108700" y="2540000"/>
            <a:ext cx="0" cy="1267200"/>
          </a:xfrm>
          <a:prstGeom prst="line">
            <a:avLst/>
          </a:prstGeom>
          <a:ln w="28575" cap="rnd" cmpd="sng">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6184900" y="2498398"/>
            <a:ext cx="1841500" cy="647700"/>
          </a:xfrm>
          <a:prstGeom prst="rect">
            <a:avLst/>
          </a:prstGeom>
          <a:noFill/>
        </p:spPr>
        <p:txBody>
          <a:bodyPr wrap="square" lIns="0" tIns="0" rIns="0" bIns="0" rtlCol="0">
            <a:noAutofit/>
          </a:bodyPr>
          <a:lstStyle/>
          <a:p>
            <a:pPr>
              <a:lnSpc>
                <a:spcPct val="110000"/>
              </a:lnSpc>
            </a:pPr>
            <a:r>
              <a:rPr lang="sv-SE" dirty="0">
                <a:solidFill>
                  <a:srgbClr val="91289B"/>
                </a:solidFill>
              </a:rPr>
              <a:t>Text</a:t>
            </a:r>
          </a:p>
        </p:txBody>
      </p:sp>
      <p:cxnSp>
        <p:nvCxnSpPr>
          <p:cNvPr id="16" name="Rak 79"/>
          <p:cNvCxnSpPr/>
          <p:nvPr/>
        </p:nvCxnSpPr>
        <p:spPr>
          <a:xfrm>
            <a:off x="6896100" y="4025900"/>
            <a:ext cx="0" cy="1267200"/>
          </a:xfrm>
          <a:prstGeom prst="line">
            <a:avLst/>
          </a:prstGeom>
          <a:ln w="28575" cap="rnd" cmpd="sng">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7" name="textruta 16"/>
          <p:cNvSpPr txBox="1"/>
          <p:nvPr/>
        </p:nvSpPr>
        <p:spPr>
          <a:xfrm>
            <a:off x="6959600" y="4445000"/>
            <a:ext cx="1816100" cy="647700"/>
          </a:xfrm>
          <a:prstGeom prst="rect">
            <a:avLst/>
          </a:prstGeom>
          <a:noFill/>
        </p:spPr>
        <p:txBody>
          <a:bodyPr wrap="square" lIns="0" tIns="0" rIns="0" bIns="0" rtlCol="0">
            <a:noAutofit/>
          </a:bodyPr>
          <a:lstStyle/>
          <a:p>
            <a:pPr>
              <a:lnSpc>
                <a:spcPct val="110000"/>
              </a:lnSpc>
            </a:pPr>
            <a:r>
              <a:rPr lang="sv-SE" dirty="0">
                <a:solidFill>
                  <a:srgbClr val="91289B"/>
                </a:solidFill>
              </a:rPr>
              <a:t>Text</a:t>
            </a:r>
          </a:p>
        </p:txBody>
      </p:sp>
      <p:cxnSp>
        <p:nvCxnSpPr>
          <p:cNvPr id="18" name="Rak 81"/>
          <p:cNvCxnSpPr/>
          <p:nvPr/>
        </p:nvCxnSpPr>
        <p:spPr>
          <a:xfrm>
            <a:off x="9093200" y="2540000"/>
            <a:ext cx="0" cy="1267200"/>
          </a:xfrm>
          <a:prstGeom prst="line">
            <a:avLst/>
          </a:prstGeom>
          <a:ln w="28575" cap="rnd" cmpd="sng">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ruta 18"/>
          <p:cNvSpPr txBox="1"/>
          <p:nvPr/>
        </p:nvSpPr>
        <p:spPr>
          <a:xfrm>
            <a:off x="9169400" y="2498398"/>
            <a:ext cx="1841500" cy="647700"/>
          </a:xfrm>
          <a:prstGeom prst="rect">
            <a:avLst/>
          </a:prstGeom>
          <a:noFill/>
        </p:spPr>
        <p:txBody>
          <a:bodyPr wrap="square" lIns="0" tIns="0" rIns="0" bIns="0" rtlCol="0">
            <a:noAutofit/>
          </a:bodyPr>
          <a:lstStyle/>
          <a:p>
            <a:pPr>
              <a:lnSpc>
                <a:spcPct val="110000"/>
              </a:lnSpc>
            </a:pPr>
            <a:r>
              <a:rPr lang="sv-SE" dirty="0">
                <a:solidFill>
                  <a:srgbClr val="91289B"/>
                </a:solidFill>
              </a:rPr>
              <a:t>Text</a:t>
            </a:r>
          </a:p>
        </p:txBody>
      </p:sp>
      <p:cxnSp>
        <p:nvCxnSpPr>
          <p:cNvPr id="20" name="Rak 83"/>
          <p:cNvCxnSpPr/>
          <p:nvPr/>
        </p:nvCxnSpPr>
        <p:spPr>
          <a:xfrm>
            <a:off x="9512300" y="4025900"/>
            <a:ext cx="0" cy="1267200"/>
          </a:xfrm>
          <a:prstGeom prst="line">
            <a:avLst/>
          </a:prstGeom>
          <a:ln w="28575" cap="rnd" cmpd="sng">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21" name="textruta 20"/>
          <p:cNvSpPr txBox="1"/>
          <p:nvPr/>
        </p:nvSpPr>
        <p:spPr>
          <a:xfrm>
            <a:off x="9575800" y="4499842"/>
            <a:ext cx="1816100" cy="588818"/>
          </a:xfrm>
          <a:prstGeom prst="rect">
            <a:avLst/>
          </a:prstGeom>
          <a:noFill/>
        </p:spPr>
        <p:txBody>
          <a:bodyPr wrap="square" lIns="0" tIns="0" rIns="0" bIns="0" rtlCol="0">
            <a:noAutofit/>
          </a:bodyPr>
          <a:lstStyle/>
          <a:p>
            <a:pPr>
              <a:lnSpc>
                <a:spcPct val="110000"/>
              </a:lnSpc>
            </a:pPr>
            <a:r>
              <a:rPr lang="sv-SE" dirty="0">
                <a:solidFill>
                  <a:srgbClr val="91289B"/>
                </a:solidFill>
              </a:rPr>
              <a:t>Text</a:t>
            </a:r>
            <a:endParaRPr lang="sv-SE" dirty="0">
              <a:solidFill>
                <a:srgbClr val="91289B"/>
              </a:solidFill>
              <a:latin typeface="+mj-lt"/>
            </a:endParaRPr>
          </a:p>
        </p:txBody>
      </p:sp>
      <p:sp>
        <p:nvSpPr>
          <p:cNvPr id="22" name="textruta 21"/>
          <p:cNvSpPr txBox="1"/>
          <p:nvPr/>
        </p:nvSpPr>
        <p:spPr>
          <a:xfrm>
            <a:off x="2461606" y="3739298"/>
            <a:ext cx="1054100" cy="404502"/>
          </a:xfrm>
          <a:prstGeom prst="rect">
            <a:avLst/>
          </a:prstGeom>
          <a:solidFill>
            <a:schemeClr val="accent1"/>
          </a:solidFill>
        </p:spPr>
        <p:txBody>
          <a:bodyPr wrap="square" lIns="0" tIns="0" rIns="0" bIns="0" rtlCol="0">
            <a:noAutofit/>
          </a:bodyPr>
          <a:lstStyle/>
          <a:p>
            <a:pPr algn="ctr">
              <a:lnSpc>
                <a:spcPts val="2600"/>
              </a:lnSpc>
            </a:pPr>
            <a:r>
              <a:rPr lang="sv-SE" dirty="0">
                <a:solidFill>
                  <a:schemeClr val="bg1"/>
                </a:solidFill>
              </a:rPr>
              <a:t>2013</a:t>
            </a:r>
          </a:p>
        </p:txBody>
      </p:sp>
      <p:sp>
        <p:nvSpPr>
          <p:cNvPr id="23" name="textruta 22"/>
          <p:cNvSpPr txBox="1"/>
          <p:nvPr/>
        </p:nvSpPr>
        <p:spPr>
          <a:xfrm>
            <a:off x="8771326" y="3739932"/>
            <a:ext cx="1054100" cy="403868"/>
          </a:xfrm>
          <a:prstGeom prst="rect">
            <a:avLst/>
          </a:prstGeom>
          <a:solidFill>
            <a:schemeClr val="accent1"/>
          </a:solidFill>
        </p:spPr>
        <p:txBody>
          <a:bodyPr wrap="square" lIns="0" tIns="0" rIns="0" bIns="0" rtlCol="0">
            <a:noAutofit/>
          </a:bodyPr>
          <a:lstStyle/>
          <a:p>
            <a:pPr algn="ctr">
              <a:lnSpc>
                <a:spcPts val="2600"/>
              </a:lnSpc>
            </a:pPr>
            <a:r>
              <a:rPr lang="sv-SE" dirty="0">
                <a:solidFill>
                  <a:schemeClr val="bg1"/>
                </a:solidFill>
              </a:rPr>
              <a:t>2017</a:t>
            </a:r>
          </a:p>
        </p:txBody>
      </p:sp>
      <p:sp>
        <p:nvSpPr>
          <p:cNvPr id="24" name="textruta 23"/>
          <p:cNvSpPr txBox="1"/>
          <p:nvPr/>
        </p:nvSpPr>
        <p:spPr>
          <a:xfrm>
            <a:off x="5600700" y="3739932"/>
            <a:ext cx="1054100" cy="395493"/>
          </a:xfrm>
          <a:prstGeom prst="rect">
            <a:avLst/>
          </a:prstGeom>
          <a:solidFill>
            <a:schemeClr val="accent1"/>
          </a:solidFill>
        </p:spPr>
        <p:txBody>
          <a:bodyPr wrap="square" lIns="0" tIns="0" rIns="0" bIns="0" rtlCol="0">
            <a:noAutofit/>
          </a:bodyPr>
          <a:lstStyle/>
          <a:p>
            <a:pPr algn="ctr">
              <a:lnSpc>
                <a:spcPts val="2600"/>
              </a:lnSpc>
            </a:pPr>
            <a:r>
              <a:rPr lang="sv-SE" dirty="0">
                <a:solidFill>
                  <a:schemeClr val="bg1"/>
                </a:solidFill>
              </a:rPr>
              <a:t>2015</a:t>
            </a:r>
          </a:p>
        </p:txBody>
      </p:sp>
      <p:sp>
        <p:nvSpPr>
          <p:cNvPr id="25" name="textruta 24"/>
          <p:cNvSpPr txBox="1"/>
          <p:nvPr/>
        </p:nvSpPr>
        <p:spPr>
          <a:xfrm>
            <a:off x="4071004" y="3739298"/>
            <a:ext cx="946800" cy="307227"/>
          </a:xfrm>
          <a:prstGeom prst="rect">
            <a:avLst/>
          </a:prstGeom>
          <a:solidFill>
            <a:schemeClr val="accent1"/>
          </a:solidFill>
        </p:spPr>
        <p:txBody>
          <a:bodyPr wrap="square" lIns="0" tIns="0" rIns="0" bIns="0" rtlCol="0">
            <a:noAutofit/>
          </a:bodyPr>
          <a:lstStyle/>
          <a:p>
            <a:pPr algn="ctr">
              <a:lnSpc>
                <a:spcPts val="2600"/>
              </a:lnSpc>
            </a:pPr>
            <a:r>
              <a:rPr lang="sv-SE" dirty="0">
                <a:solidFill>
                  <a:schemeClr val="bg1"/>
                </a:solidFill>
              </a:rPr>
              <a:t>2014</a:t>
            </a:r>
          </a:p>
        </p:txBody>
      </p:sp>
    </p:spTree>
    <p:extLst>
      <p:ext uri="{BB962C8B-B14F-4D97-AF65-F5344CB8AC3E}">
        <p14:creationId xmlns:p14="http://schemas.microsoft.com/office/powerpoint/2010/main" val="173223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process</a:t>
            </a:r>
          </a:p>
        </p:txBody>
      </p:sp>
      <p:sp>
        <p:nvSpPr>
          <p:cNvPr id="4" name="Rektangel 3"/>
          <p:cNvSpPr/>
          <p:nvPr/>
        </p:nvSpPr>
        <p:spPr>
          <a:xfrm>
            <a:off x="1834386" y="2171988"/>
            <a:ext cx="2542882" cy="1270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latin typeface="+mj-lt"/>
            </a:endParaRPr>
          </a:p>
        </p:txBody>
      </p:sp>
      <p:sp>
        <p:nvSpPr>
          <p:cNvPr id="5" name="Platshållare för innehåll 2"/>
          <p:cNvSpPr>
            <a:spLocks noGrp="1"/>
          </p:cNvSpPr>
          <p:nvPr>
            <p:ph idx="4294967295"/>
          </p:nvPr>
        </p:nvSpPr>
        <p:spPr>
          <a:xfrm>
            <a:off x="2039033" y="2269955"/>
            <a:ext cx="2727234" cy="1689541"/>
          </a:xfrm>
          <a:prstGeom prst="rect">
            <a:avLst/>
          </a:prstGeom>
        </p:spPr>
        <p:txBody>
          <a:bodyPr/>
          <a:lstStyle/>
          <a:p>
            <a:pPr marL="0" indent="0">
              <a:lnSpc>
                <a:spcPct val="90000"/>
              </a:lnSpc>
              <a:spcBef>
                <a:spcPts val="600"/>
              </a:spcBef>
              <a:buNone/>
            </a:pPr>
            <a:r>
              <a:rPr lang="sv-SE" sz="1500" b="1" dirty="0">
                <a:solidFill>
                  <a:schemeClr val="bg1"/>
                </a:solidFill>
                <a:latin typeface="Roboto Regular"/>
                <a:cs typeface="Roboto Regular"/>
              </a:rPr>
              <a:t>Text</a:t>
            </a:r>
          </a:p>
          <a:p>
            <a:pPr marL="0" indent="0">
              <a:lnSpc>
                <a:spcPct val="90000"/>
              </a:lnSpc>
              <a:spcBef>
                <a:spcPts val="600"/>
              </a:spcBef>
              <a:buNone/>
            </a:pPr>
            <a:r>
              <a:rPr lang="sv-SE" sz="1500" dirty="0">
                <a:solidFill>
                  <a:schemeClr val="bg1"/>
                </a:solidFill>
                <a:latin typeface="Roboto Regular"/>
                <a:cs typeface="Roboto Regular"/>
              </a:rPr>
              <a:t>Text</a:t>
            </a:r>
          </a:p>
        </p:txBody>
      </p:sp>
      <p:sp>
        <p:nvSpPr>
          <p:cNvPr id="6" name="Rektangel 5"/>
          <p:cNvSpPr/>
          <p:nvPr/>
        </p:nvSpPr>
        <p:spPr>
          <a:xfrm>
            <a:off x="5061035" y="2167588"/>
            <a:ext cx="2309122" cy="9922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latin typeface="+mj-lt"/>
            </a:endParaRPr>
          </a:p>
        </p:txBody>
      </p:sp>
      <p:sp>
        <p:nvSpPr>
          <p:cNvPr id="7" name="Platshållare för innehåll 2"/>
          <p:cNvSpPr txBox="1">
            <a:spLocks/>
          </p:cNvSpPr>
          <p:nvPr/>
        </p:nvSpPr>
        <p:spPr>
          <a:xfrm>
            <a:off x="5265682" y="2265556"/>
            <a:ext cx="2727234" cy="1689541"/>
          </a:xfrm>
          <a:prstGeom prst="rect">
            <a:avLst/>
          </a:prstGeom>
        </p:spPr>
        <p:txBody>
          <a:bodyPr vert="horz" lIns="0" tIns="0" rIns="0" bIns="0" rtlCol="0">
            <a:noAutofit/>
          </a:bodyPr>
          <a:lstStyle>
            <a:lvl1pPr marL="307975" indent="-307975"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1pPr>
            <a:lvl2pPr marL="627063" indent="-312738"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2pPr>
            <a:lvl3pPr marL="893763" indent="-303213"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3pPr>
            <a:lvl4pPr marL="1162050" indent="-266700"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4pPr>
            <a:lvl5pPr marL="1447800" indent="-276225" algn="l" defTabSz="914400" rtl="0" eaLnBrk="1" latinLnBrk="0" hangingPunct="1">
              <a:lnSpc>
                <a:spcPts val="2000"/>
              </a:lnSpc>
              <a:spcBef>
                <a:spcPts val="0"/>
              </a:spcBef>
              <a:buSzPct val="93000"/>
              <a:buFont typeface="Roboto" panose="02000000000000000000" pitchFamily="2" charset="0"/>
              <a:buChar char="&gt;"/>
              <a:tabLst/>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600"/>
              </a:spcBef>
              <a:buFont typeface="Arial" panose="020B0604020202020204" pitchFamily="34" charset="0"/>
              <a:buNone/>
            </a:pPr>
            <a:r>
              <a:rPr lang="sv-SE" sz="1500" b="1" dirty="0">
                <a:solidFill>
                  <a:schemeClr val="bg1"/>
                </a:solidFill>
                <a:latin typeface="Roboto Regular"/>
                <a:cs typeface="Roboto Regular"/>
              </a:rPr>
              <a:t>Text</a:t>
            </a:r>
          </a:p>
          <a:p>
            <a:pPr marL="0" indent="0">
              <a:lnSpc>
                <a:spcPct val="90000"/>
              </a:lnSpc>
              <a:spcBef>
                <a:spcPts val="600"/>
              </a:spcBef>
              <a:buFont typeface="Arial" panose="020B0604020202020204" pitchFamily="34" charset="0"/>
              <a:buNone/>
            </a:pPr>
            <a:r>
              <a:rPr lang="sv-SE" sz="1500" dirty="0">
                <a:solidFill>
                  <a:schemeClr val="bg1"/>
                </a:solidFill>
                <a:latin typeface="Roboto Regular"/>
                <a:cs typeface="Roboto Regular"/>
              </a:rPr>
              <a:t>Text</a:t>
            </a:r>
          </a:p>
        </p:txBody>
      </p:sp>
      <p:sp>
        <p:nvSpPr>
          <p:cNvPr id="8" name="Rektangel 7"/>
          <p:cNvSpPr/>
          <p:nvPr/>
        </p:nvSpPr>
        <p:spPr>
          <a:xfrm>
            <a:off x="8043333" y="2167587"/>
            <a:ext cx="2461267" cy="15410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latin typeface="+mj-lt"/>
            </a:endParaRPr>
          </a:p>
        </p:txBody>
      </p:sp>
      <p:sp>
        <p:nvSpPr>
          <p:cNvPr id="9" name="Platshållare för innehåll 2"/>
          <p:cNvSpPr txBox="1">
            <a:spLocks/>
          </p:cNvSpPr>
          <p:nvPr/>
        </p:nvSpPr>
        <p:spPr>
          <a:xfrm>
            <a:off x="8235207" y="2265555"/>
            <a:ext cx="2727234" cy="1689541"/>
          </a:xfrm>
          <a:prstGeom prst="rect">
            <a:avLst/>
          </a:prstGeom>
        </p:spPr>
        <p:txBody>
          <a:bodyPr vert="horz" lIns="0" tIns="0" rIns="0" bIns="0" rtlCol="0">
            <a:noAutofit/>
          </a:bodyPr>
          <a:lstStyle>
            <a:lvl1pPr marL="307975" indent="-307975"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1pPr>
            <a:lvl2pPr marL="627063" indent="-312738"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2pPr>
            <a:lvl3pPr marL="893763" indent="-303213"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3pPr>
            <a:lvl4pPr marL="1162050" indent="-266700"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4pPr>
            <a:lvl5pPr marL="1447800" indent="-276225" algn="l" defTabSz="914400" rtl="0" eaLnBrk="1" latinLnBrk="0" hangingPunct="1">
              <a:lnSpc>
                <a:spcPts val="2000"/>
              </a:lnSpc>
              <a:spcBef>
                <a:spcPts val="0"/>
              </a:spcBef>
              <a:buSzPct val="93000"/>
              <a:buFont typeface="Roboto" panose="02000000000000000000" pitchFamily="2" charset="0"/>
              <a:buChar char="&gt;"/>
              <a:tabLst/>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600"/>
              </a:spcBef>
              <a:buFont typeface="Arial" panose="020B0604020202020204" pitchFamily="34" charset="0"/>
              <a:buNone/>
            </a:pPr>
            <a:r>
              <a:rPr lang="sv-SE" sz="1500" b="1" dirty="0">
                <a:solidFill>
                  <a:schemeClr val="bg1"/>
                </a:solidFill>
                <a:latin typeface="Roboto Regular"/>
                <a:cs typeface="Roboto Regular"/>
              </a:rPr>
              <a:t>Text</a:t>
            </a:r>
          </a:p>
          <a:p>
            <a:pPr marL="0" indent="0">
              <a:lnSpc>
                <a:spcPct val="90000"/>
              </a:lnSpc>
              <a:spcBef>
                <a:spcPts val="600"/>
              </a:spcBef>
              <a:buFont typeface="Arial" panose="020B0604020202020204" pitchFamily="34" charset="0"/>
              <a:buNone/>
            </a:pPr>
            <a:r>
              <a:rPr lang="sv-SE" sz="1500" dirty="0">
                <a:solidFill>
                  <a:schemeClr val="bg1"/>
                </a:solidFill>
                <a:latin typeface="Roboto Regular"/>
                <a:cs typeface="Roboto Regular"/>
              </a:rPr>
              <a:t>Text</a:t>
            </a:r>
          </a:p>
        </p:txBody>
      </p:sp>
      <p:sp>
        <p:nvSpPr>
          <p:cNvPr id="10" name="Rektangel 9"/>
          <p:cNvSpPr/>
          <p:nvPr/>
        </p:nvSpPr>
        <p:spPr>
          <a:xfrm>
            <a:off x="2335193" y="3886275"/>
            <a:ext cx="3214095" cy="705597"/>
          </a:xfrm>
          <a:prstGeom prst="rect">
            <a:avLst/>
          </a:prstGeom>
          <a:solidFill>
            <a:srgbClr val="FF8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latin typeface="+mj-lt"/>
            </a:endParaRPr>
          </a:p>
        </p:txBody>
      </p:sp>
      <p:sp>
        <p:nvSpPr>
          <p:cNvPr id="11" name="Platshållare för innehåll 2"/>
          <p:cNvSpPr txBox="1">
            <a:spLocks/>
          </p:cNvSpPr>
          <p:nvPr/>
        </p:nvSpPr>
        <p:spPr>
          <a:xfrm>
            <a:off x="2551134" y="3964165"/>
            <a:ext cx="3296046" cy="1689541"/>
          </a:xfrm>
          <a:prstGeom prst="rect">
            <a:avLst/>
          </a:prstGeom>
        </p:spPr>
        <p:txBody>
          <a:bodyPr vert="horz" lIns="0" tIns="0" rIns="0" bIns="0" rtlCol="0">
            <a:noAutofit/>
          </a:bodyPr>
          <a:lstStyle>
            <a:lvl1pPr marL="307975" indent="-307975"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1pPr>
            <a:lvl2pPr marL="627063" indent="-312738"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2pPr>
            <a:lvl3pPr marL="893763" indent="-303213"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3pPr>
            <a:lvl4pPr marL="1162050" indent="-266700"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4pPr>
            <a:lvl5pPr marL="1447800" indent="-276225" algn="l" defTabSz="914400" rtl="0" eaLnBrk="1" latinLnBrk="0" hangingPunct="1">
              <a:lnSpc>
                <a:spcPts val="2000"/>
              </a:lnSpc>
              <a:spcBef>
                <a:spcPts val="0"/>
              </a:spcBef>
              <a:buSzPct val="93000"/>
              <a:buFont typeface="Roboto" panose="02000000000000000000" pitchFamily="2" charset="0"/>
              <a:buChar char="&gt;"/>
              <a:tabLst/>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600"/>
              </a:spcBef>
              <a:buNone/>
            </a:pPr>
            <a:r>
              <a:rPr lang="sv-SE" sz="1500" dirty="0">
                <a:solidFill>
                  <a:schemeClr val="bg1"/>
                </a:solidFill>
                <a:latin typeface="Roboto Regular"/>
                <a:cs typeface="Roboto Regular"/>
              </a:rPr>
              <a:t>Text</a:t>
            </a:r>
          </a:p>
        </p:txBody>
      </p:sp>
      <p:sp>
        <p:nvSpPr>
          <p:cNvPr id="12" name="Rektangel 11"/>
          <p:cNvSpPr/>
          <p:nvPr/>
        </p:nvSpPr>
        <p:spPr>
          <a:xfrm>
            <a:off x="2330809" y="4664869"/>
            <a:ext cx="3218480" cy="705597"/>
          </a:xfrm>
          <a:prstGeom prst="rect">
            <a:avLst/>
          </a:prstGeom>
          <a:solidFill>
            <a:srgbClr val="FF8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latin typeface="+mj-lt"/>
            </a:endParaRPr>
          </a:p>
        </p:txBody>
      </p:sp>
      <p:sp>
        <p:nvSpPr>
          <p:cNvPr id="13" name="Platshållare för innehåll 2"/>
          <p:cNvSpPr txBox="1">
            <a:spLocks/>
          </p:cNvSpPr>
          <p:nvPr/>
        </p:nvSpPr>
        <p:spPr>
          <a:xfrm>
            <a:off x="2546749" y="4742759"/>
            <a:ext cx="3296046" cy="1689541"/>
          </a:xfrm>
          <a:prstGeom prst="rect">
            <a:avLst/>
          </a:prstGeom>
        </p:spPr>
        <p:txBody>
          <a:bodyPr vert="horz" lIns="0" tIns="0" rIns="0" bIns="0" rtlCol="0">
            <a:noAutofit/>
          </a:bodyPr>
          <a:lstStyle>
            <a:lvl1pPr marL="307975" indent="-307975"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1pPr>
            <a:lvl2pPr marL="627063" indent="-312738"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2pPr>
            <a:lvl3pPr marL="893763" indent="-303213"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3pPr>
            <a:lvl4pPr marL="1162050" indent="-266700"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4pPr>
            <a:lvl5pPr marL="1447800" indent="-276225" algn="l" defTabSz="914400" rtl="0" eaLnBrk="1" latinLnBrk="0" hangingPunct="1">
              <a:lnSpc>
                <a:spcPts val="2000"/>
              </a:lnSpc>
              <a:spcBef>
                <a:spcPts val="0"/>
              </a:spcBef>
              <a:buSzPct val="93000"/>
              <a:buFont typeface="Roboto" panose="02000000000000000000" pitchFamily="2" charset="0"/>
              <a:buChar char="&gt;"/>
              <a:tabLst/>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600"/>
              </a:spcBef>
              <a:buNone/>
            </a:pPr>
            <a:r>
              <a:rPr lang="sv-SE" sz="1500" dirty="0">
                <a:solidFill>
                  <a:schemeClr val="bg1"/>
                </a:solidFill>
                <a:latin typeface="Roboto Regular"/>
                <a:cs typeface="Roboto Regular"/>
              </a:rPr>
              <a:t>Text</a:t>
            </a:r>
          </a:p>
        </p:txBody>
      </p:sp>
      <p:sp>
        <p:nvSpPr>
          <p:cNvPr id="14" name="Rektangel 13"/>
          <p:cNvSpPr/>
          <p:nvPr/>
        </p:nvSpPr>
        <p:spPr>
          <a:xfrm>
            <a:off x="2328355" y="5446919"/>
            <a:ext cx="3220934" cy="705597"/>
          </a:xfrm>
          <a:prstGeom prst="rect">
            <a:avLst/>
          </a:prstGeom>
          <a:solidFill>
            <a:srgbClr val="FF8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latin typeface="+mj-lt"/>
            </a:endParaRPr>
          </a:p>
        </p:txBody>
      </p:sp>
      <p:sp>
        <p:nvSpPr>
          <p:cNvPr id="15" name="Platshållare för innehåll 2"/>
          <p:cNvSpPr txBox="1">
            <a:spLocks/>
          </p:cNvSpPr>
          <p:nvPr/>
        </p:nvSpPr>
        <p:spPr>
          <a:xfrm>
            <a:off x="2558042" y="5550209"/>
            <a:ext cx="3296046" cy="1689541"/>
          </a:xfrm>
          <a:prstGeom prst="rect">
            <a:avLst/>
          </a:prstGeom>
        </p:spPr>
        <p:txBody>
          <a:bodyPr vert="horz" lIns="0" tIns="0" rIns="0" bIns="0" rtlCol="0">
            <a:noAutofit/>
          </a:bodyPr>
          <a:lstStyle>
            <a:lvl1pPr marL="307975" indent="-307975"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1pPr>
            <a:lvl2pPr marL="627063" indent="-312738"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2pPr>
            <a:lvl3pPr marL="893763" indent="-303213"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3pPr>
            <a:lvl4pPr marL="1162050" indent="-266700"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4pPr>
            <a:lvl5pPr marL="1447800" indent="-276225" algn="l" defTabSz="914400" rtl="0" eaLnBrk="1" latinLnBrk="0" hangingPunct="1">
              <a:lnSpc>
                <a:spcPts val="2000"/>
              </a:lnSpc>
              <a:spcBef>
                <a:spcPts val="0"/>
              </a:spcBef>
              <a:buSzPct val="93000"/>
              <a:buFont typeface="Roboto" panose="02000000000000000000" pitchFamily="2" charset="0"/>
              <a:buChar char="&gt;"/>
              <a:tabLst/>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600"/>
              </a:spcBef>
              <a:buNone/>
            </a:pPr>
            <a:r>
              <a:rPr lang="sv-SE" sz="1500" dirty="0">
                <a:solidFill>
                  <a:schemeClr val="bg1"/>
                </a:solidFill>
                <a:latin typeface="Roboto Regular"/>
                <a:cs typeface="Roboto Regular"/>
              </a:rPr>
              <a:t>Text</a:t>
            </a:r>
          </a:p>
        </p:txBody>
      </p:sp>
      <p:sp>
        <p:nvSpPr>
          <p:cNvPr id="16" name="Rektangel 15"/>
          <p:cNvSpPr/>
          <p:nvPr/>
        </p:nvSpPr>
        <p:spPr>
          <a:xfrm>
            <a:off x="7244788" y="3897556"/>
            <a:ext cx="2716695" cy="705597"/>
          </a:xfrm>
          <a:prstGeom prst="rect">
            <a:avLst/>
          </a:prstGeom>
          <a:solidFill>
            <a:srgbClr val="FF8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latin typeface="+mj-lt"/>
            </a:endParaRPr>
          </a:p>
        </p:txBody>
      </p:sp>
      <p:sp>
        <p:nvSpPr>
          <p:cNvPr id="17" name="Platshållare för innehåll 2"/>
          <p:cNvSpPr txBox="1">
            <a:spLocks/>
          </p:cNvSpPr>
          <p:nvPr/>
        </p:nvSpPr>
        <p:spPr>
          <a:xfrm>
            <a:off x="7460728" y="3975446"/>
            <a:ext cx="3296046" cy="1689541"/>
          </a:xfrm>
          <a:prstGeom prst="rect">
            <a:avLst/>
          </a:prstGeom>
        </p:spPr>
        <p:txBody>
          <a:bodyPr vert="horz" lIns="0" tIns="0" rIns="0" bIns="0" rtlCol="0">
            <a:noAutofit/>
          </a:bodyPr>
          <a:lstStyle>
            <a:lvl1pPr marL="307975" indent="-307975"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1pPr>
            <a:lvl2pPr marL="627063" indent="-312738"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2pPr>
            <a:lvl3pPr marL="893763" indent="-303213"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3pPr>
            <a:lvl4pPr marL="1162050" indent="-266700"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4pPr>
            <a:lvl5pPr marL="1447800" indent="-276225" algn="l" defTabSz="914400" rtl="0" eaLnBrk="1" latinLnBrk="0" hangingPunct="1">
              <a:lnSpc>
                <a:spcPts val="2000"/>
              </a:lnSpc>
              <a:spcBef>
                <a:spcPts val="0"/>
              </a:spcBef>
              <a:buSzPct val="93000"/>
              <a:buFont typeface="Roboto" panose="02000000000000000000" pitchFamily="2" charset="0"/>
              <a:buChar char="&gt;"/>
              <a:tabLst/>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600"/>
              </a:spcBef>
              <a:buFont typeface="Arial" panose="020B0604020202020204" pitchFamily="34" charset="0"/>
              <a:buNone/>
            </a:pPr>
            <a:r>
              <a:rPr lang="sv-SE" sz="1500" dirty="0">
                <a:solidFill>
                  <a:schemeClr val="bg1"/>
                </a:solidFill>
                <a:latin typeface="Roboto Regular"/>
                <a:cs typeface="Roboto Regular"/>
              </a:rPr>
              <a:t>Text</a:t>
            </a:r>
          </a:p>
        </p:txBody>
      </p:sp>
      <p:sp>
        <p:nvSpPr>
          <p:cNvPr id="18" name="Rektangel 17"/>
          <p:cNvSpPr/>
          <p:nvPr/>
        </p:nvSpPr>
        <p:spPr>
          <a:xfrm>
            <a:off x="7253098" y="4677156"/>
            <a:ext cx="2721081" cy="705597"/>
          </a:xfrm>
          <a:prstGeom prst="rect">
            <a:avLst/>
          </a:prstGeom>
          <a:solidFill>
            <a:srgbClr val="FF8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latin typeface="+mj-lt"/>
            </a:endParaRPr>
          </a:p>
        </p:txBody>
      </p:sp>
      <p:sp>
        <p:nvSpPr>
          <p:cNvPr id="19" name="Platshållare för innehåll 2"/>
          <p:cNvSpPr txBox="1">
            <a:spLocks/>
          </p:cNvSpPr>
          <p:nvPr/>
        </p:nvSpPr>
        <p:spPr>
          <a:xfrm>
            <a:off x="7469038" y="4755046"/>
            <a:ext cx="3296046" cy="1689541"/>
          </a:xfrm>
          <a:prstGeom prst="rect">
            <a:avLst/>
          </a:prstGeom>
        </p:spPr>
        <p:txBody>
          <a:bodyPr vert="horz" lIns="0" tIns="0" rIns="0" bIns="0" rtlCol="0">
            <a:noAutofit/>
          </a:bodyPr>
          <a:lstStyle>
            <a:lvl1pPr marL="307975" indent="-307975"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1pPr>
            <a:lvl2pPr marL="627063" indent="-312738"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2pPr>
            <a:lvl3pPr marL="893763" indent="-303213"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3pPr>
            <a:lvl4pPr marL="1162050" indent="-266700"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4pPr>
            <a:lvl5pPr marL="1447800" indent="-276225" algn="l" defTabSz="914400" rtl="0" eaLnBrk="1" latinLnBrk="0" hangingPunct="1">
              <a:lnSpc>
                <a:spcPts val="2000"/>
              </a:lnSpc>
              <a:spcBef>
                <a:spcPts val="0"/>
              </a:spcBef>
              <a:buSzPct val="93000"/>
              <a:buFont typeface="Roboto" panose="02000000000000000000" pitchFamily="2" charset="0"/>
              <a:buChar char="&gt;"/>
              <a:tabLst/>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600"/>
              </a:spcBef>
              <a:buFont typeface="Arial" panose="020B0604020202020204" pitchFamily="34" charset="0"/>
              <a:buNone/>
            </a:pPr>
            <a:r>
              <a:rPr lang="sv-SE" sz="1500" dirty="0">
                <a:solidFill>
                  <a:schemeClr val="bg1"/>
                </a:solidFill>
                <a:latin typeface="Roboto Regular"/>
                <a:cs typeface="Roboto Regular"/>
              </a:rPr>
              <a:t>Text</a:t>
            </a:r>
          </a:p>
        </p:txBody>
      </p:sp>
      <p:sp>
        <p:nvSpPr>
          <p:cNvPr id="20" name="Rektangel 19"/>
          <p:cNvSpPr/>
          <p:nvPr/>
        </p:nvSpPr>
        <p:spPr>
          <a:xfrm>
            <a:off x="7251692" y="5456752"/>
            <a:ext cx="2709787" cy="705597"/>
          </a:xfrm>
          <a:prstGeom prst="rect">
            <a:avLst/>
          </a:prstGeom>
          <a:solidFill>
            <a:srgbClr val="FF8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600"/>
              </a:lnSpc>
            </a:pPr>
            <a:endParaRPr lang="sv-SE" sz="2000" dirty="0">
              <a:latin typeface="+mj-lt"/>
            </a:endParaRPr>
          </a:p>
        </p:txBody>
      </p:sp>
      <p:sp>
        <p:nvSpPr>
          <p:cNvPr id="21" name="Platshållare för innehåll 2"/>
          <p:cNvSpPr txBox="1">
            <a:spLocks/>
          </p:cNvSpPr>
          <p:nvPr/>
        </p:nvSpPr>
        <p:spPr>
          <a:xfrm>
            <a:off x="7483311" y="5572742"/>
            <a:ext cx="3296046" cy="1689541"/>
          </a:xfrm>
          <a:prstGeom prst="rect">
            <a:avLst/>
          </a:prstGeom>
        </p:spPr>
        <p:txBody>
          <a:bodyPr vert="horz" lIns="0" tIns="0" rIns="0" bIns="0" rtlCol="0">
            <a:noAutofit/>
          </a:bodyPr>
          <a:lstStyle>
            <a:lvl1pPr marL="307975" indent="-307975"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1pPr>
            <a:lvl2pPr marL="627063" indent="-312738" algn="l" defTabSz="914400" rtl="0" eaLnBrk="1" latinLnBrk="0" hangingPunct="1">
              <a:lnSpc>
                <a:spcPts val="2000"/>
              </a:lnSpc>
              <a:spcBef>
                <a:spcPts val="0"/>
              </a:spcBef>
              <a:buSzPct val="93000"/>
              <a:buFont typeface="Arial" panose="020B0604020202020204" pitchFamily="34" charset="0"/>
              <a:buChar char="•"/>
              <a:defRPr sz="2000" kern="1200">
                <a:solidFill>
                  <a:schemeClr val="tx1"/>
                </a:solidFill>
                <a:latin typeface="+mj-lt"/>
                <a:ea typeface="+mn-ea"/>
                <a:cs typeface="+mn-cs"/>
              </a:defRPr>
            </a:lvl2pPr>
            <a:lvl3pPr marL="893763" indent="-303213"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3pPr>
            <a:lvl4pPr marL="1162050" indent="-266700" algn="l" defTabSz="914400" rtl="0" eaLnBrk="1" latinLnBrk="0" hangingPunct="1">
              <a:lnSpc>
                <a:spcPts val="2000"/>
              </a:lnSpc>
              <a:spcBef>
                <a:spcPts val="0"/>
              </a:spcBef>
              <a:buSzPct val="93000"/>
              <a:buFont typeface="Roboto" panose="02000000000000000000" pitchFamily="2" charset="0"/>
              <a:buChar char="&gt;"/>
              <a:defRPr sz="2000" kern="1200">
                <a:solidFill>
                  <a:schemeClr val="tx1"/>
                </a:solidFill>
                <a:latin typeface="+mj-lt"/>
                <a:ea typeface="+mn-ea"/>
                <a:cs typeface="+mn-cs"/>
              </a:defRPr>
            </a:lvl4pPr>
            <a:lvl5pPr marL="1447800" indent="-276225" algn="l" defTabSz="914400" rtl="0" eaLnBrk="1" latinLnBrk="0" hangingPunct="1">
              <a:lnSpc>
                <a:spcPts val="2000"/>
              </a:lnSpc>
              <a:spcBef>
                <a:spcPts val="0"/>
              </a:spcBef>
              <a:buSzPct val="93000"/>
              <a:buFont typeface="Roboto" panose="02000000000000000000" pitchFamily="2" charset="0"/>
              <a:buChar char="&gt;"/>
              <a:tabLst/>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600"/>
              </a:spcBef>
              <a:buNone/>
            </a:pPr>
            <a:r>
              <a:rPr lang="sv-SE" sz="1500" dirty="0">
                <a:solidFill>
                  <a:schemeClr val="bg1"/>
                </a:solidFill>
                <a:latin typeface="Roboto Regular"/>
                <a:cs typeface="Roboto Regular"/>
              </a:rPr>
              <a:t>Text</a:t>
            </a:r>
          </a:p>
        </p:txBody>
      </p:sp>
      <p:cxnSp>
        <p:nvCxnSpPr>
          <p:cNvPr id="22" name="Rak pil 35"/>
          <p:cNvCxnSpPr/>
          <p:nvPr/>
        </p:nvCxnSpPr>
        <p:spPr>
          <a:xfrm flipH="1">
            <a:off x="7433734" y="2658533"/>
            <a:ext cx="518400" cy="0"/>
          </a:xfrm>
          <a:prstGeom prst="straightConnector1">
            <a:avLst/>
          </a:prstGeom>
          <a:ln w="34925" cap="rnd" cmpd="sng">
            <a:solidFill>
              <a:schemeClr val="accent3"/>
            </a:solidFill>
            <a:prstDash val="solid"/>
            <a:round/>
            <a:headEnd type="none" w="med" len="sm"/>
            <a:tailEnd type="none" w="med" len="med"/>
          </a:ln>
        </p:spPr>
        <p:style>
          <a:lnRef idx="1">
            <a:schemeClr val="accent1"/>
          </a:lnRef>
          <a:fillRef idx="0">
            <a:schemeClr val="accent1"/>
          </a:fillRef>
          <a:effectRef idx="0">
            <a:schemeClr val="accent1"/>
          </a:effectRef>
          <a:fontRef idx="minor">
            <a:schemeClr val="tx1"/>
          </a:fontRef>
        </p:style>
      </p:cxnSp>
      <p:sp>
        <p:nvSpPr>
          <p:cNvPr id="23" name="Frihandsfigur 22"/>
          <p:cNvSpPr/>
          <p:nvPr/>
        </p:nvSpPr>
        <p:spPr>
          <a:xfrm>
            <a:off x="1962150" y="3524250"/>
            <a:ext cx="285750" cy="736600"/>
          </a:xfrm>
          <a:custGeom>
            <a:avLst/>
            <a:gdLst>
              <a:gd name="connsiteX0" fmla="*/ 0 w 285750"/>
              <a:gd name="connsiteY0" fmla="*/ 0 h 736600"/>
              <a:gd name="connsiteX1" fmla="*/ 0 w 285750"/>
              <a:gd name="connsiteY1" fmla="*/ 736600 h 736600"/>
              <a:gd name="connsiteX2" fmla="*/ 285750 w 285750"/>
              <a:gd name="connsiteY2" fmla="*/ 736600 h 736600"/>
            </a:gdLst>
            <a:ahLst/>
            <a:cxnLst>
              <a:cxn ang="0">
                <a:pos x="connsiteX0" y="connsiteY0"/>
              </a:cxn>
              <a:cxn ang="0">
                <a:pos x="connsiteX1" y="connsiteY1"/>
              </a:cxn>
              <a:cxn ang="0">
                <a:pos x="connsiteX2" y="connsiteY2"/>
              </a:cxn>
            </a:cxnLst>
            <a:rect l="l" t="t" r="r" b="b"/>
            <a:pathLst>
              <a:path w="285750" h="736600">
                <a:moveTo>
                  <a:pt x="0" y="0"/>
                </a:moveTo>
                <a:lnTo>
                  <a:pt x="0" y="736600"/>
                </a:lnTo>
                <a:lnTo>
                  <a:pt x="285750" y="736600"/>
                </a:lnTo>
              </a:path>
            </a:pathLst>
          </a:custGeom>
          <a:ln w="34925" cap="rnd">
            <a:solidFill>
              <a:schemeClr val="accent3"/>
            </a:solidFill>
            <a:round/>
            <a:tailEnd type="non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dirty="0"/>
          </a:p>
        </p:txBody>
      </p:sp>
      <p:sp>
        <p:nvSpPr>
          <p:cNvPr id="24" name="Frihandsfigur 23"/>
          <p:cNvSpPr/>
          <p:nvPr/>
        </p:nvSpPr>
        <p:spPr>
          <a:xfrm flipH="1">
            <a:off x="10039350" y="3786717"/>
            <a:ext cx="285750" cy="486000"/>
          </a:xfrm>
          <a:custGeom>
            <a:avLst/>
            <a:gdLst>
              <a:gd name="connsiteX0" fmla="*/ 0 w 285750"/>
              <a:gd name="connsiteY0" fmla="*/ 0 h 736600"/>
              <a:gd name="connsiteX1" fmla="*/ 0 w 285750"/>
              <a:gd name="connsiteY1" fmla="*/ 736600 h 736600"/>
              <a:gd name="connsiteX2" fmla="*/ 285750 w 285750"/>
              <a:gd name="connsiteY2" fmla="*/ 736600 h 736600"/>
            </a:gdLst>
            <a:ahLst/>
            <a:cxnLst>
              <a:cxn ang="0">
                <a:pos x="connsiteX0" y="connsiteY0"/>
              </a:cxn>
              <a:cxn ang="0">
                <a:pos x="connsiteX1" y="connsiteY1"/>
              </a:cxn>
              <a:cxn ang="0">
                <a:pos x="connsiteX2" y="connsiteY2"/>
              </a:cxn>
            </a:cxnLst>
            <a:rect l="l" t="t" r="r" b="b"/>
            <a:pathLst>
              <a:path w="285750" h="736600">
                <a:moveTo>
                  <a:pt x="0" y="0"/>
                </a:moveTo>
                <a:lnTo>
                  <a:pt x="0" y="736600"/>
                </a:lnTo>
                <a:lnTo>
                  <a:pt x="285750" y="736600"/>
                </a:lnTo>
              </a:path>
            </a:pathLst>
          </a:custGeom>
          <a:ln w="34925" cap="rnd">
            <a:solidFill>
              <a:schemeClr val="accent3"/>
            </a:solidFill>
            <a:round/>
            <a:tailEnd type="non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dirty="0"/>
          </a:p>
        </p:txBody>
      </p:sp>
      <p:cxnSp>
        <p:nvCxnSpPr>
          <p:cNvPr id="25" name="Rak pil 26"/>
          <p:cNvCxnSpPr/>
          <p:nvPr/>
        </p:nvCxnSpPr>
        <p:spPr>
          <a:xfrm flipH="1">
            <a:off x="4449234" y="2658533"/>
            <a:ext cx="518400" cy="0"/>
          </a:xfrm>
          <a:prstGeom prst="straightConnector1">
            <a:avLst/>
          </a:prstGeom>
          <a:ln w="34925" cap="rnd" cmpd="sng">
            <a:solidFill>
              <a:schemeClr val="accent3"/>
            </a:solidFill>
            <a:prstDash val="solid"/>
            <a:round/>
            <a:headEnd type="none" w="med" len="sm"/>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Tips – extern presentation</a:t>
            </a:r>
          </a:p>
        </p:txBody>
      </p:sp>
      <p:sp>
        <p:nvSpPr>
          <p:cNvPr id="3" name="Platshållare för innehåll 2"/>
          <p:cNvSpPr>
            <a:spLocks noGrp="1"/>
          </p:cNvSpPr>
          <p:nvPr>
            <p:ph sz="quarter" idx="10"/>
          </p:nvPr>
        </p:nvSpPr>
        <p:spPr/>
        <p:txBody>
          <a:bodyPr/>
          <a:lstStyle/>
          <a:p>
            <a:pPr>
              <a:spcBef>
                <a:spcPts val="0"/>
              </a:spcBef>
            </a:pPr>
            <a:r>
              <a:rPr lang="sv-SE" sz="1400" dirty="0"/>
              <a:t>Om du skickar presentationen med e-post till någon annan så bör du spara den som en </a:t>
            </a:r>
            <a:r>
              <a:rPr lang="sv-SE" sz="1400" dirty="0" err="1"/>
              <a:t>pdf</a:t>
            </a:r>
            <a:r>
              <a:rPr lang="sv-SE" sz="1400" dirty="0"/>
              <a:t> av säkerhetsskäl (så att bara anställda på SCB har denna mall) och för att typsnitten ska följa med.</a:t>
            </a:r>
          </a:p>
          <a:p>
            <a:pPr>
              <a:spcBef>
                <a:spcPts val="0"/>
              </a:spcBef>
            </a:pPr>
            <a:r>
              <a:rPr lang="sv-SE" sz="1400" dirty="0"/>
              <a:t>Om du håller presentationen på en dator som inte tillhör SCB så behöver du: </a:t>
            </a:r>
          </a:p>
          <a:p>
            <a:pPr marL="661988" lvl="1" indent="-342900">
              <a:buFont typeface="+mj-lt"/>
              <a:buAutoNum type="arabicPeriod"/>
            </a:pPr>
            <a:r>
              <a:rPr lang="sv-SE" sz="1400" dirty="0"/>
              <a:t>byta ut typsnitten i presentationen. PT </a:t>
            </a:r>
            <a:r>
              <a:rPr lang="sv-SE" sz="1400" dirty="0" err="1"/>
              <a:t>Serif</a:t>
            </a:r>
            <a:r>
              <a:rPr lang="sv-SE" sz="1400" dirty="0"/>
              <a:t> till Times new roman och </a:t>
            </a:r>
            <a:br>
              <a:rPr lang="sv-SE" sz="1400" dirty="0"/>
            </a:br>
            <a:r>
              <a:rPr lang="sv-SE" sz="1400" dirty="0" err="1"/>
              <a:t>Roboto</a:t>
            </a:r>
            <a:r>
              <a:rPr lang="sv-SE" sz="1400" dirty="0"/>
              <a:t> till Arial, </a:t>
            </a:r>
            <a:r>
              <a:rPr lang="sv-SE" sz="1400" i="1" dirty="0"/>
              <a:t>eller</a:t>
            </a:r>
          </a:p>
          <a:p>
            <a:pPr marL="661988" lvl="1" indent="-342900">
              <a:buFont typeface="+mj-lt"/>
              <a:buAutoNum type="arabicPeriod"/>
            </a:pPr>
            <a:r>
              <a:rPr lang="sv-SE" sz="1400" dirty="0"/>
              <a:t>installera typsnitten på den externa datorn.</a:t>
            </a:r>
          </a:p>
          <a:p>
            <a:r>
              <a:rPr lang="sv-SE" sz="1400" dirty="0"/>
              <a:t>Byt teckensnitt genomgående i presentationen via menyflik Design och knappen Varianter och välj Tecken </a:t>
            </a:r>
          </a:p>
          <a:p>
            <a:endParaRPr lang="sv-SE" sz="1400" dirty="0"/>
          </a:p>
        </p:txBody>
      </p:sp>
      <p:pic>
        <p:nvPicPr>
          <p:cNvPr id="5" name="Bildobjekt 4">
            <a:extLst>
              <a:ext uri="{FF2B5EF4-FFF2-40B4-BE49-F238E27FC236}">
                <a16:creationId xmlns:a16="http://schemas.microsoft.com/office/drawing/2014/main" id="{81160DE2-95D1-43CB-8D63-A397C35A7994}"/>
              </a:ext>
            </a:extLst>
          </p:cNvPr>
          <p:cNvPicPr>
            <a:picLocks noChangeAspect="1"/>
          </p:cNvPicPr>
          <p:nvPr/>
        </p:nvPicPr>
        <p:blipFill>
          <a:blip r:embed="rId3"/>
          <a:stretch>
            <a:fillRect/>
          </a:stretch>
        </p:blipFill>
        <p:spPr>
          <a:xfrm>
            <a:off x="1844766" y="4371385"/>
            <a:ext cx="7234022" cy="1328040"/>
          </a:xfrm>
          <a:prstGeom prst="rect">
            <a:avLst/>
          </a:prstGeom>
        </p:spPr>
      </p:pic>
    </p:spTree>
    <p:extLst>
      <p:ext uri="{BB962C8B-B14F-4D97-AF65-F5344CB8AC3E}">
        <p14:creationId xmlns:p14="http://schemas.microsoft.com/office/powerpoint/2010/main" val="365755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Platshållare för innehåll 2"/>
          <p:cNvSpPr>
            <a:spLocks noGrp="1"/>
          </p:cNvSpPr>
          <p:nvPr>
            <p:ph idx="4294967295"/>
          </p:nvPr>
        </p:nvSpPr>
        <p:spPr>
          <a:xfrm>
            <a:off x="1866570" y="2252132"/>
            <a:ext cx="8483930" cy="4212167"/>
          </a:xfrm>
        </p:spPr>
        <p:txBody>
          <a:bodyPr/>
          <a:lstStyle/>
          <a:p>
            <a:pPr>
              <a:spcBef>
                <a:spcPts val="0"/>
              </a:spcBef>
            </a:pPr>
            <a:r>
              <a:rPr lang="sv-SE" sz="1600" dirty="0"/>
              <a:t>använd de alternativ som finns i Tabellformaten.</a:t>
            </a:r>
          </a:p>
          <a:p>
            <a:pPr>
              <a:spcBef>
                <a:spcPts val="0"/>
              </a:spcBef>
            </a:pPr>
            <a:r>
              <a:rPr lang="sv-SE" sz="1600" dirty="0"/>
              <a:t>Använd typsnittet </a:t>
            </a:r>
            <a:r>
              <a:rPr lang="sv-SE" sz="1600" dirty="0" err="1"/>
              <a:t>Roboto</a:t>
            </a:r>
            <a:r>
              <a:rPr lang="sv-SE" sz="1600" dirty="0"/>
              <a:t> till både rubriker och innehåll.</a:t>
            </a:r>
          </a:p>
        </p:txBody>
      </p:sp>
      <p:sp>
        <p:nvSpPr>
          <p:cNvPr id="3" name="Rubrik 1"/>
          <p:cNvSpPr>
            <a:spLocks noGrp="1"/>
          </p:cNvSpPr>
          <p:nvPr>
            <p:ph type="title"/>
          </p:nvPr>
        </p:nvSpPr>
        <p:spPr>
          <a:xfrm>
            <a:off x="1844766" y="1320076"/>
            <a:ext cx="7381121" cy="454134"/>
          </a:xfrm>
        </p:spPr>
        <p:txBody>
          <a:bodyPr/>
          <a:lstStyle/>
          <a:p>
            <a:r>
              <a:rPr lang="sv-SE" dirty="0"/>
              <a:t>Tips – diagram och tabeller</a:t>
            </a:r>
          </a:p>
        </p:txBody>
      </p:sp>
    </p:spTree>
    <p:extLst>
      <p:ext uri="{BB962C8B-B14F-4D97-AF65-F5344CB8AC3E}">
        <p14:creationId xmlns:p14="http://schemas.microsoft.com/office/powerpoint/2010/main" val="377630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Platshållare för innehåll 2"/>
          <p:cNvSpPr>
            <a:spLocks noGrp="1"/>
          </p:cNvSpPr>
          <p:nvPr>
            <p:ph idx="4294967295"/>
          </p:nvPr>
        </p:nvSpPr>
        <p:spPr>
          <a:xfrm>
            <a:off x="1866570" y="2091266"/>
            <a:ext cx="8483930" cy="4373033"/>
          </a:xfrm>
        </p:spPr>
        <p:txBody>
          <a:bodyPr/>
          <a:lstStyle/>
          <a:p>
            <a:pPr>
              <a:spcBef>
                <a:spcPts val="0"/>
              </a:spcBef>
            </a:pPr>
            <a:r>
              <a:rPr lang="sv-SE" sz="1600" dirty="0">
                <a:latin typeface="Roboto Regular"/>
                <a:cs typeface="Roboto Regular"/>
              </a:rPr>
              <a:t>Gör inte för många bilder. Bilderna ska komplettera, åskådliggöra och betona det du säger, inte ersätta dig. Variera presentationen genom att använda andra hjälpmedel, till exempel </a:t>
            </a:r>
            <a:r>
              <a:rPr lang="sv-SE" sz="1600" dirty="0" err="1">
                <a:latin typeface="Roboto Regular"/>
                <a:cs typeface="Roboto Regular"/>
              </a:rPr>
              <a:t>whiteboard</a:t>
            </a:r>
            <a:r>
              <a:rPr lang="sv-SE" sz="1600" dirty="0">
                <a:latin typeface="Roboto Regular"/>
                <a:cs typeface="Roboto Regular"/>
              </a:rPr>
              <a:t> och blädderblock.</a:t>
            </a:r>
            <a:endParaRPr lang="sv-SE" sz="1600" dirty="0"/>
          </a:p>
          <a:p>
            <a:pPr>
              <a:spcBef>
                <a:spcPts val="0"/>
              </a:spcBef>
            </a:pPr>
            <a:r>
              <a:rPr lang="sv-SE" sz="1600" dirty="0"/>
              <a:t>Skriv 6-7 ord per rad och max 10 rader per bild, helst färre. En bra regel är att inte ha mer än fem olika objekt på en sida.</a:t>
            </a:r>
          </a:p>
          <a:p>
            <a:pPr>
              <a:spcBef>
                <a:spcPts val="0"/>
              </a:spcBef>
            </a:pPr>
            <a:r>
              <a:rPr lang="sv-SE" sz="1600" dirty="0"/>
              <a:t>Testa gärna din presentation på en projektor innan du visar den publikt.</a:t>
            </a:r>
          </a:p>
          <a:p>
            <a:pPr>
              <a:spcBef>
                <a:spcPts val="0"/>
              </a:spcBef>
            </a:pPr>
            <a:endParaRPr lang="sv-SE" sz="1600" dirty="0"/>
          </a:p>
          <a:p>
            <a:pPr>
              <a:spcBef>
                <a:spcPts val="0"/>
              </a:spcBef>
            </a:pPr>
            <a:r>
              <a:rPr lang="sv-SE" sz="1600" dirty="0"/>
              <a:t>I punktlistor bör inte mer än ca fem punkter visas.</a:t>
            </a:r>
          </a:p>
          <a:p>
            <a:pPr>
              <a:spcBef>
                <a:spcPts val="0"/>
              </a:spcBef>
            </a:pPr>
            <a:r>
              <a:rPr lang="sv-SE" sz="1600" dirty="0"/>
              <a:t>Använd ett språk som är begripligt för din publik.</a:t>
            </a:r>
          </a:p>
          <a:p>
            <a:pPr>
              <a:spcBef>
                <a:spcPts val="0"/>
              </a:spcBef>
            </a:pPr>
            <a:r>
              <a:rPr lang="sv-SE" sz="1600" dirty="0"/>
              <a:t>Inled gärna presentationen med att berätta vad du ska prata om och avsluta den gärna med att sammanfatta vad den handlat om, det är ett bra sätt att betona vad åhörarna bör ta med sig.</a:t>
            </a:r>
          </a:p>
          <a:p>
            <a:pPr>
              <a:spcBef>
                <a:spcPts val="0"/>
              </a:spcBef>
            </a:pPr>
            <a:r>
              <a:rPr lang="sv-SE" sz="1600" dirty="0"/>
              <a:t>Ibland är det bättre att lyfta fram en bild, ett citat eller kort text än en punktlista eller ett längre textstycke. </a:t>
            </a:r>
          </a:p>
          <a:p>
            <a:endParaRPr lang="sv-SE" sz="1400" dirty="0"/>
          </a:p>
          <a:p>
            <a:endParaRPr lang="sv-SE" sz="1400" dirty="0"/>
          </a:p>
          <a:p>
            <a:pPr marL="0" indent="0">
              <a:lnSpc>
                <a:spcPct val="100000"/>
              </a:lnSpc>
              <a:spcBef>
                <a:spcPts val="600"/>
              </a:spcBef>
              <a:buNone/>
            </a:pPr>
            <a:endParaRPr lang="sv-SE" dirty="0">
              <a:latin typeface="Roboto Regular"/>
              <a:cs typeface="Roboto Regular"/>
            </a:endParaRPr>
          </a:p>
        </p:txBody>
      </p:sp>
      <p:sp>
        <p:nvSpPr>
          <p:cNvPr id="3" name="Rubrik 1"/>
          <p:cNvSpPr>
            <a:spLocks noGrp="1"/>
          </p:cNvSpPr>
          <p:nvPr>
            <p:ph type="title"/>
          </p:nvPr>
        </p:nvSpPr>
        <p:spPr>
          <a:xfrm>
            <a:off x="1844766" y="1320076"/>
            <a:ext cx="7381121" cy="454134"/>
          </a:xfrm>
        </p:spPr>
        <p:txBody>
          <a:bodyPr/>
          <a:lstStyle/>
          <a:p>
            <a:r>
              <a:rPr lang="sv-SE" dirty="0"/>
              <a:t>Tips – Presentationsteknik</a:t>
            </a:r>
          </a:p>
        </p:txBody>
      </p:sp>
    </p:spTree>
    <p:extLst>
      <p:ext uri="{BB962C8B-B14F-4D97-AF65-F5344CB8AC3E}">
        <p14:creationId xmlns:p14="http://schemas.microsoft.com/office/powerpoint/2010/main" val="3328215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SCB">
  <a:themeElements>
    <a:clrScheme name="SCB">
      <a:dk1>
        <a:sysClr val="windowText" lastClr="000000"/>
      </a:dk1>
      <a:lt1>
        <a:sysClr val="window" lastClr="FFFFFF"/>
      </a:lt1>
      <a:dk2>
        <a:srgbClr val="1E00BE"/>
      </a:dk2>
      <a:lt2>
        <a:srgbClr val="FFFFFF"/>
      </a:lt2>
      <a:accent1>
        <a:srgbClr val="91289B"/>
      </a:accent1>
      <a:accent2>
        <a:srgbClr val="329B46"/>
      </a:accent2>
      <a:accent3>
        <a:srgbClr val="F05A3C"/>
      </a:accent3>
      <a:accent4>
        <a:srgbClr val="FFBE2D"/>
      </a:accent4>
      <a:accent5>
        <a:srgbClr val="0AAFEB"/>
      </a:accent5>
      <a:accent6>
        <a:srgbClr val="878782"/>
      </a:accent6>
      <a:hlink>
        <a:srgbClr val="190069"/>
      </a:hlink>
      <a:folHlink>
        <a:srgbClr val="190069"/>
      </a:folHlink>
    </a:clrScheme>
    <a:fontScheme name="PTS - PT Serif och Robot">
      <a:majorFont>
        <a:latin typeface="PT Serif"/>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ts val="2600"/>
          </a:lnSpc>
          <a:defRPr sz="2000"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custClrLst>
    <a:custClr>
      <a:srgbClr val="000000"/>
    </a:custClr>
    <a:custClr>
      <a:srgbClr val="C86EC8"/>
    </a:custClr>
    <a:custClr>
      <a:srgbClr val="F0C3E6"/>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878782"/>
    </a:custClr>
    <a:custClr>
      <a:srgbClr val="73C36E"/>
    </a:custClr>
    <a:custClr>
      <a:srgbClr val="CDF0B4"/>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C8C8C3"/>
    </a:custClr>
    <a:custClr>
      <a:srgbClr val="FF8C69"/>
    </a:custClr>
    <a:custClr>
      <a:srgbClr val="FFCDB9"/>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E6E6E1"/>
    </a:custClr>
    <a:custClr>
      <a:srgbClr val="FFDC82"/>
    </a:custClr>
    <a:custClr>
      <a:srgbClr val="FFF0B9"/>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64CDFA"/>
    </a:custClr>
    <a:custClr>
      <a:srgbClr val="B4E6FD"/>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Blank.potx" id="{23331350-C21C-4734-8358-A198B9886158}" vid="{8AF738C9-BF1C-4F53-9A63-13F59DBA788B}"/>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a:srgbClr val="000000"/>
    </a:custClr>
    <a:custClr>
      <a:srgbClr val="C86EC8"/>
    </a:custClr>
    <a:custClr>
      <a:srgbClr val="F0C3E6"/>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878782"/>
    </a:custClr>
    <a:custClr>
      <a:srgbClr val="73C36E"/>
    </a:custClr>
    <a:custClr>
      <a:srgbClr val="CDF0B4"/>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C8C8C3"/>
    </a:custClr>
    <a:custClr>
      <a:srgbClr val="FF8C69"/>
    </a:custClr>
    <a:custClr>
      <a:srgbClr val="FFCDB9"/>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E6E6E1"/>
    </a:custClr>
    <a:custClr>
      <a:srgbClr val="FFDC82"/>
    </a:custClr>
    <a:custClr>
      <a:srgbClr val="FFF0B9"/>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64CDFA"/>
    </a:custClr>
    <a:custClr>
      <a:srgbClr val="B4E6FD"/>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theme>
</file>

<file path=docProps/app.xml><?xml version="1.0" encoding="utf-8"?>
<Properties xmlns="http://schemas.openxmlformats.org/officeDocument/2006/extended-properties" xmlns:vt="http://schemas.openxmlformats.org/officeDocument/2006/docPropsVTypes">
  <Template>blank</Template>
  <TotalTime>1960</TotalTime>
  <Words>1511</Words>
  <Application>Microsoft Office PowerPoint</Application>
  <PresentationFormat>Bredbild</PresentationFormat>
  <Paragraphs>498</Paragraphs>
  <Slides>36</Slides>
  <Notes>36</Notes>
  <HiddenSlides>9</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36</vt:i4>
      </vt:variant>
    </vt:vector>
  </HeadingPairs>
  <TitlesOfParts>
    <vt:vector size="43" baseType="lpstr">
      <vt:lpstr>Arial</vt:lpstr>
      <vt:lpstr>Calibri</vt:lpstr>
      <vt:lpstr>Consolas</vt:lpstr>
      <vt:lpstr>PT Serif</vt:lpstr>
      <vt:lpstr>Roboto</vt:lpstr>
      <vt:lpstr>Roboto Regular</vt:lpstr>
      <vt:lpstr>SCB</vt:lpstr>
      <vt:lpstr>Att göra en presentation </vt:lpstr>
      <vt:lpstr>Instruktion – layoutsidor</vt:lpstr>
      <vt:lpstr>Instruktion – färger</vt:lpstr>
      <vt:lpstr>Instruktion – bilder, illustrationer</vt:lpstr>
      <vt:lpstr>Exempel modell</vt:lpstr>
      <vt:lpstr>Exempel process</vt:lpstr>
      <vt:lpstr>Tips – extern presentation</vt:lpstr>
      <vt:lpstr>Tips – diagram och tabeller</vt:lpstr>
      <vt:lpstr>Tips – Presentationsteknik</vt:lpstr>
      <vt:lpstr>VTL</vt:lpstr>
      <vt:lpstr>PowerPoint-presentation</vt:lpstr>
      <vt:lpstr>Vi skickar in detta</vt:lpstr>
      <vt:lpstr>Lexer</vt:lpstr>
      <vt:lpstr>Parser</vt:lpstr>
      <vt:lpstr>Parser</vt:lpstr>
      <vt:lpstr>Parser</vt:lpstr>
      <vt:lpstr>Parser</vt:lpstr>
      <vt:lpstr>Parser</vt:lpstr>
      <vt:lpstr>Visitor</vt:lpstr>
      <vt:lpstr>Operatorer</vt:lpstr>
      <vt:lpstr>Operatorer</vt:lpstr>
      <vt:lpstr>Variabler på heapen</vt:lpstr>
      <vt:lpstr>Beräkning</vt:lpstr>
      <vt:lpstr>Beräkning</vt:lpstr>
      <vt:lpstr>Beräkning</vt:lpstr>
      <vt:lpstr>Beräkning</vt:lpstr>
      <vt:lpstr>Beräkning</vt:lpstr>
      <vt:lpstr>Beräkning</vt:lpstr>
      <vt:lpstr>Beräkning</vt:lpstr>
      <vt:lpstr>Beräkning</vt:lpstr>
      <vt:lpstr>Beräkning</vt:lpstr>
      <vt:lpstr>Beräkning</vt:lpstr>
      <vt:lpstr>Beräkning</vt:lpstr>
      <vt:lpstr>Beräkning</vt:lpstr>
      <vt:lpstr>Beräkning</vt:lpstr>
      <vt:lpstr>PowerPoint-presentation</vt:lpstr>
    </vt:vector>
  </TitlesOfParts>
  <Company>SCB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 göra en presentation</dc:title>
  <dc:creator>Nilsson Johan  IT/UTV-3-Ö</dc:creator>
  <cp:lastModifiedBy>Nilsson Johan  IT/UTV-3-Ö</cp:lastModifiedBy>
  <cp:revision>18</cp:revision>
  <dcterms:created xsi:type="dcterms:W3CDTF">2019-04-08T06:31:23Z</dcterms:created>
  <dcterms:modified xsi:type="dcterms:W3CDTF">2019-12-18T15:03:57Z</dcterms:modified>
</cp:coreProperties>
</file>