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2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5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10299 2064,'3'-16'1347,"0"-1"3752,-12 27-4664,2 0-1,-1 1 1,1 0-1,1 0 1,0 0-1,0 1 0,2 0 1,-6 15-1,-24 113 2425,22-79-2019,-22 93 881,7 3 1,7 0 0,0 200-1,20-224-1214,5 0-1,7-1 1,5 0-1,53 197 1,-55-278-451,2-2 1,2 0-1,3-1 1,1-1-1,3-1 1,1-2 0,3 0-1,1-2 1,2-1-1,62 58 1,301 238 29,-267-248-81,4-6 1,3-6-1,3-6 0,4-6 0,2-7 0,228 61 0,-325-106-17,0-1 1,1-3 0,0-2-1,0-2 1,0-2 0,1-3-1,88-9 1,-23-16-2,-2-4 0,-2-5-1,179-80 1,307-190 26,-511 258-13,29-19 14,-2-4 0,-3-5 0,121-107 0,-172 128 0,-2-3 1,-3-2-1,-3-2 0,-2-3 1,-2-1-1,63-119 0,-59 76 2,-4-1 0,-4-3 1,33-138-1,-47 112 22,-6 0 1,7-182-1,-24-279 13,-28-294 22,18 709-56,7-567 48,-9-748 100,-3 1190-131,-18-331 37,8 251-59,2 34 16,-33-1137-73,33 1025-258,9 312 250,-2-38 26,-10-285-114,38 1 49,-2 351 75,6 2-1,6 0 0,43-120 1,234-516-205,-284 712 200,3 2 0,1 1 0,2 1 0,2 1 0,1 2 0,3 1 0,1 1 0,1 2 0,3 1-1,0 2 1,2 2 0,2 2 0,86-47 0,-22 27 4,2 5 1,2 5-1,156-35 0,-89 38-47,265-18-1,-275 48 40,1 8 0,292 41-1,-397-34 29,-2 3-1,0 2 0,0 3 0,64 29 1,-93-33-7,0 2 0,-2 2 0,0 1 0,-1 1 1,-1 1-1,0 2 0,-2 0 0,-1 2 0,23 27 0,-34-32 3,-1 1 0,-1 0-1,0 1 1,-2 0 0,0 1 0,-2 0-1,0 0 1,7 39 0,0 20-15,4 93 1,-13-100 2,37 207 22,0 10 11,-31-231-66,-9-46 28,0 0-1,0 0 1,0 23-1,-3-36 8,1 0-1,-1 0 1,0 0-1,0 0 1,-1 0-1,1 0 1,0 0-1,0 0 1,0 0-1,-1 0 1,1 0-1,0 0 1,-1-1 0,1 1-1,-1 0 1,1 0-1,-1 0 1,1 0-1,-1 0 1,-1 1-1,0-2-1,0 1 0,1 0 0,-1-1 0,0 1 0,0-1 0,1 0 0,-1 1 0,0-1 0,0 0 0,0 0-1,0 0 1,-2-1 0,-18-2-133,-1-2 0,2 0-1,-41-15 1,19 5-30,-16-5-52,33 10 71,-1 1-1,0 1 0,-45-6 1,70 13 149,0 1 1,0 0-1,0 0 1,0 0-1,0 0 1,1 0-1,-1 0 1,0 1-1,0-1 1,0 0-1,0 1 1,0 0-1,1-1 1,-1 1-1,0 0 1,0 0-1,1 0 0,-1 0 1,1 0-1,-1 0 1,1 1-1,-1-1 1,1 0-1,-2 3 1,1 0-2,1-1-1,-1 1 1,1-1 0,0 1 0,0-1-1,0 1 1,0 0 0,1 0-1,-1-1 1,1 1 0,1 7 0,0 5-13,2 0 1,0 0-1,1 0 1,10 29-1,-7-30 13,0-1 0,1 1 0,0-1 0,2-1 0,18 22 0,-22-27 7,2 0-1,-1-1 0,1 0 1,0-1-1,0 1 0,1-1 1,-1-1-1,2 0 0,-1 0 1,10 3-1,-16-7 2,0-1 1,0 1-1,0-1 0,0 0 0,-1 0 1,1 0-1,0 0 0,0-1 0,0 1 1,0-1-1,0 1 0,-1-1 0,1 0 1,0 0-1,0 0 0,-1-1 0,1 1 1,-1-1-1,1 1 0,-1-1 0,0 0 1,0 0-1,0 0 0,0 0 0,0 0 1,0-1-1,0 1 0,-1 0 0,3-6 1,6-9-7,-2 0 0,0-1 0,9-29 0,-4 11 0,1 3-296,43-92 898,-49 110-1248,0 0-1,2 1 0,0 0 1,0 0-1,23-21 0,-19 94-11287,-9-34 6840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278 105 1480,'2'-8'137,"0"-1"-1,0 0 1,0 0-1,-1 0 1,-1-11 0,0 19 19,0-38 4499,-15 153-2138,35 136-623,-3-80-1100,0 1 267,47 215 1,-49-302-860,-4-1 1,0 120-1,-21 169 342,9-335-446,-8 207 213,9-244-313,0 0 0,0 0 0,0 0 0,0-1 0,0 1 0,-1 0 0,1 0 0,0 0 0,0 0 0,0 0 0,0 0 1,0 0-1,0 0 0,0-1 0,0 1 0,0 0 0,0 0 0,0 0 0,-1 0 0,1 0 0,0 0 0,0 0 0,0 0 0,0 0 0,0 0 0,0 0 0,0 0 0,0 0 0,-1 0 1,1 0-1,0 0 0,0 0 0,0 0 0,0 0 0,0 0 0,0 0 0,0 0 0,-1 0 0,1 0 0,0 0 0,0 0 0,0 0 0,0 0 0,0 0 0,0 0 0,0 0 1,0 0-1,-1 0 0,1 1 0,0-1 0,0 0 0,0 0 0,0 0 0,0 0 0,0 0 0,0 0 0,0 0 0,0 0 0,0 0 0,0 1 0,0-1 0,0 0 0,0 0 1,0 0-1,0 0 0,0 0 0,-14-16-98,-24-43-98,9 15-84,-50-65-201,12 19 40,-97-173 0,163 259 440,-1 1 0,1-1 0,-1 1 0,1-1 1,0 0-1,0 1 0,1-1 0,-1-4 0,1 7 6,0 0 0,0 0 0,0 0 0,0 1 0,0-1 0,0 0 0,0 0 0,1 1 0,-1-1 0,0 0 0,0 0 0,1 1 0,-1-1 0,0 0 1,1 1-1,-1-1 0,1 0 0,-1 1 0,1-1 0,-1 0 0,1 1 0,0-1 0,-1 1 0,1-1 0,0 1 0,-1 0 0,1-1 0,0 1 0,-1 0 0,1-1 0,0 1 0,0 0 0,-1 0 0,1 0 0,0 0 0,0-1 0,0 1 0,-1 0 0,2 1 0,1 0 7,0 1 0,-1 0 0,1 0 0,-1 1 0,0-1 0,0 0 0,1 1 0,-1 0 0,-1-1-1,1 1 1,0 0 0,-1 0 0,0 0 0,2 4 0,-1-3 3,53 121 130,-42-92-31,1 0 0,1-1 0,2 0 0,32 46 1,-43-70-68,1 0 1,-1-1-1,1 1 1,1-1-1,-1-1 1,1 0-1,0 0 1,1 0-1,0-1 1,11 6-1,-13-9-28,0 0-1,0 0 0,0-1 0,0 0 0,0 0 1,0-1-1,0 0 0,0 0 0,0 0 0,0-1 1,0 0-1,0-1 0,0 1 0,0-1 1,9-5-1,1 0-11,-1-1 0,0-1 1,-1-1-1,0 0 1,-1-1-1,0 0 0,21-22 1,79-103-263,-96 112 112,13-17-602,38-46-2312,-61 79 1584,0 0-1,1 0 0,0 1 0,11-7 1,-10 9-767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2460,'21'-64'2897,"-20"63"-2369,-1-9 4105,-1 65-3480,5 98 338,21 33 215,84 309 0,-99-458-1533,15 47-1165,-41-91-9901,5-5 7887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175 184 6765,'10'-24'799,"0"-1"1,11-48 0,-20 69-647,1 1 0,-1-1-1,1 1 1,-1 0 0,1 0-1,0-1 1,0 1 0,0 0-1,1 1 1,-1-1 0,1 0 0,0 1-1,-1-1 1,1 1 0,0 0-1,0 0 1,1 0 0,-1 1-1,0-1 1,1 1 0,-1-1-1,0 1 1,1 0 0,0 0 0,-1 1-1,1-1 1,0 1 0,-1 0-1,1 0 1,0 0 0,5 1-1,-4-1-94,-1 0 1,1 1-1,0 0 0,0 0 0,0 0 0,0 0 0,-1 1 0,1 0 0,0 0 0,-1 0 0,0 0 0,1 1 0,-1 0 0,0-1 0,-1 2 0,1-1 0,0 0 0,-1 1 0,0 0 0,1-1 0,-2 1 0,1 1 0,3 6 0,-2 1-8,-1 0 0,-1 0-1,0 0 1,-1 1-1,0-1 1,-1 1 0,0-1-1,-1 1 1,-1-1-1,0 1 1,-7 22 0,5-19-21,-2 0 0,0 0 1,0-1-1,-2 0 1,0 0-1,0 0 1,-2-1-1,-14 17 0,13-20-23,-1 0-1,0-1 0,-1 0 0,0-1 0,0 0 0,-19 8 0,-92 34-1127,35-15-2922,76-29 2212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300 184 6505,'7'-2'164,"0"0"1,1 0-1,-1-1 0,0 0 1,-1-1-1,1 0 1,-1 0-1,10-7 1,-14 9-127,-1 0 1,1 0 0,-1 0-1,1 0 1,-1 0 0,0 0 0,0 0-1,0-1 1,0 1 0,0 0-1,-1-1 1,1 1 0,-1 0-1,1-1 1,-1 1 0,0-1-1,0 1 1,0-1 0,0 1 0,0-1-1,-1 1 1,1-1 0,-1 1-1,1 0 1,-1-1 0,0 1-1,0 0 1,0-1 0,0 1-1,-1 0 1,-1-2 0,1-1 51,-1 0-1,0 0 1,-1 0 0,1 1-1,-1-1 1,0 1 0,0 0-1,0 0 1,-1 0 0,1 1-1,-1 0 1,0 0 0,0 0-1,0 0 1,0 1 0,0-1-1,-1 1 1,1 1 0,-1-1-1,0 1 1,1 0 0,-1 0 0,0 1-1,0-1 1,1 1 0,-1 1-1,0-1 1,0 1 0,1 0-1,-12 3 1,5 0-20,1 1 1,-1-1-1,1 2 1,0 0-1,0 0 0,1 1 1,0 0-1,0 0 1,0 1-1,1 1 0,1 0 1,-1 0-1,-11 17 1,9-9 17,1 0 0,-14 28 0,21-38-46,1 0 0,0 1-1,0-1 1,0 0 0,1 1 0,0-1-1,0 1 1,1 0 0,1 14 0,-1-20-34,0-1 1,0 1-1,0-1 0,0 0 1,1 1-1,-1-1 1,1 0-1,-1 1 1,1-1-1,-1 0 1,1 1-1,0-1 1,-1 0-1,1 0 1,0 0-1,0 0 1,0 0-1,0 0 1,0 0-1,0 0 0,0 0 1,0 0-1,1 0 1,1 0-1,0 0 2,-1-1-1,1 1 0,-1-1 0,1 0 0,-1 0 1,1 0-1,-1 0 0,1 0 0,-1-1 1,1 1-1,-1-1 0,5-2 0,3-1 8,-1 0 0,0-1 0,0 0 1,0 0-1,14-13 0,-15 9-15,0-1 1,0 0 0,-1 0 0,0 0-1,-1-1 1,0 0 0,-1 0 0,0-1-1,-1 1 1,0-1 0,4-20-1,4-10 22,-4 26 457,-2 21-237,1 37-120,-2-12-7,0-15-86,1 0 0,0-1 0,1 0 0,1 0-1,0-1 1,1 0 0,0-1 0,18 19 0,-17-21-387,1 0 0,0-1 1,23 15-1,-26-19-337,0 0-1,1-1 1,0-1-1,0 1 1,0-1-1,12 2 1,8-4-3749,-19-4 1612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6613,'34'-165'671,"-24"107"1532,-9 54-31,-1 8-705,-2 22-104,-3 68-755,11 5-271,4 1 0,5-2 0,4 0 1,59 177-1,-76-270-566,15 38-280,-17-42 377,1 0 0,-1 0 1,0 0-1,1 0 0,-1 0 0,1 0 1,-1 0-1,1 0 0,0 0 0,-1-1 0,1 1 1,0 0-1,0 0 0,-1 0 0,1-1 0,0 1 1,0-1-1,0 1 0,0 0 0,0-1 0,0 0 1,0 1-1,0-1 0,0 1 0,0-1 1,0 0-1,0 0 0,0 0 0,0 0 0,0 0 1,2 0-1,-1-2-404,0 0 1,-1 0-1,1 0 1,-1 0-1,1 0 0,-1 0 1,0 0-1,0-1 1,0 1-1,1-4 1,-1 4-234,2-12-2543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32 7813,'1'0'44,"0"-1"0,-1 0 0,1 1 0,0-1 0,-1 0 0,1 1 0,-1-1 1,1 0-1,-1 0 0,1 0 0,-1 0 0,0 1 0,1-1 0,-1 0 0,0 0 0,1 0 0,-1 0 1,0 0-1,0 0 0,0 0 0,0 0 0,0 0 0,0 0 0,0 0 0,-1 0 0,1 1 1,0-1-1,0 0 0,-1-1 0,0 1 13,-1 0 1,1 0-1,0 1 1,-1-1-1,1 1 1,-1-1-1,1 1 1,-1 0-1,1-1 1,-1 1-1,1 0 1,-1 0-1,1 0 1,-1 0-1,1 0 1,-2 1-1,-69 14 962,68-13-979,-110 29 755,15-5-1532,-108 44 1,201-68 406,-31 19-5064,33-15 2480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7181,'1'0'58,"0"0"1,0 0-1,-1-1 1,1 1-1,0 0 1,0 0-1,-1 0 1,1 0-1,0 0 1,0 0-1,0 0 1,-1 0-1,1 0 1,0 0-1,0 1 1,0-1-1,-1 0 1,1 1-1,0-1 1,-1 0-1,1 1 1,0-1-1,-1 1 1,1-1-1,0 1 1,-1-1-1,1 1 1,-1-1-1,1 1 1,-1 0-1,1-1 1,-1 1-1,1 0 1,-1-1-1,0 1 1,1 0-1,-1 0 1,0-1-1,0 1 1,0 0-1,1 0 1,-1 0-1,0-1 1,0 1-1,0 0 1,-1 1-1,4 53 717,-3-36-444,2 9 63,2 1 0,0-1 0,17 52 0,-18-70-485,0-1 1,0-1 0,1 1-1,0-1 1,1 1 0,-1-1-1,2 0 1,-1-1 0,1 1-1,0-1 1,1 0 0,0-1-1,0 0 1,0 0 0,14 9-1,-19-14-214,0 0 0,1 0 0,-1 0 0,1 0 0,-1-1 0,0 1 0,1-1 0,-1 1 0,1-1-1,0 0 1,-1 0 0,1 0 0,-1 0 0,1 0 0,-1-1 0,1 1 0,-1-1 0,1 1 0,-1-1 0,1 0-1,1-2 1,6-2-2293</inkml:trace>
  <inkml:trace contextRef="#ctx0" brushRef="#br0" timeOffset="1">198 40 6461,'0'-14'276,"-3"2"104,0 4-8,3 2 948,-22 6-948,6 9-476,7-1-284,-1 4-260,-2-4-488,2 3-1213,1 3-351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0 373 6241,'17'7'262,"-1"-2"0,1 0 0,-1 0 0,1-2 1,1 0-1,-1-1 0,0-1 0,34-2 0,-24-1 97,1-2 0,-2-1 0,1-1 1,50-18-1,-69 21-310,0-1 0,0 0 0,0 0 0,-1-1-1,0 0 1,0 0 0,0-1 0,-1 0 0,1 0 0,-1 0 0,9-15 0,-13 18-37,0 1-1,0-1 1,-1 0-1,1 0 1,-1 0-1,0-1 1,0 1-1,0 0 1,0 0-1,-1-1 1,1 1 0,-1 0-1,0-1 1,0 1-1,0 0 1,-1-1-1,1 1 1,-1 0-1,1-1 1,-1 1-1,0 0 1,-1 0-1,1 0 1,0 0-1,-1 0 1,0 0-1,1 0 1,-1 0-1,0 1 1,-1-1-1,1 1 1,0-1 0,-4-2-1,0 0 18,0 1 0,0-1 0,-1 1 0,1 0 0,-1 1 0,0-1 0,0 1 0,0 1 0,0-1-1,0 1 1,-1 1 0,1-1 0,-1 1 0,1 1 0,-1-1 0,0 1 0,1 0 0,-1 1 0,1 0 0,-1 0 0,1 1 0,-1 0 0,1 0 0,0 1 0,-14 6 0,14-6-9,1 1 1,-1 0 0,0 1 0,1 0 0,0 0 0,0 0-1,0 1 1,1-1 0,0 1 0,0 1 0,0-1 0,1 1-1,0-1 1,0 1 0,1 1 0,-1-1 0,2 0 0,-1 1-1,1-1 1,0 1 0,1 0 0,0 0 0,0 0 0,1 15-1,0-14-10,1-1-1,0 1 0,1-1 1,0 1-1,0-1 0,1 0 0,0 1 1,0-1-1,1-1 0,0 1 1,0-1-1,1 1 0,10 11 0,-11-15-4,0 0 0,1 0 0,-1-1 0,1 0-1,0 0 1,0 0 0,0 0 0,0-1 0,0 0 0,0 0-1,1 0 1,-1-1 0,1 0 0,-1 0 0,1 0-1,0-1 1,-1 1 0,1-1 0,0-1 0,-1 1 0,1-1-1,7-2 1,4-1-7,0-2-1,0 0 1,0-1-1,0-1 1,-1 0-1,0-1 1,-1-1-1,0 0 1,-1-1-1,0-1 1,-1 0-1,0-1 1,21-27-1,-10 7-3,-2-1 0,-1 0 0,-1-2 0,-2 0-1,16-47 1,-33 78 52,1 0-1,0 0 1,1 0-1,-1 0 1,1 0-1,0 0 1,0 1-1,0-1 1,1 1-1,7-7 1,-8 13-17,-1 0 0,1 0-1,-1 1 1,1-1 0,-1 1 0,0-1 0,0 1 0,0 0 0,2 5 0,53 108 301,40 77-109,-97-191-226,1-1 0,-1 0-1,0 1 1,1-1 0,0 0 0,-1 0 0,1 0 0,0 1-1,-1-1 1,1 0 0,0 0 0,0 0 0,0 0 0,0 0-1,0 0 1,0-1 0,0 1 0,1 0 0,-1 0-1,0-1 1,0 1 0,0-1 0,1 1 0,-1-1 0,0 1-1,1-1 1,-1 0 0,0 0 0,1 0 0,-1 0 0,2 0-1,0-2-5,1 0-1,-2 0 1,1-1 0,0 1-1,0-1 1,-1 1-1,0-1 1,1 0 0,-1 0-1,0 0 1,2-6-1,18-33-39,-1-1-1,14-47 1,-17 41 43,33-61 1,-51 109 8,1 0-1,-1 1 1,0-1 0,0 0-1,1 1 1,-1-1 0,1 1 0,-1-1-1,0 0 1,1 1 0,-1-1-1,1 1 1,0 0 0,-1-1-1,1 1 1,-1-1 0,1 1 0,-1 0-1,1-1 1,0 1 0,-1 0-1,1 0 1,0-1 0,-1 1-1,1 0 1,0 0 0,0 0-1,-1 0 1,1 0 0,1 0 0,15 16 8,9 37 0,-23-46-4,41 112-11,-30-77 2,1-1-1,2-1 1,25 42 0,-37-76-512,0 0 0,0 0 0,0-1 0,1 1 0,0-1 0,0-1 0,0 1 0,1-1 0,0 0 0,-1-1 0,1 1 0,1-1 0,-1-1 0,0 1 0,1-1 0,13 1 0,-12 0-2564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7377,'6'-42'3597,"-6"48"-3251,0 110 837,2 154 357,2-205-1205,3 0 0,18 77 1,-13-88-239,-5-20-562,1-1 0,1 0-1,21 48 1,-29-80 190,-1 0 0,1 1 0,0-1 0,-1 0-1,1 1 1,0-1 0,0 0 0,0 0 0,0 0 0,0 0-1,0 0 1,1 0 0,-1 0 0,0 0 0,0 0-1,1 0 1,-1-1 0,0 1 0,1-1 0,-1 1 0,1-1-1,-1 1 1,1-1 0,-1 0 0,1 0 0,-1 1 0,1-1-1,-1 0 1,1 0 0,-1-1 0,3 1 0,5-5-2349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36 6637,'1'0'14,"0"-1"1,0 0-1,0 1 1,0-1-1,0 0 1,0 0 0,0 0-1,-1 1 1,1-1-1,0 0 1,-1 0-1,1 0 1,0-1-1,-1 1 1,1 0 0,-1 0-1,0 0 1,1 0-1,-1 0 1,0-1-1,0 1 1,1 0 0,-1-2-1,-1 2 20,0 0 0,1 1-1,-1-1 1,0 0 0,0 0 0,0 1 0,1-1-1,-1 0 1,0 1 0,0-1 0,0 1 0,0-1-1,0 1 1,0 0 0,0-1 0,0 1 0,0 0-1,0 0 1,0 0 0,-2 0 0,-65 1 1223,63-1-1206,-388 69 2289,249-39-5918,116-24 935,3 0-624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406 579 3212,'13'-17'674,"-2"1"-1,0-2 0,0 1 0,8-24 0,-15 32-463,-1-1 0,-1 1 0,0-1 0,0 0 0,-1 1 0,0-1 0,-1 0 0,0 0 0,0 1 0,-1-1 0,-2-10 0,1 12-160,0 0-1,0 0 0,0 0 1,-1 1-1,0-1 1,0 1-1,-1 0 0,0 0 1,0 0-1,-1 0 1,0 0-1,0 1 0,-1 0 1,1 0-1,-1 1 1,0 0-1,-1 0 1,0 0-1,1 1 0,-1-1 1,-1 2-1,1-1 1,0 1-1,-1 0 0,0 1 1,0 0-1,0 0 1,0 0-1,0 1 0,0 0 1,0 1-1,0 0 1,0 0-1,0 1 0,0 0 1,0 0-1,0 1 1,0 0-1,0 1 1,0-1-1,1 1 0,-1 1 1,1 0-1,0 0 1,0 0-1,-10 9 0,0 1 12,0 0-1,2 2 1,0 0-1,0 0 1,2 1-1,0 1 1,1 0-1,-19 40 1,26-47-65,0 1 0,1 1 1,0-1-1,1 0 0,0 1 1,1 0-1,1 0 0,0 0 1,0-1-1,1 1 0,1 0 1,0 0-1,1 0 0,0-1 1,1 1-1,8 19 0,-11-30-1,1 0 0,0 0-1,0 1 1,-1-1 0,2 0-1,-1 0 1,0 0-1,0 0 1,1-1 0,-1 1-1,1 0 1,-1-1 0,1 1-1,0-1 1,0 1 0,-1-1-1,1 0 1,0 1-1,0-1 1,1 0 0,-1-1-1,0 1 1,0 0 0,5 0-1,-3-1 1,-1 0-1,1-1 1,0 1-1,0-1 0,0 0 1,-1 0-1,1-1 1,-1 1-1,1-1 1,-1 0-1,1 0 0,-1 0 1,5-3-1,6-8-8,0 1-1,-1-1 1,0-1-1,20-28 1,-16 16 2,-1-2 1,-2 1-1,-1-2 1,-1 0 0,13-48-1,-19 59 54,-8 37-71,-4 37-101,7-48 115,0 0 0,0-1 0,1 1 0,0 0 0,1 0 0,-1-1 0,2 0 0,-1 1 1,1-1-1,0 0 0,0-1 0,1 1 0,0-1 0,0 0 0,1 0 0,6 6 0,-7-9 8,0 1 0,0-1 0,0 0 0,0 0-1,1-1 1,-1 1 0,1-1 0,-1 0 0,1-1 0,0 1 0,0-1-1,0-1 1,0 1 0,0-1 0,0 0 0,0 0 0,0 0-1,0-1 1,0 0 0,-1 0 0,1-1 0,7-2 0,3-3-8,-1-1 1,0 0-1,0-1 1,-1 0 0,0-1-1,-1-1 1,0 0-1,-1-1 1,0 0-1,-1-1 1,0 0-1,17-29 1,-8 9 75,-2-1 0,-2 0-1,-1-2 1,19-64 0,-34 99-34,0 0 1,0 0 0,0 0-1,0 0 1,1 0-1,-1 0 1,0 0 0,1 0-1,-1 0 1,1 0-1,-1 1 1,1-1 0,-1 0-1,1 0 1,0 0-1,-1 0 1,1 1 0,0-1-1,0 0 1,-1 1-1,1-1 1,0 1 0,0-1-1,1 0 1,-1 1-9,1 0-1,-1 1 1,0-1 0,0 0 0,-1 1 0,1-1-1,0 1 1,0-1 0,0 1 0,0 0 0,0-1 0,0 1-1,-1 0 1,1 0 0,0-1 0,-1 1 0,1 0-1,0 0 1,0 1 0,27 56 246,-25-51-231,50 140 247,10 22-161,-61-163-123,-1-5 2,-1 1 0,1-1 0,-1 0 0,1 0 0,0 1 0,-1-1 0,1 0 0,0 0 0,0 0 0,0 0 0,0 0 0,0 0 0,0 0 0,0 0 0,0 0 0,1 0 0,-1 0 0,0-1 0,0 1 0,3 0 1,-2-2-1,0 0 0,1-1 0,-1 0 0,0 1 1,0-1-1,-1 0 0,1 0 0,0 0 1,0 0-1,-1 0 0,0 0 0,3-5 1,11-23 7,33-69 55,88-132 1,-135 228-53,1 0 1,0 0-1,0 0 1,0 0 0,1 1-1,-1-1 1,1 1-1,-1 0 1,1 0 0,0 0-1,0 0 1,0 0-1,0 0 1,0 1 0,0 0-1,0-1 1,1 1-1,-1 0 1,5 0 0,-5 1-6,1 0 0,-1 1 1,1-1-1,-1 1 0,0 0 0,1 0 1,-1 0-1,0 1 0,0-1 1,0 1-1,0-1 0,0 1 0,0 0 1,0 0-1,4 5 0,6 6 5,-1 1 1,-1 0-1,0 1 0,0 1 0,12 27 1,1 4 7,-6-11-45,41 61 0,-59-96 24,0-1 1,0 1-1,0-1 1,1 0 0,-1 1-1,0-1 1,0 0-1,1 1 1,-1-1 0,0 0-1,1 0 1,-1 1-1,0-1 1,1 0 0,-1 0-1,0 1 1,1-1-1,-1 0 1,1 0 0,-1 0-1,0 0 1,1 0-1,-1 0 1,1 0 0,-1 0-1,1 0 1,-1 0-1,0 0 1,1 0 0,-1 0-1,1 0 1,-1 0-1,0 0 1,1 0 0,0-1-1,11-15-48,6-41 0,-11 35 23,11-17 21,2 0 0,1 2 0,2 1 0,2 1 0,1 0 0,1 2 0,2 2 0,35-31 0,-63 61 8,0 0 1,0 0-1,-1 0 1,1 0-1,0 0 0,0 0 1,0 0-1,0 1 1,0-1-1,0 0 1,1 1-1,-1-1 1,0 0-1,0 1 1,0 0-1,1-1 1,-1 1-1,0 0 1,0-1-1,1 1 1,-1 0-1,0 0 1,1 0-1,-1 0 1,0 0-1,0 0 1,1 1-1,-1-1 1,0 0-1,0 1 1,1-1-1,-1 1 1,0-1-1,0 1 1,0-1-1,0 1 1,1 0-1,-1 0 1,0 0-1,-1-1 1,1 1-1,0 0 1,0 0-1,0 0 1,0 0-1,-1 1 1,1-1-1,0 2 1,4 7 3,-1 0 1,0 1-1,-1 0 0,3 19 1,-2-11 4,24 86-121,45 113 1,-72-216-2,0-1 1,-1 1-1,1-1 0,0 1 1,-1-1-1,1 1 1,0-1-1,0 0 0,0 1 1,0-1-1,1 0 1,-1 0-1,0 0 0,0 0 1,1 0-1,-1 0 0,3 2 1,-3-3-82,0 0 0,0 0 0,0 0 0,0-1 0,0 1 0,0 0 0,0 0 0,0-1 0,0 1 0,0 0 0,0-1 0,-1 1 0,1-1 0,0 1 0,0-1 0,0 1 0,-1-1 0,1 0 0,0 1 0,-1-1 0,1 0 0,0 1 0,-1-1 0,1 0 0,-1 0 0,1 0 0,-1 0 0,0 1 0,1-1 0,-1 0 0,0-2 0,7-13-2692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3303 205 5581,'37'-14'-58,"-31"12"297,-1 1 1,1-1-1,-1 0 1,1-1-1,-1 0 0,10-6 1171,-68 12-448,-1 2 0,-73 18 0,-1-1-355,-1175 92 3555,134-63-2620,688-32-1300,471-19-135,-1 0 0,1 1-1,0 0 1,0 1 0,-10 2-1,18-3-17,4 30 222,2 1-1,10 47 1,1 3-89,9 135 94,-4 221 1,-38 221-360,-15 259 47,28-797-6,1 244 2,2-295 44,0-55-11,1 0 0,1 0-1,0 0 1,1 0 0,1 0-1,4 18 1,-4-29-24,0 0-1,0 0 1,0-1 0,1 1-1,-1-1 1,1 1 0,0-1 0,0 0-1,0 0 1,0 0 0,0-1 0,1 1-1,-1-1 1,1 0 0,-1 1-1,1-2 1,0 1 0,0 0 0,0-1-1,0 0 1,0 0 0,1 0-1,4 0 1,15 2 2,0-1-1,48-1 1,-43-2 4,552 41 21,-3 49-50,-357-53 9,534 67-29,-236-35 16,-423-57-12,-1-5 0,161-11 0,-72-9-2,-179 14 25,1-1 0,0 1 0,0-1 0,-1 0 0,1-1 0,0 1 1,9-5-1,-12 5 5,-1 0 1,0 0 0,1-1 0,-1 1 0,0-1-1,0 1 1,0-1 0,0 0 0,-1 0-1,1 0 1,0 0 0,-1 0 0,1 0 0,-1 0-1,0 0 1,0-1 0,0 1 0,0 0-1,1-4 1,11-77 6,-4-1 1,-3 0-1,-7-109 0,-1 74-3,25-839 44,-5 411-5,-52-203 33,3 267-54,-4-65-288,32 500-3683,-3 51 540,4-1 2785,-1 0-1,1 1 1,0-1 0,0 1-1,0 0 1,0-1 0,0 1 0,1 0-1,-1 0 1,-1 4 0,-6 13-3778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37 6769,'-3'-11'140,"-4"-1"92,4 7-20,-3-1-4,3 3 312,-22 12-380,15-1-24,-2 1-132,-1 2-200,0 3-188,1 0-172,-1 3-348,4 0-1185,3-3-127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5617,'13'-6'-63,"-6"2"284,0 1 0,0 0 1,0 0-1,1 1 0,15-3 0,-21 4-150,0 1-1,0 0 0,1 1 0,-1-1 0,0 0 0,0 0 1,0 1-1,0 0 0,0-1 0,1 1 0,-1 0 0,0 0 1,-1 0-1,1 0 0,0 0 0,0 1 0,0-1 1,-1 0-1,1 1 0,0-1 0,-1 1 0,0 0 0,1 0 1,-1-1-1,0 1 0,2 4 0,16 34 349,-1 2-1,-2 0 1,16 75-1,-19-67-134,1-2 1,34 75-1,-48-122-277,0 0-1,1 0 1,-1 0 0,1 0 0,-1 0-1,1 0 1,-1 0 0,1 0-1,0 0 1,0 0 0,-1-1 0,1 1-1,0 0 1,0 0 0,0-1-1,0 1 1,0-1 0,0 1 0,0-1-1,0 1 1,0-1 0,0 1-1,0-1 1,0 0 0,2 1 0,-1-2-12,-1 1 1,1-1 0,-1 1-1,1-1 1,-1 0 0,1 1-1,-1-1 1,1 0 0,-1 0-1,0 0 1,0 0 0,1 0-1,-1 0 1,0-1 0,2-1-1,4-8-102,1-1-1,-2 0 1,8-17-1,-11 22 44,9-18-127,-5 8 78,1 0 0,1 1-1,0 0 1,13-16-1,-19 29 103,-1-1-1,1 1 1,0 0 0,0 0-1,0 0 1,1 1-1,-1-1 1,1 1-1,-1 0 1,1 0-1,0 0 1,0 0 0,0 1-1,0-1 1,0 1-1,0 0 1,0 0-1,0 1 1,1-1-1,-1 1 1,0 0-1,0 0 1,6 1 0,29 8-11,62 21 0,-64-18 114,56 12 0,-79-22-71,1 0-1,0-1 1,0 0 0,0-2 0,-1 1 0,1-2 0,21-4 0,-14 0-6,-1-1 1,1-1-1,-1-1 0,-1-1 1,0-1-1,34-23 0,-43 26-11,-1 0 0,0 0 0,0-1-1,0-1 1,-1 1 0,0-2-1,-1 1 1,0-1 0,-1 0 0,0-1-1,-1 0 1,9-23 0,-14 31-3,0 1 0,0 0 1,0-1-1,0 1 0,-1-1 0,1 1 0,-1-1 1,0 0-1,0 1 0,0-1 0,-1 1 0,1-1 1,-1 1-1,0-1 0,0 1 0,0 0 0,0-1 1,0 1-1,-1 0 0,0 0 0,0 0 0,0 0 1,0 0-1,0 0 0,0 1 0,-1-1 0,1 1 0,-1-1 1,0 1-1,1 0 0,-1 0 0,0 0 0,-1 0 1,1 1-1,0-1 0,-5 0 0,1 0 5,1 0 1,-1 0-1,0 1 0,0 1 0,0-1 0,0 1 0,0 0 1,0 0-1,0 1 0,0 0 0,0 1 0,0-1 0,0 1 1,1 0-1,-1 1 0,1 0 0,-10 5 0,9-4-3,1 1 0,0-1 0,0 1 1,0 0-1,1 0 0,0 1 0,0 0 0,0 0 0,1 0 0,0 0 0,0 1 0,0 0 0,1 0 0,0 0 0,0 0 0,1 0 0,0 0 0,0 1 0,1-1 0,0 1 1,0-1-1,1 1 0,-1-1 0,2 10 0,1-6-4,0 1 1,1-1-1,0 0 1,1 0-1,0 0 1,0 0-1,1-1 1,1 1-1,0-1 1,0-1-1,1 1 1,0-1-1,1 0 1,0-1-1,12 11 1,-7-8-16,0-1 0,1-1 0,0 0 0,1-1 0,0 0 0,0-2 0,1 1 0,-1-2 0,1 0 0,1-1 0,-1 0 0,0-2 0,1 0 0,0 0 0,-1-2 0,1 0 0,29-4 0,-16-2-17,-1-1-1,1-1 1,-1-1-1,-1-2 1,0 0 0,0-2-1,-1-2 1,47-33-1,-27 15-19,-1-3 1,45-47-1,-75 68 30,-1-2 0,-1 0 0,-1 0 0,0-1 0,-1-1-1,-1 0 1,-1-1 0,14-35 0,-23 51 27,0 0 0,-1 0 0,1-1 0,0 1 0,-1 0 1,0 0-1,0-1 0,-1 1 0,1 0 0,-1-1 0,0 1 0,0 0 0,0 0 0,0 0 0,-1 0 0,0 0 0,0 0 0,0 0 0,0 1 0,-1-1 0,-2-3 0,3 5 11,0 1 0,1-1-1,-2 0 1,1 0 0,0 1 0,0 0-1,0-1 1,-1 1 0,1 0-1,0 0 1,-1 0 0,1 0 0,-1 1-1,0-1 1,1 1 0,-1-1-1,1 1 1,-1 0 0,0 0 0,1 0-1,-1 0 1,0 1 0,1-1-1,-1 1 1,1-1 0,-1 1 0,1 0-1,-1 0 1,1 0 0,0 0-1,-1 1 1,1-1 0,0 1 0,-4 3-1,5-4-1,-1 1 0,1-1-1,-1 1 1,1 0 0,0 0-1,-1 0 1,1 0 0,0 0-1,1 0 1,-1 0 0,0 0-1,0 0 1,1 0 0,-1 0-1,1 0 1,0 1 0,0-1-1,0 0 1,0 0 0,0 0-1,0 1 1,0-1 0,1 0 0,-1 0-1,1 0 1,0 0 0,-1 0-1,1 0 1,0 0 0,0 0-1,0 0 1,1 0 0,1 3-1,5 7 30,0 0 0,1-1 1,17 18-1,52 40 280,-45-41 55,35 38 1,-61-58-287,1 0 0,-2 1 0,1-1 0,-2 2 0,1-1 0,-1 1 0,0 0 0,-1 0 0,5 18 0,-8-22-63,0-1 0,-1 1 0,0-1 0,0 1 0,-1 0-1,1-1 1,-1 1 0,0-1 0,-1 1 0,1-1 0,-1 0 0,0 1 0,-1-1 0,1 0-1,-1 0 1,0-1 0,0 1 0,-1-1 0,1 1 0,-1-1 0,0 0 0,0 0-1,0-1 1,-6 5 0,-7 4-55,0 0-1,-2-1 1,1 0-1,-1-2 1,-22 8-1,11-6-335,-1-2 0,0-1 0,-1-1 0,0-2 0,-39 2-1,21-6-1891,0-2-1,-82-11 0,77 1-279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4532 101 6241,'19'-7'478,"-1"-2"1,0 0 0,0-1-1,-1 0 1,28-24 476,-58 22 106,7 9-825,-1 2-1,0-1 0,1 1 0,-1 0 1,0 0-1,0 0 0,0 1 1,-13 2-1,3-2 142,-612 39 5574,418-9-4793,2 10 1,-290 94 0,446-116-997,-724 247 3406,300-56-1536,338-143-1641,37-14-132,3 4 1,2 5-1,3 4 0,3 3 0,3 5 0,3 4 1,-99 115-1,141-145-184,-35 37 529,4 3 0,-117 181 0,139-172-590,5 2-1,3 2 0,5 2 1,-27 117-1,36-93-9,6 1-1,5 1 1,-2 150-1,20-205-3,4 1 0,3-1 0,3 0 0,4 0 0,2-1 0,33 90 0,-18-82 0,3-1 0,4-1 0,3-2 0,4-3 0,59 79 0,-11-35 0,4-3 0,197 177 0,-208-218 0,4-4 0,2-5 0,3-3 0,137 66 0,160 47 0,14-37 0,737 68 0,-695-176 0,0-38 0,-152 2 0,259-21 0,-454 17 0,0-6 0,-1-3 0,141-49 0,340-169 0,-320 125 0,-176 76 0,-1-5 0,-3-2 0,-1-4 0,-3-4 0,-1-3 0,87-84 0,214-248 0,-309 308 0,-5-3 0,-3-2 0,58-110 0,-80 125 0,-3-3 0,-3 0 0,-3-2 0,-4-2 0,-2 0 0,-5-1 0,13-118 0,-24 109 0,-3 0 0,-5 0 0,-21-150 0,14 182 0,-3 1 0,-2 1 0,-3 0 0,-2 0 0,-2 2 0,-2 1 0,-32-50 0,-34-36 0,-6 5 0,-6 4 0,-5 4 0,-5 6 0,-184-150 0,193 187 0,-3 4 0,-3 5 0,-219-103 0,-161-19 0,138 59 0,228 85 0,-2 6 0,-2 5 0,-257-39 0,186 47 0,-213-19 0,287 41 0,-160-3 0,221 11 0,1 3 0,-95 17 0,114-9-1865,31-8 360,1 0 0,-1 1 0,1 0 0,-11 8 0,17-11 883,0 1 0,0 0 1,0 0-1,0 1 1,1-1-1,0 1 0,-1-1 1,1 1-1,0 0 1,1 0-1,-1 1 0,1-1 1,0 0-1,0 1 1,0 0-1,1-1 0,-1 1 1,1 0-1,0 0 1,0 9-1,1 2-7845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19 2768,'0'0'344,"0"-1"-1,0 0 1,1 0-1,-1 1 1,0-1 0,0 0-1,0 0 1,0 1-1,0-1 1,0 0-1,-1 0 1,1 0-1,0 1 1,0-1 0,0 0-1,-1 1 1,1-1-1,0 0 1,-1 1-1,1-1 1,-1 0-1,1 1 1,-1-1 0,0 0-1,-9 14 1676,-6 35-1043,7 46 794,6 154-1,27 94-646,1-102-463,13 223-24,-36-409-627,30 427 433,-25-443-384,-2-8-71,2 48 1,-7-77 4,0-1 7,0 1 0,0-1 1,0 0-1,-1 0 0,1 0 0,0 0 0,0 1 0,0-1 1,0 0-1,-1 0 0,1 0 0,0 0 0,0 0 1,-1 0-1,1 1 0,0-1 0,0 0 0,0 0 1,-1 0-1,1 0 0,0 0 0,0 0 0,-1 0 1,1 0-1,0 0 0,0 0 0,-1 0 0,1 0 1,0 0-1,0-1 0,-1 1 0,1 0 0,0 0 1,0 0-1,0 0 0,-1 0 0,1 0 0,0 0 1,0-1-1,0 1 0,-1 0 0,1 0 0,0 0 1,0-1-1,-94-87-23,4-5 1,5-3-1,-115-167 1,196 257 37,1 0 6,-1 0 0,0 0 0,0 1 0,-1-1 0,1 1 0,-10-8 0,12 12-6,3 8-12,-1 0 0,1 0 0,0 0 0,0-1 1,1 1-1,0-1 0,0 1 0,5 8 0,-1 2 4,8 22-8,2-1 0,2 0-1,24 38 1,76 101-54,-98-147 23,-19-29 29,0 1 0,0-1 1,0 1-1,0-1 0,0 0 1,0 0-1,1 1 0,-1-1 0,0 0 1,1 0-1,-1 0 0,0-1 1,1 1-1,-1 0 0,1 0 1,-1-1-1,1 1 0,0-1 1,-1 1-1,1-1 0,0 0 1,-1 1-1,1-1 0,0 0 1,-1 0-1,1 0 0,0-1 1,-1 1-1,1 0 0,0-1 1,-1 1-1,1-1 0,-1 1 1,1-1-1,-1 0 0,1 0 1,-1 1-1,2-3 0,7-3 0,-1-2-1,-1 0 1,1 0-1,12-16 1,-3 4-2,13-13-131,64-61 142,-82 83-750,1 0-1,-1 1 1,2 0 0,-1 2-1,26-12 1,-35 18-114,-1 0 0,1 0 0,0 1 0,0 0 0,0 0 0,0 0 0,0 0 0,0 1 0,0 0 0,0 0 0,8 1 0,-1 2-2952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329 104 2504,'36'-20'3225,"-32"19"-3008,-1 0 0,1-1 0,-1 1 1,1-1-1,-1 0 0,0 0 0,0 0 1,0 0-1,0-1 0,0 1 0,0-1 1,3-4-1,-5 6-187,-1 0 0,0-1 0,-1 1 0,1 0 0,0 0-1,0 0 1,0 0 0,-1 0 0,1 0 0,0 0 0,-1 0 0,1 0 0,-1 0 0,1 0 0,-1 0 0,0 0 0,1 0 0,-1 0 0,0 0 0,1 0 0,-1 1 0,0-1 0,0 0 0,0 1-1,0-1 1,0 1 0,0-1 0,0 1 0,0-1 0,0 1 0,-2-1 0,-33-15 491,29 14-408,0 0 0,0 0 0,0 1 1,-1 0-1,1 0 0,0 1 0,-1 0 0,1 0 1,-1 1-1,1 0 0,0 0 0,-1 1 1,1 0-1,-8 3 0,4 0-9,0 0-1,0 1 1,1 0-1,-1 1 1,1 0-1,1 1 0,-18 17 1,12-8-26,0 1 1,1 0-1,1 1 0,1 0 1,1 1-1,1 0 0,0 1 1,-12 41-1,18-43-41,0 0 0,1 0 0,1 0 0,1 0 0,1 1 0,0-1 0,2 0 0,0 0 0,1 0 0,1 0 0,1-1 0,0 1 0,2-1 0,0 0 0,1-1 0,0 0 0,2 0-1,0-1 1,0 0 0,2 0 0,0-1 0,1-1 0,0 0 0,1-1 0,1-1 0,0 0 0,0-1 0,1 0 0,24 11 0,-23-13-114,0-1-1,0-1 1,1-1-1,0 0 1,0-1 0,23 2-1,-32-6-230,-1 0 0,0-1 0,1 0 0,-1-1 0,0 0 0,1 0 0,7-3 0,-10 2-293,0 0 1,0-1-1,-1 1 0,1-1 1,-1 0-1,1-1 1,-1 1-1,0-1 0,0 0 1,6-7-1,4-8-2302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6821,'18'-20'748,"-1"0"1,-1-1-1,17-28 1,-33 49-708,0 0 0,0 0 0,0 0 1,0 0-1,1 0 0,-1 0 0,0 0 0,0-1 1,0 1-1,0 0 0,0 0 0,1 0 0,-1 0 0,0 0 1,0 0-1,0 0 0,0 0 0,0 0 0,1 0 1,-1 0-1,0 0 0,0 0 0,0 0 0,0 0 1,0 0-1,1 0 0,-1 0 0,0 1 0,0-1 0,0 0 1,0 0-1,0 0 0,0 0 0,1 0 0,-1 0 1,0 0-1,0 0 0,0 0 0,0 1 0,0-1 0,0 0 1,0 0-1,0 0 0,0 0 0,1 0 0,-1 0 1,0 1-1,0-1 0,0 0 0,0 0 0,0 0 1,0 0-1,0 0 0,0 1 0,0-1 0,0 0 0,0 0 1,0 0-1,0 0 0,0 1 0,-1-1 0,5 12-128,-4-11 369,3 45 483,-3 0-1,-2 0 0,-9 59 1,-3 42-299,11-65-195,4 0 1,22 160-1,-21-227-258,6 34 9,-8-48-22,0 0-1,0 0 1,1 1-1,-1-1 1,0 0 0,1 0-1,-1 1 1,1-1-1,-1 0 1,1 0 0,-1 0-1,1 0 1,0 0 0,0 1-1,0-2 1,0 1-1,-1 0 1,1 0 0,0 0-1,1 0 1,-1 0-1,0-1 1,0 1 0,0-1-1,0 1 1,2 0 0,-2-1-30,18-31-17,-16 15 42,54-199-38,-49 191 54,1 1 0,2 1-1,0 0 1,1 0-1,0 1 1,32-37 0,-43 56-6,0 0 0,0 0 1,1 1-1,-1-1 0,1 0 1,-1 1-1,1-1 0,0 1 1,0 0-1,0 0 0,0-1 1,0 1-1,0 0 1,0 1-1,0-1 0,0 0 1,0 1-1,0-1 0,0 1 1,0-1-1,1 1 0,-1 0 1,0 0-1,0 0 0,1 0 1,-1 1-1,0-1 0,3 1 1,-2 1 7,0 0-1,0 0 1,-1 1 0,1-1-1,0 1 1,-1-1 0,1 1 0,-1 0-1,0 0 1,0 0 0,0 0-1,-1 0 1,1 0 0,-1 1 0,1-1-1,0 6 1,34 105 140,-10-27 104,60 135-1,-76-198-302,-8-18-144,0-1 1,0 1 0,0-1 0,1 0 0,-1 1-1,1-1 1,1 0 0,-1-1 0,1 1-1,-1-1 1,1 1 0,9 6 0,-12-11-105,0 0 0,0 0 1,0 0-1,0 0 0,0 0 1,0-1-1,0 1 0,0 0 0,0-1 1,0 1-1,0-1 0,0 1 1,0-1-1,0 1 0,0-1 0,0 0 1,-1 1-1,1-1 0,0 0 1,-1 0-1,1 1 0,0-1 1,-1 0-1,1 0 0,-1 0 0,1 0 1,-1 0-1,0 0 0,1 0 1,-1 0-1,0 0 0,1 0 1,-1 0-1,0-1 0,0-11-2977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1 497 7233,'22'-8'272,"0"0"1,1 2 0,27-5-1,-32 8-51,0-1 0,-1 0 0,1-1 0,-1-2 0,0 1 0,28-17 0,-30 13-102,-1 0 0,-1-2 0,0 0 1,0 0-1,-1-1 0,-1-1 0,0 0 0,-1 0 0,0-1 0,10-22 0,-16 28-52,0 1 0,0-1 0,-1 0 0,0 0 0,-1 0 1,0 0-1,0-1 0,-1 1 0,0-1 0,-1 1 0,0 0 0,0-1 0,-1 1 0,0-1 0,-1 1 0,0 0 0,-1 0 0,1 0 0,-2 0 0,-8-16 0,11 22-33,0 0-1,-1 1 1,1-1-1,-1 1 1,1 0-1,-1-1 1,0 1-1,0 0 1,-1 0-1,1 0 1,0 0-1,0 1 1,-1-1-1,1 1 1,-1-1-1,0 1 1,1 0-1,-1 0 1,0 0-1,0 0 1,0 1-1,1-1 0,-1 1 1,0-1-1,0 1 1,0 0-1,0 0 1,0 1-1,0-1 1,0 0-1,0 1 1,1 0-1,-1 0 1,0 0-1,0 0 1,1 0-1,-1 0 1,1 1-1,-5 2 1,1 1 13,-1 0 1,1 0 0,0 0 0,0 1-1,1 0 1,-1 0 0,2 1 0,-1-1-1,1 1 1,-1 0 0,2 1 0,-1-1-1,-2 9 1,2 0 13,1 0-1,1-1 1,1 1-1,0 0 1,0 0-1,2 0 1,0 0 0,1 0-1,1 0 1,0-1-1,1 1 1,0-1-1,2 0 1,7 17 0,-10-25-243,1 0 1,0 0 0,0 0 0,0 0-1,1 0 1,0-1 0,1 0 0,-1 0-1,1 0 1,0-1 0,0 0-1,1 0 1,0 0 0,0-1 0,0 0-1,0 0 1,0-1 0,1 0 0,0-1-1,-1 1 1,1-1 0,0-1 0,0 1-1,0-1 1,0-1 0,0 0 0,1 0-1,-1 0 1,12-3 0,-8 1-1266,1-1 1,0-1 0,23-9-1,-14 2-978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6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237 135 6117,'25'-13'-73,"26"-16"171,-49 28-41,1-1 1,-1 0-1,0 1 0,0-1 1,0 0-1,0 0 1,0-1-1,0 1 0,0 0 1,0-1-1,-1 1 0,0-1 1,1 1-1,-1-1 1,1-3-1,-2 5 8,0-1 0,-1 0 0,1 0 0,-1 0 0,0 0 0,1 1 0,-1-1 0,0 0 0,0 1 0,0-1 0,0 0 0,0 1 0,0-1 0,-1 1 0,1 0 0,0-1 0,-1 1 0,1 0 0,-1 0 0,0 0 0,1 0 0,-1 0 0,0 0 0,1 0 0,-1 1 0,0-1 0,-3 0 0,-4-2 132,0 0 0,0 0 0,0 1 0,-13-2 0,11 3-51,0 1 0,0 0 0,0 0 0,0 1 0,0 1 0,0-1 0,0 2 0,1 0 0,-1 0 0,-14 7 0,18-6-65,-1 1 1,1-1 0,0 2 0,0-1 0,1 1 0,-1 0 0,1 0-1,1 1 1,-1-1 0,1 1 0,0 1 0,1-1 0,-7 16-1,6-13-21,1 0 0,1 0 0,0 0-1,0 1 1,1 0 0,0-1 0,1 1-1,0 0 1,1 0 0,0 0-1,1-1 1,0 1 0,1 0 0,0 0-1,0-1 1,1 0 0,1 1 0,0-1-1,0 0 1,1 0 0,0-1 0,1 0-1,0 0 1,0 0 0,1 0-1,0-1 1,0 0 0,1-1 0,0 0-1,1 0 1,-1 0 0,1-1 0,1-1-1,-1 1 1,19 6 0,-12-5-389,1-2 1,0 0 0,-1-1-1,1 0 1,1-1 0,-1-1-1,0-1 1,19-1 0,-24-1-488,0 0 0,-1-1 0,1 0 0,-1-1 1,0 0-1,0-1 0,0-1 0,11-5 0,2-4-1797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38 127 6069,'0'-8'-31,"0"-26"1360,-8-51 2408,5 93-2210,-6 27-323,-5 44-646,11-26-244,3 0 1,2 0 0,9 54 0,38 153-3133,-45-244 877,-1-1 1,2 0-1,8 20 1,-6-23-1276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6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10 7301,'7'-8'677,"-11"6"-199,-22 11 48,-35 18-1,-22 13-25,-186 98 664,267-138-1146,0 1 0,0 0 0,0 0 0,0 0 0,0 1 1,0-1-1,0 0 0,0 1 0,0-1 0,1 1 0,-1 0 0,1-1 0,-1 1 0,1 0 0,0 0 0,-1 0 0,1 0 1,0 0-1,0 0 0,1 1 0,-1-1 0,0 0 0,1 0 0,-1 1 0,1-1 0,0 0 0,0 1 0,0-1 0,0 4 0,2-2 1,-1 0-1,1 0 1,0 0-1,1 0 1,-1-1-1,1 1 1,-1-1-1,1 1 0,0-1 1,0 0-1,1 0 1,-1-1-1,1 1 1,-1-1-1,7 4 0,66 33 93,1-2 0,112 35 0,-74-29-212,-52-27-1519,-7-2-4737,-43-9 3950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1 758 8421,'5'-40'-2370,"2"15"6775,-4 28-3953,6 4-94,0 1 1,-1 1-1,0 0 0,-1 0 0,0 0 0,11 20 0,33 72 810,-30-57-739,22 54 401,41 142 0,-22-57 227,-11-50 270,-50-128-1259,1 0 1,0-1-1,0 1 0,0-1 0,0 0 0,1 0 0,0 0 0,0 0 0,0 0 0,4 4 0,-6-8-28,30-11 69,-9-2-78,0 0 0,-1-2 0,-1 0 0,-1-2 0,0 0 0,20-23 0,-5 5 13,348-392-87,-243 264 36,28-53 18,-10 11-3,-36 72-9,147-127 1,-258 251-231,17-15 573,-7 12-3407,-36 49-2222,-6 2-444,13-16 1376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7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52 6405,'10'-5'120,"36"-23"932,-71 16 320,7 9-974,0 1-1,-1 1 0,1 1 0,0 0 0,-30 5 1,-93 24 297,70-12-1050,14 3-1257,26 2-3440,24-13 1899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7121,'14'-18'76,"12"-24"2429,-25 40-1513,-9 28 58,2 1-685,1 1-1,1 0 1,2 0 0,1 0 0,1 0-1,1 0 1,2-1 0,10 47 0,-7-39-470,-3-16-241,1-1 1,10 30 0,-12-44-143,0 1 1,0 0-1,1-1 1,-1 1-1,1-1 0,0 0 1,0 0-1,6 5 1,-8-8 231,0 0 0,-1 0 0,1-1 1,0 1-1,0 0 0,0-1 1,0 1-1,0-1 0,0 1 1,0-1-1,0 1 0,0-1 1,0 0-1,0 0 0,0 1 0,0-1 1,2 0-1,6 0-2783</inkml:trace>
  <inkml:trace contextRef="#ctx0" brushRef="#br0" timeOffset="1">333 108 7033,'-3'-11'-88,"3"2"16,-6-2 76,0 3 80,-4-4 40,-2 7 0,-1-4-4,-6-2-16,0 2-16,-3 1 0,3 2 0,-3 0-28,-3 4-124,6 4-192,-6 1-248,3 6-584,3 2-901,1 3-11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5585,'0'0'83,"1"-1"0,-1 0 0,1 1 0,0-1 0,-1 1 0,1-1 0,0 1 0,0-1 0,-1 1 0,1-1 0,0 1 0,0 0 0,0 0 0,0-1 0,0 1 0,-1 0 0,1 0 0,0 0 0,0 0 0,0 0 0,0 0 0,0 0 0,0 0 0,-1 0 0,1 0 0,0 1 0,0-1 0,0 0 0,1 1 0,1 27 1718,-3-19-1962,-1 100 1262,1 100 52,7-25-506,-7-183-634,19-33 23,43-96-3,18-33 3,-70 144-22,1 1 1,0 0-1,1 1 1,1 0-1,1 1 1,28-24-1,-39 36 8,0-1 1,0 1-1,0 0 0,0 0 0,1 0 1,-1 1-1,1-1 0,0 1 0,-1 0 0,1 0 1,0 0-1,0 0 0,-1 1 0,1-1 1,0 1-1,0 0 0,0 0 0,0 1 1,0-1-1,5 2 0,-3 0 13,-1 1-1,1-1 1,-1 1-1,0 1 1,0-1-1,0 1 1,-1-1 0,1 1-1,-1 1 1,0-1-1,0 1 1,4 4 0,4 11 58,1 0 0,-2 0 0,-1 1 0,-1 0 0,12 38 0,80 248-690,-81-267-1754,-18-37 1589,0 1-1,1 0 0,-1-1 0,1 0 1,0 0-1,0 0 0,0 0 0,6 3 1,0-2-1880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6959 359 6529,'24'-20'50,"-14"13"657,-1-1 0,0 0 0,0-1 0,-1 0 0,10-14 1,-17 22-468,1-12 490,-7 7-599,0 1 0,1 0 0,-2 0 0,1 1 0,0-1 0,-1 1 0,0 0 0,0 1 0,0 0 0,0 0 0,-12-4 0,-85-23 696,58 19-457,-79-20 820,-175-20 0,-130 16 678,-119 36-48,142 5-770,-367-34 953,56 0-736,545 28-373,0 7 0,-336 59 0,357-37-594,-331 72 461,332-62-545,-170 67 1,195-55-111,3 6 0,-211 134 0,246-131-67,3 3 0,3 5 0,2 2 0,-81 96 1,117-116-34,-174 213 43,187-220-53,2 1-1,1 1 1,2 1-1,-27 73 1,35-69 3,1 0-1,3 1 1,2 0 0,2 1 0,3 0-1,0 103 1,7-124 9,3-1 0,0 1-1,2-1 1,1 0 0,1 0 0,1-1-1,2 0 1,1-1 0,2 0-1,0-1 1,2-1 0,1 0 0,27 32-1,6-4-15,2-2 0,2-2 0,76 52 0,198 117-40,-232-159 84,24 11-18,3-6 0,2-4 1,216 70-1,415 78-43,-574-163 21,494 111-67,9-60 14,-545-92 40,-1-7-1,1-5 0,241-45 0,397-135-43,-145-13-7,-545 164 59,-2-4 0,-2-3 1,-1-4-1,148-113 0,-127 71 5,-4-5 0,173-210 0,-163 158-134,158-278 0,-253 394 124,-2 0 1,-1-1 0,-1 0-1,-1-1 1,-2 0-1,-2-1 1,-1 1 0,-1-1-1,-1-50 1,-4 40-2,-2 1 0,-1 0 1,-3 0-1,-1 1 0,-2 0 1,-2 0-1,-17-40 0,16 55 13,-1 0-1,-1 1 1,-1 0-1,-1 1 1,-1 1-1,-1 1 1,-1 1-1,-1 0 1,-1 2-1,-26-19 1,7 9-393,-2 2 0,-1 2 0,-1 2 1,0 2-1,-52-16 0,82 32-385,0 0 1,0 2-1,0 0 0,-1 0 0,1 2 1,-17-1-1,17 3-1042,0 1 0,0 0 1,0 0-1,1 1 0,-1 1 0,-17 8 1,7-3-4576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3668,'0'0'3418,"3"2"-2957,2 2-292,0 0-1,-1 1 0,1-1 0,-1 1 1,0 0-1,0 0 0,0 1 0,-1-1 1,0 1-1,0 0 0,0-1 0,-1 1 1,0 0-1,2 10 0,4 17-530,6 49 0,-12-67-82,13 77-3336,-5-25 513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7385,'-1'1'131,"-1"-1"0,1 1 0,0-1 1,-1 1-1,1-1 0,0 1 0,0 0 1,-1 0-1,1 0 0,0-1 0,0 1 0,0 0 1,0 0-1,0 1 0,0-1 0,0 0 1,1 0-1,-1 0 0,0 1 0,0-1 1,1 0-1,-1 1 0,0 2 0,-13 43 1,10-28 238,-13 43-109,3 0 0,3 2 0,3-1 0,-1 109 0,16 44-2243,10-2-4191,-11-161 3843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5773,'5'17'1169,"-2"0"1,-1 1 0,2 33 0,-17 112 1108,2-50-1558,10 52-1607,5-83-3322,16 83 0,-11-108 1920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1896,'0'-15'432,"0"1"-112,3 0-156,0 3-52,4-3-36,-4 2-36,3 4-72,3-3-152,1 5-352,-1 0-244,1 1 264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2328,'4'-49'2590,"0"39"297,-1 31-2007,-3 36-208,-6 57-1,0-5-286,23 520 663,34-210-3604,-24-296-1586,-11-66 1235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7225,'4'31'431,"-1"1"-1,-1 0 1,-2-1 0,-3 37 0,-25 130 1251,11-98-987,-16 211-1060,13 2-5075,18-273 4222,-2 45-1659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1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1955 62 8301,'0'-3'-82,"0"1"-1,0 0 1,0-1 0,1 1 0,-1 0 0,0 0 0,1-1-1,0 1 1,0 0 0,-1 0 0,1-1 0,0 1-1,1 0 1,-1 0 0,0 0 0,1 1 0,-1-1 0,1 0-1,-1 0 1,4-2 0,-1 2 153,-1 0 0,1 0 0,0 1 0,-1-1 0,1 1 0,0 0 0,0 0 0,0 0 0,0 0 0,0 1 0,4 0 0,10 0 263,0 2 0,-1 0 0,1 0 0,19 7-1,-36-9-371,32 10 374,40 17 0,12 4 40,-30-6 108,-54-24-469,-1 0-1,0 1 1,0-1 0,-1 0-1,1 0 1,0 0-1,0 0 1,0 0-1,-1 0 1,1 0-1,-1 0 1,1 0-1,-1-1 1,1 1 0,-1 0-1,1 0 1,-1 0-1,0 0 1,1-1-1,-1 1 1,0 0-1,0-1 1,0 1 0,-1 0-1,0 2 20,-10 11 46,-1-2 0,0 1 0,0-2 0,-1 0 0,-29 17 0,-13 11 111,-45 38 202,13-11 81,-85 82-1,-14 68 300,36-37-539,-154 127-95,215-231-151,47-41 15,-66 69 0,88-83 5,-34 28 0,12-12 0,-8 12-38,-52 66 0,90-102-5,10-10 33,0 1 0,-1 0 0,2 0 0,-1 0 0,0 1 0,1-1 0,-1 1 0,-2 6 0,4-9-3,-1-2-12,-7-4 17,9 4 3,-8-19 151,-2 0 0,0 0-1,0 1 1,-2 1 0,-21-27 0,-171-218 282,171 215-389,-42-66 31,9 9-39,40 66-36,-31-60 1,-7-38 51,43 86 378,20 49-280,30-14 23,0 11-202,1 0 0,-1-2 0,-1-1 0,1-2 0,-1 0 1,-1-2-1,0-1 0,0-2 0,35-25 0,-31 20-1675,-14 15-1046,-2 10-3646,-11 1 2971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6949,'0'410'2380,"6"-175"-1675,2 38-2148,9-91-3022,-8-108 2195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5949,'19'122'1676,"-5"1"1,-5 1 0,-11 186 0,-8-235-1805,-33 125 1,-3 11-3122,42-120-1732,4-61 2666</inkml:trace>
  <inkml:trace contextRef="#ctx0" brushRef="#br0" timeOffset="1">1 1966 6205,'9'17'-40,"0"-6"-28,4-2-52,0-9-92,-1 0-341,4-6-943,-4 0 232,4-8 668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96 4032,'-42'-17'3321,"59"23"-2769,1-1-1,-1 0 1,1-1-1,-1-1 1,1 0-1,0-2 0,0 0 1,0-1-1,28-3 1,179-37 230,-122 19 266,-31 4-522,-43 10-971,-1 1 0,1 1 1,39-2-1,-67 7 251,-1 0 0,1 1 0,0-1 0,-1 1 0,1-1-1,-1 0 1,1 1 0,-1-1 0,1 1 0,-1 0 0,1-1 0,-1 1 0,1-1-1,-1 1 1,1 0 0,-1-1 0,0 1 0,1 0 0,-1-1 0,0 1 0,0 0-1,0-1 1,0 1 0,1 0 0,-1 0 0,0-1 0,0 1 0,0 0 0,0 0-1,-1-1 1,1 1 0,0 0 0,0-1 0,0 1 0,-1 0 0,1 0 0,0-1-1,0 1 1,-1 0 0,1-1 0,-1 1 0,0 0 0,-2 8-3048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3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7257,'-2'2'59,"-1"1"1,1 0 0,-1-1 0,0 1 0,0-1-1,0 0 1,-1 0 0,-5 3 0,-15 10 1473,24-15-1187,-1 1-274,0-1 0,0 1 0,0-1 0,0 1 0,0 0 0,0 0 0,0-1 0,0 1 0,1 0 0,-1 0-1,0 0 1,1 0 0,-1 0 0,0 0 0,1 0 0,-1 0 0,1 0 0,0 0 0,-1 0 0,1 0 0,0 0 0,0 0 0,0 1 0,-1-1 0,1 0-1,0 0 1,0 0 0,1 0 0,-1 0 0,0 1 0,1 1 0,4 40 809,-5-42-853,22 97 1333,55 153-1,-26-98-1423,-48-143-366,-1 0 0,0 1 0,0-1 0,0 12 0,-2-19-3,0 0 1,0-1 0,0 1-1,0 0 1,0 0 0,-1 0-1,1 0 1,-1-1 0,0 1-1,1 0 1,-1-1 0,-1 1-1,1-1 1,0 1 0,-1-1-1,1 1 1,-1-1 0,0 0-1,0 0 1,-2 2 0,-5 2-2053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3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119 103 6281,'-12'9'238,"-1"-1"1,0 0-1,0 0 1,-1-2-1,-20 8 1,14-12 2943,32-14-1971,34-17-25,14 6-693,1 3 1,1 3-1,0 2 0,1 3 1,104-6-1,-121 14-767,46-3-1230,-34 13-3947,-39 2 1063,-13-5 1610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3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1 456 6261,'6'-26'-211,"0"1"0,-2-1 0,-1 0 0,-1 0 1,-1 0-1,-5-48 0,1-2 791,7 11 697,-1-21 4131,18 146-3940,62 281 717,-65-285-1942,-7-23-110,-1 1 0,6 39 1,-12-49-274,-6-35-20,-2-43 24,9 0 30,1 0 0,3 1 0,19-62-1,-25 107 113,0 1-1,0-1 1,0 1-1,1-1 1,1 1-1,-1 0 1,10-10-1,-13 16 0,0 0 1,0-1-1,0 1 1,0 0-1,0 0 1,1 0-1,-1 0 0,0 0 1,1 0-1,-1 0 1,1 1-1,-1-1 0,1 1 1,0-1-1,-1 1 1,1-1-1,-1 1 1,1 0-1,0 0 0,-1 0 1,1 0-1,0 0 1,-1 0-1,1 0 0,0 0 1,-1 1-1,1-1 1,-1 1-1,1-1 1,0 1-1,-1 0 0,1-1 1,-1 1-1,0 0 1,1 0-1,-1 0 0,0 0 1,1 0-1,-1 0 1,0 1-1,0-1 1,0 0-1,0 1 0,1 1 1,13 20 23,-1 1 1,0 1-1,-2 0 0,-1 1 1,-1 0-1,11 50 1,14 31 22,-21-63-629,16 38-1910,-27-77 2278,0 1 1,0 0 0,0-1-1,0 0 1,1 0-1,0 0 1,0 0 0,0 0-1,0-1 1,8 6-1,20 1-6004,-20-10 3608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3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6085,'8'-74'1171,"-7"25"2936,-1 48-3009,0 6-625,-4 93 123,5-1 0,4 1 1,4-1-1,31 136 0,41 70-480,-37-175-2815,-31-109 706,-13-32-7490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3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7041,'1'-13'192,"-1"-1"-1,2 0 1,-1 1 0,2-1 0,0 1 0,1 0 0,0 0 0,7-15 0,-8 21-90,1 1 0,-1 0 0,1-1 0,1 1 0,-1 1 0,1-1 0,0 1 0,0 0 0,1 0 0,-1 0 0,1 0 0,0 1 0,0 0 0,1 1 0,-1-1 0,1 1 0,7-2 0,14-2 111,1 2 0,0 1 1,1 1-1,-1 1 1,0 2-1,1 1 1,-1 1-1,0 1 0,0 2 1,49 14-1,-72-17-168,1-1 0,-1 1 0,0 0 0,0 1 0,-1-1 0,1 1-1,0 1 1,-1-1 0,0 1 0,0 0 0,0 0 0,0 0 0,0 1 0,-1-1 0,0 1-1,0 0 1,0 1 0,-1-1 0,0 0 0,5 12 0,-6-9-11,0 0 0,0 0 0,-1 0 0,0 1 0,0-1 0,-1 0 0,0 1 0,-1-1 0,0 0 0,0 1 0,-1-1 0,0 0 1,0 0-1,-1 0 0,-5 11 0,-14 23 50,-2-1 0,-1-1 0,-2-1 0,-48 51 0,-36 52 21,96-119-85,0 1 0,2 0 0,1 0 1,-15 41-1,25-59-18,0-1 0,1 1-1,-1-1 1,1 1 0,0 0 0,1 0 0,-1-1 0,1 1 0,0 0 0,1 0 0,-1 0 0,1-1 0,0 1 0,1 0 0,-1-1-1,6 12 1,-4-13-4,0 1 0,1-1 0,0 0 0,-1 1 0,2-2 0,-1 1 0,0 0 0,1-1 0,0 0 0,-1 0 0,1 0 0,0-1 0,1 0 0,-1 0 0,0 0 0,1 0 0,-1-1 0,7 1 0,30 3 11,1-1 1,-1-3 0,1-1 0,54-8-1,45 1-181,-115 7-172,5-1-787,56 7 0,-77-4-97,-1 0 1,1 1 0,-1 0 0,1 0-1,10 7 1,-5-4-1882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3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223 243 6981,'6'-13'75,"-2"-1"1,0 0 0,-1 0 0,0-1 0,-1 1 0,0-1 0,-1 1 0,-2-21-1,1 29 63,-1 1-1,0 0 0,0 0 0,0 0 0,-1 0 1,0 0-1,0 0 0,0 1 0,0-1 0,-1 0 1,-5-6-1,5 8-29,1 0 0,-1 1 0,0 0 0,0-1 1,0 1-1,0 0 0,0 1 0,-1-1 0,1 0 0,0 1 1,-1 0-1,1 0 0,-1 0 0,0 0 0,1 1 1,-1-1-1,0 1 0,-5 0 0,5 0-7,-1 0 0,0 1 1,1-1-1,-1 1 0,1 0 0,-1 1 0,1-1 0,0 1 1,0 0-1,-1 0 0,1 0 0,0 0 0,0 1 0,-6 5 1,4-2-2,0 0 0,1 1 1,-1-1-1,1 1 1,1 0-1,-1 0 1,-5 14-1,3-3 4,1 0 0,0 1 0,1 0 0,1 1 0,1-1 0,-1 24 0,3-22-43,2 0-1,0 0 1,1 0 0,1-1-1,8 30 1,-9-44-50,0 1-1,0 0 1,0-1-1,1 1 1,0-1 0,0 0-1,1 0 1,0 0 0,0 0-1,0-1 1,1 1 0,-1-1-1,1 0 1,1 0 0,-1-1-1,1 0 1,-1 0-1,1 0 1,12 5 0,-13-8-7,0 0 1,0 0 0,0-1 0,1 1 0,-1-1-1,0-1 1,0 1 0,1-1 0,-1 1 0,0-2-1,0 1 1,0 0 0,0-1 0,0 0-1,0 0 1,-1 0 0,1-1 0,-1 0 0,1 0-1,5-5 1,2-2 7,0-1 0,0 0 0,-1-1 0,-1 0 0,14-20 0,-17 22 4,-1-1 0,-1-1 1,0 1-1,0-1 0,-1 1 1,0-1-1,-1 0 0,-1-1 0,0 1 1,0-16-1,-1 20-75,-1 1 0,0 0 1,-1 0-1,1 0 0,-1 0 0,-1 0 0,0 0 1,0 0-1,0 1 0,0-1 0,-1 0 0,0 1 1,-1 0-1,0 0 0,0 0 0,0 0 0,0 1 1,-1-1-1,-8-6 0,11 10-124,0 0 1,0 1-1,0 0 0,-1-1 0,1 1 1,0 0-1,-1 0 0,1 1 1,0-1-1,-1 0 0,1 1 1,-1-1-1,1 1 0,-1 0 1,-3 0-1,3 0-318,0 1-1,0 0 1,0-1 0,0 1 0,1 0 0,-1 0 0,0 0-1,1 1 1,-1-1 0,1 1 0,-1-1 0,1 1 0,-3 2-1,-1 2-1868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3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91 5773,'31'-15'83,"-22"12"92,0-1-1,0 0 1,0 0 0,-1-1 0,0 0 0,0 0 0,0-1-1,-1 0 1,12-12 0,-19 18-139,0-1 1,1 1-1,-1 0 1,0-1-1,0 1 1,0 0-1,1-1 0,-1 1 1,0 0-1,0-1 1,0 1-1,0 0 1,0-1-1,0 1 0,0 0 1,0-1-1,0 1 1,0-1-1,0 1 1,0 0-1,0-1 0,0 1 1,0 0-1,0-1 1,0 1-1,0 0 1,0-1-1,0 1 0,-1 0 1,1-1-1,0 1 1,0 0-1,-1-1 1,1 1-1,0 0 0,0 0 1,-1-1-1,1 1 1,-18-3 940,-14 9-35,24-1-825,0 1 1,0-1-1,1 1 0,0 0 0,1 1 0,-1-1 0,1 1 0,0 1 0,1-1 0,0 1 0,0 0 0,0 0 1,1 0-1,1 1 0,-1 0 0,-2 13 0,0 0-18,1 0-1,1 0 1,1 0-1,1 1 1,1 36 0,2-47-65,0 0 0,1-1 0,0 1 0,1-1 0,0 1 0,1-1 0,0 0 0,10 18 0,-12-25-28,0-1 1,1 1-1,-1 0 0,1-1 1,0 1-1,0-1 0,0 0 1,0 0-1,0 0 1,1-1-1,0 1 0,-1-1 1,1 0-1,0 0 0,0 0 1,0 0-1,0-1 1,0 1-1,1-1 0,-1 0 1,0 0-1,1-1 0,-1 0 1,0 1-1,9-2 1,1-2 4,0 0 1,-1-1 0,1 0 0,-1-1 0,0 0 0,0-1 0,-1-1-1,1 0 1,21-18 0,-28 21-10,1-2 0,-1 1-1,0-1 1,0 0 0,-1 0 0,1 0-1,-1-1 1,-1 0 0,1 0-1,-1 0 1,0-1 0,-1 1 0,0-1-1,0 0 1,-1 0 0,0 0 0,0 0-1,0-10 1,-2 15-65,0 0 0,0 0-1,0 0 1,-1 0 0,1 0 0,-1 0 0,0 0 0,0 0 0,0 0-1,0 0 1,0 0 0,-1 1 0,1-1 0,-1 0 0,0 1-1,0-1 1,0 1 0,0 0 0,0 0 0,0 0 0,-1 0 0,1 0-1,-1 0 1,1 1 0,-6-3 0,6 3-247,-1 0 1,0 0-1,0 1 1,0-1-1,0 1 1,0-1-1,0 1 1,0 0-1,0 0 1,0 0-1,0 1 1,0-1 0,0 1-1,0 0 1,0 0-1,0 0 1,1 0-1,-1 0 1,0 0-1,1 1 1,-1-1-1,1 1 1,-1 0-1,1 0 1,-4 3-1,-7 9-2295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1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13458 2788,'10'-28'1136,"-2"3"5547,-19 41-3410,7-8-3118,1 1 0,0 0 0,0 0-1,1 1 1,0-1 0,1 0 0,0 1 0,1-1 0,-1 1 0,2-1 0,-1 1 0,4 14-1,2 6 55,1-1-1,17 47 0,-8-38-107,1 0-1,2-1 1,2 0 0,1-2-1,2-1 1,1 0 0,30 29-1,-10-18 3,1-1-1,3-3 1,102 67-1,6-19-3,212 88 1,-204-102-70,-81-36 5,2-3 0,2-4 0,1-4 0,1-4 0,115 16 0,-72-26 51,233-5 0,-279-14-55,0-4-1,0-3 1,145-42-1,-53-4 123,-3-9 0,-3-7 0,296-173 0,-385 191-17,-2-3 0,-2-4 0,109-111 1,183-247 705,-259 275-610,-6-5 0,-8-4 0,108-226 0,169-533 588,-318 732-671,-8-2 0,34-233-1,4-385 202,-19 88-10,-44 469-194,15-591 140,-26 365-187,-2 215-66,14-723 52,-19 497-71,2 113 172,9 24-69,-8 195-96,7-8-29,6 0 1,87-303 0,-11 3-177,-81 359 152,13-128-45,3-316 0,-1 6-46,63-67 36,-63 430 74,59-289 1,29 10-6,-101 397 14,2 1-1,3 2 1,2 0 0,2 2-1,3 1 1,2 2 0,2 1-1,71-73 1,-57 72-1,2 3 1,2 2-1,2 2 0,1 3 0,2 2 1,2 3-1,76-30 0,-84 44-1,1 2-1,103-18 0,115 0-17,-255 33 24,31-2 0,1 2 0,0 2 0,-1 2 0,1 2 0,-1 2 0,0 3 0,0 1 0,-1 3 0,0 2 0,-2 1 0,86 45 0,-89-39 2,-1 2 1,-1 2-1,-2 2 1,0 1-1,-2 3 0,-1 0 1,-2 2-1,-1 2 0,-2 0 1,-1 3-1,-2 0 0,-2 1 1,35 75-1,-15-3 53,45 162-1,3 125 37,-70-253-66,6 241 0,-24-275-32,-4-96 5,1 27-173,-5 84 1,2-124 158,0 0 0,0 0 1,0-1-1,0 1 0,-1 0 1,1-1-1,-1 1 0,1-1 0,-1 0 1,0 1-1,0-1 0,0 0 1,-1 0-1,1 0 0,0-1 0,-1 1 1,1 0-1,-1-1 0,1 0 1,-1 1-1,0-1 0,0 0 0,1 0 1,-1-1-1,0 1 0,0-1 1,0 1-1,-3-1 0,-12 2-85,1 0-1,-1-2 1,-21-1-1,-4-4-146,-1-1 0,1-2 0,0-2 0,1-2-1,0-2 1,-55-26 0,111 61 311,-1 0-1,0 2 1,11 30 0,15 27-44,-38-78-19,82 143 37,-68-122-19,1-1-1,1 0 0,1-1 0,20 19 0,-35-38-17,-1-1 0,0 1 1,1-1-1,-1 0 0,1 0 1,-1 0-1,1 0 0,0 0 1,-1 0-1,1-1 0,0 1 1,-1-1-1,1 0 0,0 0 0,0 0 1,-1 0-1,1 0 0,0-1 1,0 1-1,-1-1 0,1 0 1,0 0-1,-1 0 0,1 0 1,-1 0-1,1 0 0,-1-1 1,0 1-1,0-1 0,4-3 1,9-7-3,-1 0 0,0-1 0,16-19 0,-18 19 1,188-228 129,-133 153-1717,157-155 0,-223 242 1433,-1 0 0,1 0 0,-1 1 0,1-1 0,0 1 0,-1-1 0,1 0 0,0 1 0,-1-1 0,1 1 0,0 0 0,0-1 0,-1 1 0,1 0 0,0-1 0,0 1 0,-1 0 0,1 0 0,0-1 0,0 1 0,0 0 0,0 0 0,0 0 0,0 0 0,6 20-8377,-6-9 4582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3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6241,'34'-31'44,"-23"22"306,1-2 1,-2 1-1,11-14 0,-21 23-290,1 0 1,-1 1-1,1-1 0,-1 0 1,1 0-1,-1 0 0,1 0 0,0 1 1,-1-1-1,1 0 0,0 0 1,0 1-1,0-1 0,-1 1 1,1-1-1,0 1 0,0-1 0,0 1 1,0 0-1,0-1 0,0 1 1,0 0-1,0 0 0,0-1 1,0 1-1,0 0 0,0 0 0,0 0 1,0 0-1,0 0 0,0 1 1,0-1-1,0 0 0,0 0 1,0 1-1,0-1 0,0 1 1,0-1-1,0 1 0,0-1 0,0 1 1,-1-1-1,1 1 0,0 0 1,0-1-1,-1 1 0,1 0 1,0 0-1,-1 0 0,1-1 0,-1 1 1,1 0-1,-1 0 0,1 0 1,-1 0-1,1 1 0,3 7 198,0-1 0,-1 1-1,0 0 1,4 17 0,127 671 3079,-127-637-3414,-5-47-27,-3-29-71,1-11 156,2 1 1,1-1-1,1 0 0,1 1 0,1 0 0,11-27 0,-4 10 9,-11 33 10,33-102 40,-30 98-31,1 0 0,1 0 0,0 0 1,1 1-1,13-18 0,-19 28 0,0 1 0,0 0 0,0 0-1,0 0 1,0 0 0,0 0 0,1 0 0,-1 0 0,1 1-1,-1-1 1,1 1 0,0 0 0,0 0 0,-1 0-1,1 0 1,0 0 0,0 1 0,0-1 0,0 1 0,3 0-1,-1 1 2,-1-1-1,1 1 0,-1 1 1,1-1-1,-1 1 1,0-1-1,0 1 0,0 0 1,0 1-1,0-1 0,6 6 1,7 7 14,-2 1 0,0 1 1,-1 0-1,16 23 0,-27-34-17,14 21 6,-1 2 1,-1 0-1,15 47 0,-17-43-57,1 0 0,26 44 0,-40-76 37,0-1 0,1 1 0,-1 0 0,1-1 0,-1 1 0,1 0 0,-1-1 0,1 1 1,-1-1-1,1 1 0,-1-1 0,1 1 0,0-1 0,-1 1 0,1-1 0,0 1 0,-1-1 0,1 0 0,0 0 0,0 1 1,0-1-1,-1 0 0,1 0 0,0 0 0,0 0 0,-1 0 0,1 0 0,0 0 0,0 0 0,0 0 0,-1 0 0,2-1 1,0 0-2,0 0 1,0 0 0,1-1-1,-1 1 1,-1-1 0,1 1-1,0-1 1,0 0 0,-1 0-1,3-3 1,29-53-51,-33 58 58,48-118-66,-31 74 74,1 1-1,1 1 1,3 0 0,43-61 0,-62 99-2,0-1 1,1 1-1,0 0 0,0 0 1,0 0-1,0 1 0,0 0 1,1 0-1,0 0 1,-1 0-1,1 0 0,0 1 1,0 0-1,1 0 1,-1 1-1,0-1 0,1 1 1,-1 0-1,1 0 1,-1 1-1,1 0 0,-1 0 1,1 0-1,-1 1 0,0-1 1,1 1-1,-1 1 1,1-1-1,-1 1 0,0 0 1,0 0-1,0 0 1,0 1-1,0 0 0,6 5 1,9 6 45,-2 0-1,1 2 1,-2 0 0,0 1 0,-1 0 0,-1 2 0,0 0-1,-2 0 1,17 31 0,-15-19-186,-1 0-1,-1 1 1,-1 0-1,-3 1 1,12 66-1,-24-67-481,1-22-2015,1 0-4514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91 1504,'13'43'8312,"-12"-43"-8269,-1 0 1,0 0 0,0 0 0,1 0 0,-1 0-1,0 1 1,0-1 0,1 0 0,-1 0 0,0 0-1,0 0 1,1 0 0,-1 0 0,0 0 0,0 0-1,1 0 1,-1 0 0,0 0 0,1 0 0,-1 0-1,0 0 1,0-1 0,1 1 0,-1 0 0,0 0-1,0 0 1,1 0 0,-1 0 0,0 0-1,0-1 1,0 1 0,1 0 0,-1 0 0,0 0-1,0-1 1,0 1 0,0 0 0,1 0 0,-1-1-1,0 1 1,0 0 0,0 0 0,0-1 0,0 1-1,0 0 1,0 0 0,0-1 0,0 1 0,0 0-1,0 0 1,0-1 0,0 1 0,0 0 0,0-1-1,0 1 1,0 0 0,0 0 0,0-1 0,0 1-1,-4-23-58,-4 13 42,0 2 0,0-1 0,-1 1 0,0 1 0,0 0 0,0 0 0,-1 0 0,0 2 0,-1-1 0,1 1 0,-1 0 0,0 1 0,0 1 0,-1 0 0,1 0 0,-1 1 0,1 0 0,-1 1-1,0 1 1,0 0 0,1 0 0,-1 1 0,0 0 0,1 1 0,-1 1 0,1 0 0,0 0 0,0 1 0,0 1 0,-13 7 0,6 1 6,1 1 0,0 1 0,2 1 0,-1 0 0,2 1 0,1 1 0,0 0 0,1 1 0,-15 30 0,11-14-11,0 2 0,3-1 0,1 2-1,-11 61 1,20-83-9,1 0 0,1 1 0,0-1 0,2 0-1,-1 1 1,2-1 0,0 0 0,1 1 0,1-1 0,0-1-1,11 26 1,-10-31 2,0-1 1,0 1-1,1-1 0,0 0 0,1-1 0,-1 1 0,2-1 1,-1-1-1,1 1 0,1-1 0,-1-1 0,1 1 0,0-2 0,1 1 1,-1-1-1,1 0 0,0-1 0,14 4 0,0-2-9,0-1-1,0-2 1,0 0-1,1-1 0,25-2 1,121-16 111,-74 4-3022,-1 7-3921,-81 5 4118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98 6129,'15'-4'-233,"-10"3"276,0 0 1,0-1-1,0 1 1,0-1-1,-1 0 1,1-1 0,-1 1-1,1-1 1,7-6-1,-9 6 423,0 0 99,0 0 1,0 0-1,1 0 0,-1 0 1,1 1-1,0 0 0,0-1 1,5-1-1,-72-22 436,57 23-960,-1 1 1,0 0-1,1 1 1,-1-1-1,0 1 1,0 0 0,0 1-1,1 0 1,-1 0-1,0 0 1,0 1-1,0 0 1,0 0-1,1 1 1,-10 3-1,6 0-15,1-1-1,0 1 1,0 1-1,1 0 1,-1 0-1,1 0 1,1 1-1,-1 0 1,-8 12-1,-2 5-39,2 1 0,0 0-1,2 1 1,0 1-1,2 0 1,-11 36 0,6 10-77,16-70 84,0 0-1,1 0 0,-1 1 0,1-1 1,0 0-1,0 0 0,0 0 0,1 0 1,-1 0-1,1 0 0,0 0 0,0 0 1,0 0-1,0 0 0,0 0 0,0 0 1,1-1-1,-1 1 0,1 0 0,0-1 1,3 4-1,-2-4 7,1-1 0,-1 0 0,0 0 0,0 0 0,0-1 0,1 1 0,-1-1 0,0 0 0,1 0 0,-1 0 0,0 0 0,1 0 0,-1-1 0,0 1 0,1-1 0,-1 0 0,0 0 0,0-1 0,0 1 0,0 0 0,0-1 0,0 0 0,0 0 0,4-3 0,5-4 39,0 0 0,0-1 0,-1 0 1,12-14-1,-13 12 27,-1 0 1,0-1-1,-1 0 0,0-1 0,6-17 1,-10 22-96,-1 1 1,0-1 0,-1 0-1,0 0 1,0 0-1,-1 0 1,0 0 0,-1 0-1,0-1 1,-1-10 0,1 19-20,-1 0 0,1 1 0,0-1 0,0 0 0,0 0 0,-1 1 0,1-1 0,0 0 0,-1 1 0,1-1 0,-1 0 0,1 1 0,-1-1 0,1 0 0,-1 1 0,1-1 0,-1 1 0,0-1 0,1 1 0,-1 0 0,0-1 0,1 1 0,-1-1 0,0 1 0,1 0 0,-1 0 0,0-1 0,0 1 0,1 0 0,-1 0 0,0 0 0,0 0 0,0 0 0,1 0 0,-1 0 0,0 0 0,0 0 0,1 0 0,-1 1 0,0-1 0,0 0 0,1 0 0,-1 1 0,0-1 0,1 1 0,-1-1 0,-1 1 0,-33 21-5987,34-22 5905,-8 6-3173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5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7205,'6'-4'294,"1"-1"-1,1 1 1,-1 0 0,1 1 0,-1 0 0,1 0 0,0 1 0,0 0 0,14-2 0,-21 4-256,0 1-1,-1-1 1,1 0 0,0 0 0,0 1 0,-1-1 0,1 0 0,0 1 0,-1-1 0,1 1 0,0-1 0,-1 1-1,1-1 1,-1 1 0,1-1 0,-1 1 0,1 0 0,-1-1 0,1 1 0,-1 0 0,1-1 0,-1 1 0,0 0-1,1-1 1,-1 1 0,0 0 0,0 0 0,0 0 0,5 27 350,-4-20-215,15 112 723,-7-44-853,26 100 0,-35-175-52,0-1 1,0 0-1,0 0 1,0 0-1,0 1 1,0-1-1,0 0 1,0 0-1,0 0 1,0 1-1,1-1 1,-1 0-1,0 0 0,0 0 1,0 1-1,0-1 1,0 0-1,1 0 1,-1 0-1,0 0 1,0 0-1,0 0 1,0 1-1,1-1 1,-1 0-1,0 0 1,0 0-1,0 0 1,1 0-1,-1 0 1,0 0-1,0 0 1,1 0-1,-1 0 0,0 0 1,0 0-1,0 0 1,1 0-1,-1 0 1,0 0-1,0 0 1,0 0-1,1 0 1,-1 0-1,0 0 1,0-1-1,0 1 1,1 0-1,-1 0 1,0 0-1,0 0 1,0 0-1,0-1 0,1 1 1,-1 0-1,0 0 1,0 0-1,15-19-156,13-30 104,-27 46 35,13-23 1,-5 4 115,2 1 0,1 1 0,0 0 0,2 0 0,30-34 0,-43 53-77,0 0 0,0 0 0,0 0 0,0 1 0,0-1 0,0 0 0,0 0 0,0 1 0,1-1 0,-1 1 0,0-1 0,0 1 0,1-1 0,-1 1 0,0 0 0,0-1 0,1 1 0,-1 0 0,0 0 0,1 0 0,-1 0 0,0 0 0,1 0 0,-1 1 0,2 0 1,-1 0-2,0 0 0,0 1 1,0-1-1,0 1 1,-1-1-1,1 1 0,-1 0 1,1-1-1,-1 1 1,1 0-1,-1 0 1,0 0-1,1 4 0,5 10 24,-2 1 0,0 0-1,3 22 1,-5-24 8,5 20 32,-3-7-646,2 0 0,12 32 0,-15-50-683,0-1 1,1 1 0,1-1 0,0 0-1,10 12 1,-4-9-997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5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455 220 5857,'1'-4'85,"1"-1"0,-1 0 0,-1 0 0,1 0 1,-1 0-1,0 0 0,0 0 0,0 0 0,-1 0 0,1 1 1,-1-1-1,0 0 0,-1 0 0,1 0 0,-1 1 1,0-1-1,0 1 0,-1-1 0,1 1 0,-1 0 1,0 0-1,0 0 0,0 0 0,0 1 0,-1-1 1,-6-4-1,-2-3 65,-1 1 1,1 0-1,-2 1 0,1 1 1,-1 0-1,0 0 1,-1 2-1,0 0 0,-20-6 1,27 10-120,1 1 0,-1 0 0,0 0 0,0 1 0,1-1 0,-1 2 0,0-1 0,0 1 0,1 0 0,-1 1 0,1 0 0,-1 0 0,1 0 0,0 1 0,0 0 0,0 1 0,0 0 0,0 0 0,1 0 0,-12 11 0,11-9-5,-5 4-12,1 0 1,0 1 0,1 0 0,0 1 0,-9 13-1,18-23-16,0 0 0,0 1-1,-1-1 1,1 0-1,0 0 1,1 1-1,-1-1 1,0 0-1,1 1 1,-1-1-1,1 1 1,0-1-1,0 1 1,0-1-1,0 1 1,0-1 0,0 0-1,1 1 1,-1-1-1,1 1 1,0-1-1,0 0 1,0 1-1,0-1 1,0 0-1,0 0 1,0 0-1,1 0 1,-1 0-1,1 0 1,0 0 0,-1 0-1,1-1 1,0 1-1,0-1 1,0 1-1,0-1 1,4 2-1,15 9 81,1-2-1,0 0 0,33 9 0,-29-10 287,0 1-1,31 16 0,-56-25-349,0-1-1,0 1 1,0 0 0,0-1 0,0 1-1,0 0 1,0 0 0,-1-1-1,1 1 1,0 0 0,-1 0-1,1 0 1,0 0 0,-1 0 0,1 0-1,-1 0 1,1 0 0,-1 0-1,0 0 1,0 0 0,1 1-1,-1-1 1,0 0 0,0 2 0,0 0 6,-1 0 1,0 0 0,1 0-1,-1 0 1,0 0-1,-1 0 1,1 0 0,0 0-1,-3 3 1,-5 7 18,-1 0-1,-21 21 0,25-27-45,-3 3-280,0 0-1,-1-1 1,0 0 0,-1 0 0,0-1 0,0 0-1,-1-1 1,-20 9 0,31-15 40,-12 1-351,6-6-3224,1-6 544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5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7365,'43'-73'490,"-27"43"1141,-16 29-1577,0 1 0,0 0 0,1 0 0,-1-1 0,0 1 0,0 0 0,0-1 0,0 1 0,1 0 0,-1 0 0,0-1 0,0 1 0,1 0 0,-1 0 0,0 0 0,0 0 0,1-1 0,-1 1 0,0 0 0,1 0 0,-1 0 0,0 0 0,1 0 1,-1 0-1,0 0 0,1 0 0,-1-1 0,0 1 0,0 0 0,1 0 0,-1 1 0,0-1 0,1 0 0,-1 0 0,0 0 0,1 0 0,-1 0 0,0 0 0,1 0 0,11 13 706,3 18-236,-1 9-277,2-1 0,1-1 0,2 0 1,2-1-1,1-1 0,2-1 0,29 32 1,-53-67-247,0 1 1,1-1-1,-1 1 0,0-1 1,1 1-1,-1-1 1,1 0-1,-1 1 0,1-1 1,-1 0-1,0 1 1,1-1-1,-1 0 0,1 1 1,0-1-1,-1 0 1,1 0-1,-1 0 1,1 1-1,-1-1 0,1 0 1,-1 0-1,1 0 1,0 0-1,-1 0 0,1 0 1,-1 0-1,1 0 1,0-1-1,-1 1 1,1 0-1,-1 0 0,1 0 1,-1 0-1,1-1 1,13-21 32,0-41 4,-13 56-33,55-304 252,-49 238 100,-7 72-121,1 4-216,0 1 0,1 0-1,-1-1 1,-1 1 0,1 0 0,-1-1-1,1 1 1,-1 0 0,0-1-1,-1 7 1,1-8 1,4 93-68,3 1 0,29 134 1,-35-228-32,-1 1-1,0-1 1,1 1 0,0-1 0,0 1 0,0-1 0,0 0-1,0 1 1,0-1 0,0 0 0,1 0 0,-1 0-1,1 0 1,0 0 0,0 0 0,-1-1 0,1 1-1,0 0 1,0-1 0,1 0 0,-1 1 0,4 1 0,1-1-1006,1-1 1,-1 1-1,1-1 1,-1-1-1,1 1 1,9-2 0,-4 1-1099,-1 0-383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5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84 133 6381,'12'-54'-139,"-9"41"1291,1-1 1,-2 1 0,2-24 0,-4 36 25,-2 5-635,-24 78-138,4 0 1,3 2 0,4 0-1,3 1 1,4 0-1,4 0 1,3 1 0,13 92-1,-8-143-531,-1 6-444,3-1 0,1 0 1,14 42-1,-20-80 467,-1 0 1,1 0 0,0 0 0,0 1-1,0-1 1,0 0 0,1 0 0,-1-1-1,0 1 1,1 0 0,-1 0 0,1-1-1,2 3 1,-3-4-22,0 1 1,0-1-1,0 1 0,0-1 0,0 0 1,0 1-1,0-1 0,0 0 0,0 0 1,0 0-1,0 0 0,0 0 0,0 0 0,0 0 1,0 0-1,0 0 0,0 0 0,0-1 1,0 1-1,0 0 0,1-2 0,2 0-325,0-1-1,0 0 1,0 0-1,-1 0 1,1-1-1,-1 1 1,0-1-1,0 0 0,-1 1 1,1-1-1,2-7 1,11-21-1965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5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6057,'8'-44'-2,"-1"13"1213,-1-1-1,1-46 1,-10 243 2983,3 194-3339,2-318-929,-1 1-528,2-1 0,1 1 0,3-1 0,14 51 0,-19-88 187,-1 0 0,1 0 0,0 0 0,0 0 1,1-1-1,-1 1 0,1-1 0,0 1 0,0-1 0,0 0 0,0 0 0,0 0 0,1 0 0,-1-1 0,1 1 0,6 2 0,6-1-2327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52 6681,'1'-2'15,"-2"1"1,1-1-1,0 0 1,0 0 0,0 0-1,-1 0 1,1 1-1,-1-1 1,0 0 0,1 0-1,-1 1 1,0-1 0,0 0-1,0 1 1,0-1-1,0 1 1,-1-1 0,1 1-1,0 0 1,-1 0-1,1-1 1,-3 0 0,0 0 63,0 0 1,0 0-1,0 1 1,0-1 0,0 1-1,-1 0 1,1 0-1,0 1 1,-7-1-1,-9 1 272,0 1-1,0 1 1,-24 5-1,43-7-340,-203 42 1509,111-20-1643,-2-4 0,0-4-1,-103 2 1,124-10-5639,57-4 3113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1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7420 1736,'-1'-45'1295,"0"37"-911,1 7-328,0 1 0,0-1 0,0 0 1,0 1-1,0-1 0,0 0 0,0 1 0,0-1 1,0 0-1,0 1 0,0-1 0,-1 0 1,1 1-1,0-1 0,-1 1 0,1-1 0,0 0 1,-1 1-1,1-1 0,0 1 0,-1-1 0,1 1 1,-1-1-1,1 1 0,-1 0 0,1-1 0,-1 1 1,0-1-1,1 1 0,-2 0 0,1 0 472,-14 36 602,-25 139 947,-19 195 1,48-290-1720,-80 503 1424,72-470-1518,-11 134 448,11 0 1,15 316-1,13-393-216,7-1-1,8-1 1,7 0-1,95 293 1,-95-370-290,28 88 330,116 239-1,-147-366-274,3-2 0,2-2 0,2-1 0,66 68-1,183 146 352,-240-227-594,2-1 0,1-3 0,2-2 0,1-2 0,63 24 0,-41-20-13,16 7-4,95 26 0,-153-55-6,1-1 0,0-1 1,0-2-1,1-1 0,0-2 0,-1 0 0,37-6 1,-26-2-1,-1-3 0,0 0 0,0-3 0,-1-2 0,-1-1 0,-1-2 1,0-2-1,-1-1 0,-1-2 0,56-46 0,13-25-12,174-198 0,-257 267 11,48-59 2,-3-3 0,-4-3 0,67-127 0,-65 88 8,-5-3 0,43-140 0,-10-15-252,77-402 0,-94 156 209,-4 23 7,-25 225 28,50-273-8,11 52 12,-6 34 48,69-669 253,-93 551-22,28 14-63,-43 256-159,1-108 83,-35 205 57,62-233-1,18 62-35,194-708-239,-264 964-37,7 1 0,6 3 1,89-167-1,-129 278 80,28-55-110,3 1 1,54-70-1,211-273-128,-279 378 274,2 2 0,2 2-1,1 0 1,59-49 0,-75 74 3,-1 1 0,2 1 1,0 1-1,0 0 0,0 1 0,1 2 1,1 0-1,-1 0 0,1 2 0,0 1 1,0 1-1,1 0 0,-1 2 0,0 0 0,1 2 1,21 2-1,-6 0-18,0 2 0,-1 1 1,0 2-1,57 21 0,-73-22 5,-1 2 0,0 1 0,-1 0 0,0 1 0,-1 1-1,0 0 1,-1 2 0,0 0 0,23 27 0,-1 8-5,-2 2-1,-2 2 1,31 64 0,64 177-1,-89-180 23,51 225-1,-21 126-5,-59-316-1,15 102-47,-24-243 37,-1-1 1,0 1-1,-1 0 1,0 0-1,0 0 1,-1 0-1,0 0 1,0-1-1,0 1 1,-4 8 0,4-13 5,0 0 1,0-1-1,-1 1 1,1-1-1,-1 1 1,1-1-1,-1 0 1,0 0 0,0 1-1,0-1 1,0-1-1,0 1 1,0 0-1,-1 0 1,1-1 0,-1 1-1,1-1 1,-1 0-1,1 0 1,-1 0-1,0 0 1,0 0 0,1 0-1,-1-1 1,0 0-1,0 1 1,0-1-1,0 0 1,0 0 0,-3-1-1,-24-3-29,1-2 0,1-1 0,-1-1 0,1-1 0,0-2 0,1 0 0,0-2 0,-27-19 0,-196-145-531,205 142 471,32 24 67,8 7-40,7 8-12,18 22 0,3 9 26,15 22-23,67 80 1,-91-122 80,0 0 1,1-1 0,1 0 0,0-2 0,1 1 0,0-2-1,1 0 1,0-2 0,32 13 0,-40-19-6,0-1 1,0 0-1,1 0 1,-1-1 0,0-1-1,1 0 1,-1 0-1,1-1 1,-1 0-1,0-1 1,0 0-1,0-1 1,0 0 0,0 0-1,0-1 1,-1-1-1,1 1 1,-1-2-1,-1 1 1,1-1-1,10-9 1,11-11-5,-1-1-1,-1-2 1,-2 0-1,29-41 1,-2-10-5,71-139 1,-13 19-1109,-109 196 959,0 1 1,1-1-1,-1 1 1,1-1-1,0 1 0,-1 0 1,1 0-1,5-3 1,-8 5 106,0 1-1,1 0 1,-1 0 0,1 0-1,-1 0 1,1-1 0,-1 1-1,0 0 1,1 0 0,-1 0-1,1 0 1,-1 0 0,1 0-1,-1 0 1,1 0 0,-1 0-1,0 1 1,1-1 0,-1 0-1,1 0 1,-1 0-1,1 0 1,-1 1 0,0-1-1,1 0 1,-1 0 0,0 1-1,1-1 1,0 1 0,10 24-1538,-3 11-576,-3 1 0,2 38 0,-2-20-125,1 7-762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1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5467 180 2992,'24'-6'240,"-16"4"-93,0 0 1,0 0 0,0 0-1,0-1 1,-1 0-1,1-1 1,10-6-1,-18 9-105,1 0 0,-1 0 0,1 0 0,-1 0 0,1 0 0,-1 0 0,0 0 0,1 0 0,-1 0 0,0 0 0,0 0-1,0 0 1,0 0 0,0 0 0,0 0 0,0 0 0,0 0 0,-1 0 0,1 0 0,0 0 0,-1 0 0,1 0 0,0 0-1,-1 0 1,1 0 0,-1 0 0,0 0 0,1 0 0,-1 0 0,0 1 0,1-1 0,-1 0 0,0 0 0,0 1 0,0-1-1,-1 0 1,-33-26 770,16 18-527,-1 1 1,0 1 0,0 0-1,-1 2 1,-21-3-1,-110-10 614,88 12-550,-147-9 1204,-284 14 0,-206 62 1159,31 37-568,17 60 87,18 47-456,514-162-1361,3 6 0,1 4 0,3 6 0,3 5 0,-156 117 0,190-119-77,3 4 0,2 3 0,4 3 0,-83 114-1,59-56 176,6 5-1,-67 144 1,122-217-417,3 3 0,3 0 0,3 1 0,3 1 0,3 1 0,-12 106 0,24-113-37,2 1 1,3-1 0,2 0-1,3 0 1,3 0 0,2-1 0,35 103-1,-14-75-26,5-2 0,3-2-1,3-1 1,5-3 0,3-2-1,3-2 1,3-2 0,4-3 0,2-3-1,83 69 1,43 19 19,7-9-1,368 209 1,-434-286-52,2-7 0,183 61-1,-208-91-18,2-4 1,1-5-1,183 15 0,-135-32-3,0-7 1,1-7 0,199-34 0,-92-8-64,284-93 1,-397 91-20,-3-6 0,-1-7 0,-4-6 0,-3-6 0,-4-7 1,-3-5-1,230-199 0,-286 215-29,-4-4 0,-3-2 0,-4-4 1,-3-3-1,-4-2 0,-4-3 0,48-105 0,-54 87-17,63-197-1,-98 247 93,-1-2-1,-4 0 0,-2 0 0,-2-1 0,-3-83 1,-7 101 37,-2 0 1,-2 0-1,-2 1 1,-23-68-1,-78-153-24,71 181 42,-4 1 0,-4 3 0,-2 2 0,-98-115 0,109 150 10,-2 1 0,-1 2 0,-2 1 0,-2 3 0,-1 2 0,-1 1 0,-2 3 0,-88-38 0,72 42 50,-1 4 0,-1 1 0,-1 4 0,-104-10 1,50 18-1722,-207 12 0,279 0 199,17-2-1382,-45-1 0,67-3 1131,0 0 0,0-1 0,0 0 0,-16-5 0,8-1-3639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1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2146 610 6837,'75'-32'-679,"-28"13"952,0-3 0,-2-1 0,46-31 1,-88 52-187,0 0 1,0-1 0,0 1 0,0-1 0,0 0-1,-1 0 1,1 0 0,-1 0 0,0-1 0,0 1-1,0 0 1,0-1 0,-1 0 0,1 1 0,-1-1 0,0 0-1,0 0 1,0 1 0,-1-1 0,1 0 0,-1 0-1,0 0 1,0 0 0,0 0 0,-1 0 0,1 0-1,-1 0 1,0 1 0,0-1 0,0 0 0,-1 0-1,1 1 1,-1-1 0,0 1 0,0-1 0,0 1-1,0 0 1,-5-5 0,-4-3 0,0 0 0,-1 1 0,-1 0-1,1 0 1,-1 2 0,-1 0 0,0 0 0,0 1 0,0 1 0,-1 0-1,0 1 1,-21-4 0,-4 0 99,-1 2 0,1 2 0,-66 0-1,49 7-4,1 2 0,-1 3 0,2 2 0,-1 3-1,1 2 1,-64 26 0,54-14 58,2 3 1,1 3-1,1 2 1,-94 72-1,85-48 77,2 4-1,3 3 0,2 3 0,4 2 1,3 3-1,-89 151 0,35-15 423,-123 324 0,165-366-537,-69 188 114,109-271-235,5 0 0,-18 119 0,32-144-74,3 1-1,3 0 0,2 0 1,3 0-1,2 0 0,3 0 1,3-1-1,2 0 0,3-1 0,27 69 1,-17-66-9,3 0 1,3-3-1,2 0 0,2-2 1,49 57-1,-53-75 7,3-3-1,0 0 0,3-3 1,0 0-1,3-3 0,0-1 1,75 38-1,7-11-17,2-5 0,235 60 0,272 20-79,-442-99 23,200 8 1,-306-36 31,0-3 0,0-5 0,0-2 0,158-37 0,-209 35 24,-1-1 0,0-2-1,-1-1 1,0-1-1,-1-1 1,-1-2-1,0-1 1,-1-1 0,30-28-1,-31 21-2,-1 0 0,-2-2 0,0-1 0,-2-1 0,-1 0 0,-2-2 0,-1 0 0,14-36 0,0-17-20,-3 0-1,17-93 1,20-182-36,-36 181 30,7-20-5,58-436-71,-89 555 101,-3 0 0,-4-1-1,-3 1 1,-4 0 0,-37-153 0,19 146 7,-4 2-1,-4 1 1,-4 1-1,-3 3 1,-90-130-1,59 112 15,-3 4-1,-5 3 0,-165-143 0,178 179 16,-3 3-1,-2 4 1,-2 2 0,-2 4 0,-89-35-1,30 26 42,-2 5 0,-185-36-1,211 54-236,-44-9-3284,155 37 3212,0-1 0,-1 1 0,1 0 0,-1-1 0,1 1 0,0 0 0,-1 0 0,1 0 0,0 0 0,-1 0 0,1 0 0,-1 1 0,1-1 0,0 0 0,-1 1 0,1-1 0,0 1 0,-1 0 0,1-1 0,0 1 0,0 0 0,0-1 0,0 1 0,0 0 0,0 0 0,0 0 0,0 0 0,0 0 0,0 0 0,0 1 0,0-1 0,1 0 0,-1 0 0,1 0 0,-1 1 0,0 2 0,2 10-3650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3132,'84'27'1678,"-61"-19"-824,0 0 0,39 6-1,-48-12-163,-1 0-1,1-1 1,0-1-1,0 0 0,0-1 1,26-5-1,-37 5-290,-4 0-374,1 1 0,0-1 0,0 0 0,0 1-1,-1-1 1,1 0 0,0 1 0,0-1 0,-1 0-1,1 1 1,-1-1 0,1 1 0,-1-1 0,1 1-1,-1-1 1,1 1 0,-1-1 0,1 1 0,-1-1-1,1 1 1,-1 0 0,0-1 0,1 1 0,-1 0-1,0-1 1,1 1 0,-1 0 0,0 0 0,0 0-1,-35-3 253,-37 14-96,61-6-163,0 0 0,0 1-1,0 0 1,1 1 0,-1 0 0,2 1 0,-1 0-1,1 0 1,0 1 0,1 1 0,0 0-1,-11 15 1,2 0 4,2 0 0,0 1 0,2 0 0,-16 41 0,24-51 25,1 1 1,0 0-1,1 0 1,0 0 0,2 0-1,0 1 1,1-1-1,1 1 1,0-1 0,5 30-1,-3-39-47,-1 0 1,2-1-1,-1 1 0,1 0 1,0-1-1,1 0 0,0 0 1,0 0-1,0 0 0,1-1 1,0 1-1,1-1 0,-1 0 1,1-1-1,0 1 0,0-1 1,1-1-1,-1 1 0,1-1 1,0 0-1,1 0 0,-1-1 1,0 0-1,1-1 0,10 3 1,-2-2-391,0 0 0,0-1 1,0-1-1,0-1 0,0 0 1,28-5-1,-3-2-3185,56-18-1,-65 14 640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70 6689,'-15'-40'-438,"4"10"4200,8 34-2213,3 20-1322,13 627 2165,-10-484-2594,-3-165 136,12-27-124,26-75 26,-17 45 111,40-79 0,-60 132 51,0 0 1,0 0 0,0 0 0,0 0 0,1 0-1,-1 0 1,1 0 0,-1 1 0,1-1-1,-1 0 1,1 1 0,0 0 0,0-1 0,3-1-1,-4 3 1,-1 0 1,1 0-1,0 0 0,0 0 0,-1 0 0,1 0 0,0 1 0,-1-1 0,1 0 0,0 0 0,-1 1 0,1-1 0,0 0 1,-1 1-1,1-1 0,0 0 0,-1 1 0,1-1 0,-1 1 0,1-1 0,-1 1 0,1-1 0,-1 1 0,0-1 0,1 1 1,-1 0-1,1-1 0,-1 1 0,0 1 0,5 9-9,-1 1 0,0 0 0,-1 0 1,2 15-1,2 6 6,0-12-25,0 5 112,2 0 0,1 0 0,2-1 0,18 31 0,-27-50-61,1 0 1,0-1-1,0 0 1,0 0-1,1 0 1,0 0 0,0-1-1,0 0 1,1 0-1,-1 0 1,1-1-1,0 0 1,0 0 0,0 0-1,0-1 1,1 0-1,-1 0 1,0 0-1,1-1 1,0 0 0,-1 0-1,1-1 1,8 0-1,7-3-19,-1 0 1,0-1-1,0-2 0,0 0 0,0-1 0,-1-1 0,-1-1 1,1 0-1,-1-2 0,-1 0 0,30-25 0,-17 11-19,-2-1-1,-1-2 0,-1-1 0,-1-1 0,33-51 1,-46 61-3,-1-1 1,0 0-1,11-31 1,-21 46 10,0 0 0,0 0 1,0 0-1,-1 0 0,0-1 0,0 1 0,0 0 1,-1 0-1,0-1 0,-1 1 0,1 0 0,-1-1 1,0 1-1,-1 0 0,1 0 0,-1 0 0,-5-10 1,6 15 5,1-1 0,-1 1 1,0-1-1,0 1 1,0-1-1,0 1 0,-1 0 1,1 0-1,0 0 1,0 0-1,-1 0 0,1 0 1,-1 0-1,1 0 1,-1 0-1,1 0 1,-1 1-1,1-1 0,-1 1 1,0-1-1,1 1 1,-1 0-1,-2-1 0,0 2 2,1-1-1,-1 1 0,1-1 0,-1 1 0,1 0 0,0 0 0,0 1 1,-1-1-1,1 1 0,0-1 0,-3 3 0,-1 1 3,0 0 0,0 1-1,1 0 1,-1 0 0,1 0-1,1 1 1,-1 0 0,-7 12-1,8-5 6,0-1-1,1 1 1,1 0-1,0 0 0,1 0 1,0 1-1,1-1 1,1 0-1,0 1 1,1-1-1,1 0 0,5 24 1,-3-20-42,0 0 1,2 0 0,0-1-1,1 0 1,1-1-1,0 1 1,1-1-1,1-1 1,19 23 0,-25-33-129,1-1 1,0 1 0,0-1 0,0 0 0,0-1 0,1 1 0,0-1-1,-1 0 1,1 0 0,0-1 0,1 0 0,-1 0 0,0 0-1,0-1 1,1 0 0,-1 0 0,1-1 0,9 0 0,3-2-831,0 0-1,0-1 1,0-1 0,-1-1 0,19-8-1,11-6-1820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428 169 6589,'3'0'1,"1"-1"0,-1 0 1,0 0-1,0 0 1,0 0-1,0 0 1,-1-1-1,1 1 1,0-1-1,0 1 0,-1-1 1,1 0-1,-1 0 1,0-1-1,4-3 1,-5 4 27,0 0 0,0 0-1,0 1 1,-1-1 0,1 0 0,-1 0 0,1 0 0,-1 0 0,0 0 0,1 0 0,-1 0 0,0 0-1,0 0 1,-1 0 0,1 0 0,0 0 0,-1 0 0,1 0 0,-2-2 0,0-1 43,-1-1 0,0 1 0,0-1 0,-1 1 0,1 0 0,-1 0 0,0 1 0,-1-1 0,1 1 0,-1 0 0,0 0 0,0 1 0,0-1 0,-10-4 0,5 3 29,0 1 1,0 0-1,0 1 0,0 0 0,-1 0 0,1 1 1,-1 0-1,0 1 0,1 1 0,-1 0 0,0 0 1,0 1-1,1 0 0,-22 5 0,21-2-27,0 0 0,-1 1 0,1 1 0,1-1 0,-1 2 0,1 0 0,0 0 0,1 0-1,0 1 1,0 1 0,0 0 0,1 0 0,-7 11 0,4-5 16,0 1 0,1 1 0,1-1 0,1 2 0,0-1 0,1 1-1,1 0 1,-6 29 0,11-41-99,0 0 1,0 0-1,1 0 0,-1 0 0,1 0 0,1 0 0,-1 0 0,1 0 1,0 0-1,0 0 0,1 0 0,0 0 0,0-1 0,0 1 0,1 0 1,0-1-1,0 0 0,0 0 0,0 0 0,1 0 0,0 0 0,0-1 1,1 1-1,-1-1 0,1 0 0,-1-1 0,1 1 0,1-1 0,-1 0 1,9 4-1,1-2-529,0-1 0,0-1 1,1 0-1,-1-1 0,1-1 1,-1 0-1,1-1 0,0 0 1,-1-2-1,1 0 0,20-5 1,8-4-2513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94 6669,'-10'-23'-204,"6"15"334,1-1 0,-1 1 0,-1 0 0,0 0 1,0 0-1,-12-13 0,17 20 179,-13 34 501,-12 94-302,7 1-1,5 1 1,4 161-1,9-253-1021,1 0 0,2 0-1,2 0 1,10 40 0,-14-74 287,-1-1 0,1 0 0,0 0 0,0 1 0,0-1 0,0 0 0,0 0 0,0 0 0,0 0 1,1 0-1,-1-1 0,1 1 0,-1 0 0,3 1 0,9 6-2467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52 6221,'8'-17'-79,"12"-17"-155,-20 34 278,-19 22 151,18-20-167,-16 16 77,-1-1 0,-1-1 0,0 0 0,-1-1 0,-1-2 0,-39 21 0,29-17 204,0 2 0,-30 24 0,57-40-237,1 0 1,-1 0-1,1 0 1,0 1-1,0 0 0,0-1 1,1 1-1,-1 0 1,1 0-1,0 0 1,0 1-1,0-1 1,0 0-1,1 1 1,0-1-1,0 1 1,-1 8-1,2-6 17,1 0 1,-1 0-1,1-1 0,1 1 0,-1 0 1,1-1-1,1 1 0,-1-1 1,1 1-1,0-1 0,4 6 0,3 3 82,1 0-1,0 0 0,1-1 1,1-1-1,0 0 0,1-1 0,0 0 1,19 10-1,-18-12-62,1-2-1,1-1 1,0 0 0,0-1-1,0 0 1,33 5 0,-10-5-630,78-1-1,-93-6-516,-30 17-7520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6581,'26'-17'203,"-12"9"-69,-1-1 0,0-1 0,0 0-1,11-12 1,-21 19-222,1 0 0,0 0 0,0 0-1,0 0 1,0 1 0,1 0 0,-1-1-1,1 2 1,-1-1 0,1 1 0,0-1 0,0 1-1,-1 0 1,1 1 0,0-1 0,0 1-1,6 1 1,13 0-185,0 2 0,33 7 1,-3 0 1512,-47-9-1161,22 1 1234,-28-1-1274,-1-1 0,1 0-1,0 0 1,-1 0-1,1 0 1,0 0 0,-1 0-1,1 0 1,-1 0 0,1-1-1,0 1 1,-1 0 0,1 0-1,-1 0 1,1-1 0,0 1-1,-1 0 1,1 0 0,-1-1-1,1 1 1,-1-1 0,1 1-1,-1 0 1,1-1 0,-1 1-1,0-1 1,1 1 0,-1-1-1,0 1 1,1-1 0,-1 0-1,0 1 1,0-1 0,1 0-1,-2-1 29,1 1 0,-1-1 0,0 1 0,1-1 0,-1 1 0,0 0 1,0-1-1,0 1 0,0 0 0,0 0 0,0 0 0,-1 0 0,1-1 0,0 2 0,0-1 0,-1 0 0,1 0 0,-2-1 0,-30-14 723,30 15-650,0-1-65,-1 1 1,1 0-1,-1-1 1,1 1-1,-1 1 1,0-1-1,0 1 1,1-1-1,-1 1 0,0 0 1,0 0-1,1 1 1,-1-1-1,0 1 1,1 0-1,-1 0 1,0 0-1,-5 3 1,3-1-3,1 0 0,-1 1 1,1 0-1,-1 0 0,1 1 1,1-1-1,-1 1 0,1 0 1,-8 11-1,4-3 28,1 0-1,0 0 1,1 0 0,0 1 0,1 0 0,1 0-1,0 0 1,1 1 0,-2 17 0,5-19-26,0-1 0,1 1 0,1 0-1,0 0 1,0-1 0,1 1 0,1-1 0,0 0 0,1 0 0,0 0 0,1 0 0,0-1 0,1 0 0,0 0 0,1-1 0,0 0 0,1 0 0,0-1 0,0 0 0,1-1 0,0 0 0,16 10 0,-3-4-1,0 0 1,2-2 0,-1 0-1,2-2 1,-1-1 0,1-1-1,1-1 1,-1-1 0,46 4 0,-39-8-10,0-2 1,1-1 0,-1-1-1,52-10 1,-69 8-29,0 0-1,0-1 1,0 0 0,0-1-1,-1-1 1,0-1 0,-1 0-1,1-1 1,-2 0-1,1-1 1,12-13 0,-19 15-15,0 0 0,-1-1 1,0 1-1,-1-2 0,0 1 1,0 0-1,-1-1 0,0 0 1,-1 0-1,0 0 1,0 0-1,-1 0 0,-1-1 1,0 1-1,0-1 0,-1 1 1,0-1-1,-1 1 0,0-1 1,-1 1-1,0-1 1,-4-10-1,0-2 26,-2 0-1,0 1 1,-2 1 0,0-1-1,-2 2 1,0-1 0,-1 2-1,-30-35 1,34 45-60,0 0-1,0 1 1,-1 0 0,0 1 0,-1 0-1,0 1 1,0 0 0,-15-5-1,20 9-294,1 0-1,-1 0 1,1 1-1,-1 0 1,0 0-1,1 1 1,-1 0-1,0 0 1,-6 0-1,8 1-294,1 0-1,0 0 0,-1 0 0,1 0 1,-1 0-1,1 1 0,0-1 0,0 1 0,0 0 1,0 0-1,0 0 0,0 0 0,1 1 1,-1-1-1,-4 6 0,1 3-3304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7749,'35'-17'-714,"-22"1"1639,-1 0 1,0-2-1,-1 1 1,13-32-1,-18 38 554,10 39-701,-13-19-689,53 138 903,-48-129-896,2-1-1,0 0 1,1 0 0,0-1-1,28 29 1,-36-42-94,1 0 1,-1 1-1,1-2 0,0 1 0,0 0 1,0-1-1,0 1 0,0-1 0,0 0 1,1 0-1,-1-1 0,1 0 0,-1 1 0,1-1 1,0-1-1,-1 1 0,1-1 0,6 0 1,-4-1 2,1 0 0,-1-1 1,0 0-1,0 0 0,0-1 1,0 0-1,0 0 0,-1 0 1,1-1-1,9-7 0,2-4 6,-1-1-1,-1 0 1,0-1 0,-1 0-1,-1-2 1,18-27-1,82-150 45,-114 196-56,0 0 0,0 0 0,0-1 1,0 1-1,0 0 0,0 0 0,0 0 0,0 0 0,0 0 0,1 0 0,-1-1 1,0 1-1,0 0 0,0 0 0,0 0 0,0 0 0,0 0 0,0 0 0,1 0 0,-1 0 1,0 0-1,0-1 0,0 1 0,0 0 0,0 0 0,1 0 0,-1 0 0,0 0 1,0 0-1,0 0 0,0 0 0,0 0 0,1 0 0,-1 0 0,0 0 0,0 0 0,0 0 1,0 0-1,0 1 0,1-1 0,-1 0 0,0 0 0,0 0 0,0 0 0,0 0 1,0 0-1,1 0 0,-1 0 0,0 0 0,0 0 0,0 1 0,0-1 0,0 0 0,0 0 1,0 0-1,0 0 0,0 1 0,6 14-12,0 30 24,-5-32-23,3 2 34,0-1 0,0 0 0,1 0 0,1 0 0,1-1 0,0 1 0,0-1 0,1-1 0,1 0 0,0 0 0,1-1 0,0 0 0,1 0 0,0-1 0,0-1 0,23 15 0,-20-15-192,1-1 0,0 0 1,1-1-1,-1 0 1,1-2-1,24 6 1,-28-8-359,1-1 1,0-1-1,0 0 0,0 0 1,-1-2-1,1 1 1,0-2-1,22-4 1,-25 2-226,-1 1 0,0-1 1,0-1-1,0 0 0,0 0 1,-1-1-1,13-11 0,8-7-1547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75 133 6353,'3'-18'135,"-1"10"207,-1-1 0,1 1 0,-2-1 0,1 1 0,-1-1-1,0 1 1,-1-1 0,0 1 0,-1-1 0,1 1 0,-5-13 0,5 20 69,-1 7-26,-12 32 49,2-1 1,2 2-1,1-1 1,-5 63-1,3 166 654,15-159-574,25 153 0,-17-197-1523,2-1 1,3 0-1,43 101 0,-55-154 262,0 0 0,1 0 0,0 0 0,0-1 0,1 0 0,1 0 0,-1 0 0,18 13 0,3-3-2314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1056 47 7001,'-3'-4'7,"-1"1"1,1-1 0,-1 0-1,0 1 1,0 0 0,-1 0-1,1 0 1,-1 1 0,1-1 0,-1 1-1,0 0 1,0 0 0,0 1-1,0-1 1,0 1 0,-10-1-1,-9 0 405,-1 1 0,-32 3 0,31-1-173,-194 19 1451,19-1-649,-6-13-1396,31 0-6011,141-4 3606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2460,'21'-64'2897,"-20"63"-2369,-1-9 4105,-1 65-3480,5 98 338,21 33 215,84 309 0,-99-458-1533,15 47-1165,-41-91-9901,5-5 7887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 4748,'0'0'16,"0"0"-1,-1 0 1,1 0 0,0 0-1,0-1 1,0 1-1,0 0 1,0 0-1,0 0 1,0 0-1,0 0 1,0-1-1,0 1 1,0 0-1,0 0 1,0 0-1,0 0 1,0-1 0,0 1-1,0 0 1,0 0-1,0 0 1,0 0-1,0 0 1,1-1-1,-1 1 1,0 0-1,0 0 1,0 0-1,0 0 1,0 0-1,0 0 1,0 0-1,0-1 1,1 1 0,-1 0-1,0 0 1,0 0-1,0 0 1,0 0-1,0 0 1,1 0-1,-1 0 1,0 0-1,0 0 1,0 0-1,0 0 1,1 0-1,-1 0 1,0 0 0,0 0-1,0 0 1,0 0-1,0 0 1,1 0-1,-1 0 1,0 0-1,9 11 238,-8-9-226,0 0 0,0 0 0,0 0 0,0-1 0,-1 2 0,1-1 0,-1 0 0,1 0 0,-1 0 1,0 0-1,0 0 0,0 0 0,0 0 0,0 0 0,0 0 0,0 1 0,-1 1 0,0-2 11,-10 19 297,1 2 0,1 0 1,2 0-1,0 0 0,1 1 0,-3 30 0,5 28-74,4 0 0,4-1-1,17 100 1,65 244-4847,-82-406 4082,20 80-2366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7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6505,'1'3'-36,"0"0"1,0 0-1,0 0 0,0 0 1,0 0-1,-1 0 1,1 0-1,-1 0 1,0 1-1,0-1 1,0 0-1,0 0 1,-1 0-1,1 0 1,-1 0-1,0 0 1,1 0-1,-2 0 1,1 0-1,0 0 1,-1 0-1,1 0 0,-3 2 1,-6 10 426,-1-1 0,0 0 0,-16 15 0,-14 17 834,34-34-1055,0 1 1,1 0-1,0 0 1,1 1 0,0 0-1,2 0 1,-1 0-1,2 0 1,-2 23 0,1 19 137,6 63 1,-1-91-219,71 724-2235,-46-527-2058,-20-161 1553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6305,'-3'16'-198,"0"0"1,2 0 0,0 1 0,1 26 0,-1 30 253,-5-15 420,-3 0-1,-26 95 1,18-90-110,2 1 0,4 0 0,2 1 0,-1 91 1,25 263-1506,-1-155-2765,-13-212 2170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4940,'16'112'500,"-5"0"-1,-6 0 1,-8 126-1,-12-25-559,16 271 1,12-236-3159,-10-161 1473</inkml:trace>
  <inkml:trace contextRef="#ctx0" brushRef="#br0" timeOffset="1">67 2658 5008,'-31'232'527,"16"-139"567,4 1 0,2 157 0,32 58-1695,-3-104-3139,-13-131 1120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6597,'7'66'-26,"-2"-31"132,-1 0-1,-2 0 1,-2 0-1,-1 0 1,-1 0-1,-10 48 1,-9-1 10,2-12-296,2 0 1,4 2-1,-8 129 0,20-35-2841,2-106 1191</inkml:trace>
  <inkml:trace contextRef="#ctx0" brushRef="#br0" timeOffset="1">4 1948 5328,'28'227'1609,"0"339"-1,-30-490-1375,-3 8-725,5 0 0,18 143 0,7-91-2734,-7-65 1006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5625,'-2'64'1297,"-21"127"1,-32 61-13,40-187-1263,-22 117-4573,30-133 1431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7489,'-7'27'467,"2"0"0,0 0 0,2 0 0,2 1 0,2 54 0,0-30-254,4 122 280,1-18-1455,-8-52-2784,-1-75 1620,0 4-181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4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57 792,'0'-8'264,"0"2"-88,3 1-68,-3-1 4,3-3-92,-3 4-40,3-4-220,0 1-448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4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 1188,'-16'-10'7071,"28"17"-6602,0-1 1,1-1 0,0 0-1,0 0 1,0-1 0,23 3 0,17 6 77,119 24 926,192 47-282,-345-80-1103,157 47 738,-141-37-668,0 0-1,-1 3 0,-1 1 1,-1 1-1,-1 2 1,33 28-1,-19-11-49,-2 3 0,-2 1 0,43 58 0,-62-72-14,17 21 353,-2 1 1,-2 2-1,43 88 0,-48-74-197,47 120 398,-65-139-595,12 86 1,-10-42-21,-4-10 87,-10-80-108,4 25 6,-1-2 12,-2-15-25,1-1 1,-1 1 0,2-1-1,-1 0 1,1 0 0,0 0-1,0 0 1,7 9 0,-8-12-4,-1-3-7,-1 1-1,0-2-5,1 0-326,0-1 36,0 0 0,-1 0 1,1 0-1,0 0 0,0 0 1,0 0-1,0 0 0,0 0 1,0-1-1,0 1 0,0 0 1,0 0-1,0-1 0,0 1 1,-1-1-1,1 1 1,0-1-1,0 1 0,0-1 1,-1 1-1,1-1 0,0 0 1,-1 1-1,1-1 0,-1 0 1,1 1-1,0-1 0,-1 0 1,1-1-1,21-28-5193,-10 13 1863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1:07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4439 436 2040,'-52'-79'4165,"65"107"-3946,1 0 0,2-1 0,22 30 0,-1 0-87,605 916 814,-314-487-717,-36 22-118,-282-489-129,-6-13 4,-1 0 0,1 0 0,-1 1 0,0 0-1,0 0 1,-1 0 0,0 0 0,0 0 0,-1 0 0,1 12 0,-2-18 13,0 0 0,0-1 0,0 1 0,0-1 0,-1 1 0,1-1 0,0 1 0,0-1 0,-1 1 0,1-1 0,0 1 0,-1-1 0,1 1 0,0-1 0,-1 1 0,1-1 0,0 1 0,-1-1 0,1 0 0,-1 1 0,1-1 0,-1 0 0,1 1 0,-1-1-1,1 0 1,-1 0 0,0 0 0,1 0 0,-1 1 0,1-1 0,-1 0 0,1 0 0,-1 0 0,0 0 0,1 0 0,-1 0 0,1 0 0,-1 0 0,1-1 0,-1 1 0,0 0 0,1 0 0,-1 0 0,1-1 0,-1 1 0,1 0 0,-1 0 0,1-1 0,-1 1 0,0-1 0,-31-20-6,29 18 5,-119-93-25,5-5 0,4-5-1,-177-216 1,40-10-22,-116-142-36,-216-136-80,-51 56-108,613 539 216,20 14 32,6 9 8,60 59-8,50 51 13,168 224 1,7 111-15,-120-180 1,329 472-11,-26-40-65,-461-686 80,-2-3-9,0 1 0,-1 1-1,-1 0 1,8 20 0,-17-38 27,2 11-14,-4-9 2,-8-9-18,-91-104 29,-99-140-1,-75-147-3,-35-46 5,141 228 2,-10 7 1,-9 8 0,-413-340 0,550 501-8,-15-13-106,-99-59-1,137 100 87,28 12 27,0 0 0,-1 0 0,1 0 0,0 0 1,-1 0-1,1 0 0,0 0 0,-1 0 0,1 0 0,0 0 0,-1 0 0,1 0 1,0 0-1,-1 0 0,1 0 0,0 0 0,-1 0 0,1 0 0,0 0 0,0 1 1,-1-1-1,1 0 0,0 0 0,-1 0 0,1 1 0,0-1 0,0 0 0,-1 0 1,1 1-1,0-1 0,0 0 0,0 1 0,0-1 0,-1 0 0,1 0 0,0 1 1,0 3-3,1 0 0,0 0 0,0-1 0,0 1 0,0 0 0,0-1 0,1 1 0,-1-1 0,1 0 0,4 6 0,53 85 2,84 99-1,-62-87-2,357 469-37,231 316 304,-573-759-220,159 243-16,-253-371-29,25 49-49,-25-49 43,0-1-1,-1 1 1,0 0 0,0 0 0,0 0-1,0 0 1,0 0 0,-1 0 0,0 0 0,0 0-1,-1 7 1,1-10 7,0-1-1,0 1 0,0-1 1,0 1-1,-1 0 1,1-1-1,0 1 0,0-1 1,-1 1-1,1 0 1,0-1-1,-1 1 0,1-1 1,-1 1-1,1-1 1,-1 1-1,1-1 0,-1 0 1,1 1-1,-1-1 0,1 1 1,-1-1-1,1 0 1,-1 0-1,0 1 0,1-1 1,-1 0-1,0 0 1,0 0-1,-21-6-31,-20-27-13,40 32 42,-179-185-81,57 54 71,-131-125 11,-404-389-66,576 570 49,-208-178-231,283 247 223,5 5 14,1-1 0,-1 1 1,0 0-1,0 0 0,0 0 0,0 0 1,-1 0-1,1 0 0,0 1 0,-1 0 1,1 0-1,-7-2 0,10 4 11,-1-1 0,1 1 0,-1 0-1,1-1 1,-1 1 0,1 0 0,-1-1 0,1 1-1,0 0 1,-1-1 0,1 1 0,0 0 0,0 0-1,-1-1 1,1 1 0,0 0 0,0 0 0,0 0-1,0-1 1,0 1 0,0 0 0,0 0 0,0-1-1,1 1 1,-1 0 0,0 0 0,0-1 0,1 1-1,-1 0 1,0 0 0,1 0 0,11 32-26,27 42-3,3-1 0,4-2 0,69 84-1,-54-74 22,729 1068 59,-301-417 278,-456-674-233,-84-116 84,-41-63-123,-351-416 96,103 193-101,-197-212-133,245 218-109,-247-270-460,523 591 615,-16-19-150,-46-37 0,78 72 186,-1-1-1,1 1 1,0 0 0,0 0-1,0 0 1,0 0 0,0 0-1,0-1 1,0 1 0,0 0-1,-1 0 1,1 0 0,0 0-1,0 0 1,0 0 0,0-1-1,0 1 1,-1 0 0,1 0-1,0 0 1,0 0-1,0 0 1,0 0 0,-1 0-1,1 0 1,0 0 0,0 0-1,0 0 1,0 0 0,-1 0-1,1 0 1,0 0 0,0 0-1,0 0 1,-1 0 0,1 0-1,0 0 1,0 0 0,0 0-1,0 0 1,-1 0-1,1 1 1,0-1 0,0 0-1,0 0 1,0 0 0,0 0-1,0 0 1,-1 0 0,1 1-1,0-1 1,0 0 0,0 0-1,0 0 1,0 0 0,0 1-1,0-1 1,2 16-62,9 20 12,51 98-26,6-3 1,122 178-1,203 224-46,-308-424 101,247 321-37,242 320 230,-508-665-127,97 141 58,-203-257 158,-854-849 178,542 530-380,190 187-34,-335-309-323,495 470 296,1 0 0,-1 1-1,0-1 1,0 1 0,0 0 0,1-1 0,-1 1-1,0 0 1,-1 0 0,1 0 0,0 1-1,-3-2 1,4 2 3,1 1-1,0-1 1,-1 0 0,1 0-1,0 1 1,-1-1 0,1 0-1,0 1 1,0-1 0,-1 0-1,1 1 1,0-1 0,0 1-1,0-1 1,-1 0-1,1 1 1,0-1 0,0 1-1,0-1 1,0 0 0,0 1-1,0-1 1,0 1 0,0-1-1,0 1 1,0-1-1,0 0 1,0 1 0,0-1-1,0 1 1,0-1 0,1 0-1,-1 1 1,0-1 0,0 1-1,1-1 1,24 57-33,107 165 36,249 318 1,211 167 118,-259-317 130,-285-333-180,165 182 367,-337-368-237,46 43-144,-422-454 92,63 65-63,-507-406-448,935 875 283,6 7 30,11 17 13,27 32 18,190 284-34,-85-118 30,472 582 26,-553-726 6,153 195-31,-209-264 20,28 46-10,-25-26 34,-6-22-21,0-1 0,0 1 0,0-1 0,0 1-1,-1-1 1,1 1 0,0-1 0,0 1 0,-1-1 0,1 1-1,0-1 1,-1 0 0,1 1 0,0-1 0,-1 0 0,1 1-1,0-1 1,-1 0 0,1 1 0,-1-1 0,1 0 0,-1 0-1,1 1 1,-1-1 0,1 0 0,-1 0 0,1 0 0,-1 0-1,1 0 1,-1 1 0,1-1 0,-1 0 0,1 0 0,-1-1-1,0 1 1,-5-1 4,0-1-1,0 1 1,0-1-1,1-1 1,-1 1-1,0-1 1,1 0 0,0-1-1,0 1 1,0-1-1,0 0 1,-7-8-1,-2 1 3,-112-104 44,-181-215 0,25 24-2,130 159-132,-6 8 0,-6 7 0,-300-185 0,462 316 78,-39-19-123,25 21 35,16 0 88,0 0 0,0 0 0,-1 0 0,1-1 0,0 1-1,0 0 1,0 0 0,0 0 0,0 0 0,0 0 0,0 0 0,0 0-1,0 0 1,1 0 0,-1 0 0,0-1 0,0 1 0,1 0 0,-1 0-1,1 0 1,0 1 0,25 47-40,1-2 0,3-1 0,40 48 0,-7-8 12,332 487-71,410 552 126,-747-1054-8,92 127 22,-136-172 5,-14-26-41,0 0 0,0 0 0,0 0 0,0 0 0,0 0 0,0 0 0,0 0 0,0-1 0,0 1 0,-1 0 0,1 0 0,0 0 0,0 0 0,0 0 0,0 0 0,0 0 0,0 0 0,-1 0 0,1 0 0,0 0 0,0 0 0,0 0 0,0-1 0,0 1 0,0 0 0,-1 0 0,1 0 0,0 0 0,0 0 0,0 0 0,0 1 0,0-1 0,-1 0 0,1 0 0,0 0 0,0 0 0,0 0 0,0 0 0,0 0 0,0 0 0,-1 0 0,1 0 0,0 0 0,0 0 0,0 0 0,0 1 0,0-1 0,0 0 0,0 0 0,0 0 0,0 0 0,-1 0 0,1 0 0,0 0 0,0 1 0,0-1 0,0 0 0,0 0 0,0 0 0,0 0 0,0 0 0,0 1 0,0-1 0,0 0 0,0 0 0,0 0 0,0 0 0,0 1 0,-37-35 46,-251-312 110,106 117-99,-1273-1316 134,1404 1495-200,10 8-95,-1 2-1,-86-60 1,127 99 98,0 0-1,0 0 1,0 1 0,0-1 0,0 0 0,0 1-1,0-1 1,0 1 0,0 0 0,0-1-1,0 1 1,0 0 0,-1-1 0,1 1 0,0 0-1,0 0 1,0 0 0,-1 0 0,0 0-1,2 1 3,-1-1-1,1 1 0,-1-1 0,1 1 0,0-1 1,-1 1-1,1-1 0,0 1 0,0-1 0,-1 1 1,1-1-1,0 1 0,0 0 0,0-1 0,-1 1 1,1-1-1,0 1 0,0 0 0,0-1 0,0 1 1,0-1-1,0 1 0,1 0 0,-1-1 0,0 2 1,2 5-14,0 0 1,0 0 0,1 0-1,0 0 1,5 9-1,63 99-59,105 130-1,108 98 48,-193-236 36,567 686 164,-649-783-155,-2-1 3,0-1 1,-1 1-1,0 0 1,7 14-1,-13-22-6,2 5 11,-13-12 83,-325-311 81,226 208-160,-148-144 31,-558-528-399,800 765 294,9 9 20,0 0-1,-1 0 0,0 0 1,0 1-1,0 0 0,-1 0 1,0 1-1,-18-8 0,27 13 26,0 0 0,0 0 0,0 0 0,-1 0 0,1 0 0,0 0 0,0 0 0,-1 0 0,1 1 0,0-1 0,0 0 0,0 0 0,0 0 0,-1 0 0,1 0 0,0 0 0,0 0-1,0 0 1,-1 0 0,1 1 0,0-1 0,0 0 0,0 0 0,0 0 0,0 0 0,0 1 0,-1-1 0,1 0 0,0 0 0,0 0 0,0 1 0,0-1 0,0 0 0,0 0-1,0 0 1,0 1 0,0-1 0,0 0 0,0 0 0,0 0 0,0 1 0,0-1 0,0 0 0,0 1 0,3 15-35,10 19-4,-13-35 39,32 71-24,3-2-1,48 71 0,101 120 111,-49-71 45,-127-178-128,-1 1 0,0-1 0,10 25 0,-17-35 0,1 0-1,0 0 1,-1 1-1,1-1 1,-1 0-1,1 0 1,-1 1-1,1-1 1,-1 0-1,0 1 1,0-1-1,0 0 1,0 1-1,0-1 1,0 1-1,0-1 1,0 0-1,0 1 1,-1-1-1,1 0 1,-1 1-1,1-1 1,-1 0-1,1 0 1,-1 1-1,0-1 0,1 0 1,-1 0-1,0 0 1,0 0-1,0 0 1,0 0-1,0 0 1,0 0-1,0 0 1,0-1-1,0 1 1,-1 0-1,1-1 1,0 1-1,0-1 1,-1 1-1,1-1 1,0 1-1,-1-1 1,1 0-1,0 0 1,-1 0-1,1 0 1,0 0-1,-1 0 1,-2 0-1,-4-1 3,0 0-1,-1-1 0,1 0 1,0 0-1,0 0 1,0-1-1,1-1 0,-1 1 1,1-1-1,-13-8 0,-69-57 9,86 66-11,-266-256-22,164 150-249,-132-103 0,235 210 223,0 1 0,1-1 0,-1 1 0,0 0 0,0-1 0,-1 1 0,1 0 0,0 0 0,0 1 0,0-1 0,-1 0 0,1 1 0,-4-1 0,2 9-806,13 13-91,8 6 379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175 184 6765,'10'-24'799,"0"-1"1,11-48 0,-20 69-647,1 1 0,-1-1-1,1 1 1,-1 0 0,1 0-1,0-1 1,0 1 0,0 0-1,1 1 1,-1-1 0,1 0 0,0 1-1,-1-1 1,1 1 0,0 0-1,0 0 1,1 0 0,-1 1-1,0-1 1,1 1 0,-1-1-1,0 1 1,1 0 0,0 0 0,-1 1-1,1-1 1,0 1 0,-1 0-1,1 0 1,0 0 0,5 1-1,-4-1-94,-1 0 1,1 1-1,0 0 0,0 0 0,0 0 0,0 0 0,-1 1 0,1 0 0,0 0 0,-1 0 0,0 0 0,1 1 0,-1 0 0,0-1 0,-1 2 0,1-1 0,0 0 0,-1 1 0,0 0 0,1-1 0,-2 1 0,1 1 0,3 6 0,-2 1-8,-1 0 0,-1 0-1,0 0 1,-1 1-1,0-1 1,-1 1 0,0-1-1,-1 1 1,-1-1-1,0 1 1,-7 22 0,5-19-21,-2 0 0,0 0 1,0-1-1,-2 0 1,0 0-1,0 0 1,-2-1-1,-14 17 0,13-20-23,-1 0-1,0-1 0,-1 0 0,0-1 0,0 0 0,-19 8 0,-92 34-1127,35-15-2922,76-29 2212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1:15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2875 1878 860,'6'-6'98,"0"1"-1,1-1 1,-1 1-1,1 1 1,0-1-1,0 1 1,1 0-1,-1 1 1,16-5-1,-16 6-61,0 0 1,1-1-1,-1 0 0,-1-1 1,1 1-1,0-1 0,-1-1 0,0 1 1,0-1-1,0 0 0,0 0 1,7-10-1,49-92 266,-47 78-86,1 0 1,1 1-1,2 1 1,30-35 0,-48 61-199,0 0-1,-1 0 1,1-1 0,0 1 0,0 0 0,0 0 0,0 0 0,0 1 0,0-1-1,0 0 1,0 0 0,0 0 0,0 1 0,0-1 0,1 0 0,-1 1 0,0-1-1,0 1 1,1 0 0,-1-1 0,0 1 0,1 0 0,1 0 0,-3 2-8,1 0 0,-1 1 1,0-1-1,0 1 0,0-1 0,0 0 1,0 1-1,-1-1 0,1 0 1,-1 1-1,0-1 0,1 0 0,-1 1 1,-2 1-1,-15 52 69,-192 683 98,202-704-171,4-18 10,0 0 1,1 0 0,0 23-1,15-63-21,-2 7 1,147-342-55,72-138 60,-219 476 30,-8 14-29,0 1 0,0 0 0,1 0 0,0 0 0,0 0 0,0 0 0,1 1 0,-1 0 0,1-1 0,8-5 0,-11 9-2,-1 2 0,1-1 0,0 0 0,0 0-1,-1 0 1,1 0 0,0 0 0,-1 0 0,1 1 0,0-1 0,-1 0 0,1 1-1,0-1 1,-1 0 0,1 1 0,0-1 0,-1 1 0,1-1 0,-1 1-1,1-1 1,-1 1 0,1-1 0,-1 1 0,0 0 0,1-1 0,-1 1 0,0 0-1,1-1 1,-1 1 0,0 0 0,0-1 0,0 1 0,1 0 0,-1 0 0,0 0-1,3 14 5,0-1-1,-1 0 1,-1 1-1,0-1 1,-1 1-1,-2 25 1,0-5 1,-5 116 18,-7-1 0,-6 0 0,-52 189 0,35-198 46,37-140-53,7-21 25,18-63-32,-2-1 0,11-92 1,-13 61-15,35-217 15,-28 154-39,-30 131-173,-12 82 181,1 1 0,-15 73 0,-4 82-9,30-179 29,-76 690-31,77-685 33,-1 15-9,-1 1 0,-11 48 0,9-69 7,5-11 1,-1-1 0,1 0 0,0 0 0,0 0 0,-1 0 0,1 0 0,0 1 0,0-1 0,-1 0 0,1 0 0,0 0 0,0 0 0,-1 0 0,1 0 0,0 0 0,0 0 0,-1 0 0,1 0 0,0 0 0,0 0 0,-1 0 0,1 0 0,0 0 0,0 0 0,-1 0 0,1 0 0,0-1 0,0 1 0,-1 0 0,1 0 0,0 0 0,0 0 0,-1 0 0,1-1 0,0 1 0,0 0 0,0 0 0,0 0 0,-1-1 0,1 1 0,0 0 0,0 0 0,0-1 0,0 1 0,0 0 0,0 0 0,0-1 0,-1 1 0,1 0 0,0 0 0,0-1 0,0 1 0,-4-12 1,-7-29 0,3 0 0,2 0 0,-3-80 0,4 47-4,-54-484 24,31 390-49,-63-214 0,90 380 25,-22-58-56,22 59 59,0 0-1,1 0 0,-1 0 1,0 0-1,1 0 0,-1 0 1,0 0-1,0 0 0,0 0 1,0 0-1,0 1 0,0-1 1,0 0-1,0 1 0,0-1 1,0 1-1,0-1 1,-2 0-1,2 1 1,0 1 1,0-1 0,-1 0-1,1 1 1,0-1-1,0 1 1,0-1-1,0 1 1,0-1-1,0 1 1,1 0-1,-1 0 1,0-1-1,0 1 1,0 0 0,1 0-1,-1 0 1,0 0-1,1 0 1,-1 0-1,1 0 1,-1 0-1,1 0 1,-1 2-1,-15 39 12,1 0 0,3 1-1,1 0 1,-8 86 0,9-59-1,-56 574 70,26-193 94,39-438-169,0-2 5,0 0 0,-1 0 0,0 0 0,0 0 0,-1 0-1,-1 0 1,-5 11 0,9-21-9,0-1-1,0 0 1,0 1 0,-1-1-1,1 1 1,0-1-1,0 0 1,-1 1 0,1-1-1,0 0 1,0 0-1,-1 1 1,1-1 0,0 0-1,-1 1 1,1-1-1,0 0 1,-1 0 0,1 0-1,0 1 1,-1-1-1,1 0 1,-1 0 0,1 0-1,0 0 1,-1 0-1,1 0 1,-1 0 0,1 0-1,-1 0 1,1 0-1,0 0 1,-1 0 0,1 0-1,-1 0 1,1 0-1,0 0 1,-1 0 0,1-1-1,-1 1 1,1 0 0,0 0-1,-1 0 1,1-1-1,0 1 1,-1 0 0,1 0-1,0-1 1,0 1-1,-1 0 1,1-1 0,0 1-1,0 0 1,-1-1-1,1 1 1,0-1 0,0 1-1,-11-25 40,11 25-42,-11-42 18,3 0 0,1 0 0,2-1 1,2-73-1,1 54-13,-9-435 26,-28-444-36,33 878-1,3 20-50,-1 0 0,-3 1-1,-18-66 1,25 108 55,0-1 0,0 1 0,0 0 0,0 0 0,0-1 0,0 1 0,0 0 0,0-1-1,0 1 1,0 0 0,0-1 0,0 1 0,0 0 0,0-1 0,0 1 0,-1 0 0,1 0-1,0-1 1,0 1 0,0 0 0,0 0 0,-1-1 0,1 1 0,0 0 0,0 0 0,-1 0 0,1-1-1,0 1 1,0 0 0,-1 0 0,1 0 0,0 0 0,-1 0 0,1 0 0,0-1 0,-1 1-1,1 0 1,0 0 0,-1 0 0,1 0 0,0 0 0,0 0 0,-1 0 0,1 0 0,0 1-1,-1-1 1,-9 17-51,-2 28 9,-34 431-16,40 3 104,6-462-42,10 378 118,0-1-5,-12-353-82,-4-65 16,-5-70-8,-180-1374-43,181 1411-12,3 13-56,-26-83-1,25 158 7,16 322 16,-2-223 45,19 350 79,9 410 202,-34-850-263,1-18 4,-1 1-1,-1 0 1,0 0-1,-7 28 1,8-50-16,0-1 0,-1 1 0,1 0 0,0 0 0,0 0 0,0-1 0,-1 1 0,1 0 0,0 0 0,-1-1 1,1 1-1,0 0 0,-1-1 0,1 1 0,-1 0 0,1-1 0,-1 1 0,0-1 0,1 1 0,-1-1 0,-1 2 0,-6-13 22,-2-29-10,-15-138 10,0-194 0,15 186-17,10 177-8,-63-820-103,32 570 27,-75-299-1,100 536 39,3 7-3,-1 0 0,0 0 0,-1 1 0,0-1 1,-10-15-1,15 30 39,0 0 0,0-1 0,0 1 0,0 0 0,0-1 0,0 1-1,0 0 1,0-1 0,0 1 0,0 0 0,0-1 0,0 1 0,0 0 0,-1 0 0,1-1 0,0 1 0,0 0 0,0 0 0,-1-1 0,1 1 0,0 0 0,0 0 0,0-1 0,-1 1 0,1 0 0,0 0 0,0 0 0,-1 0 0,1-1 0,0 1-1,-1 0 1,1 0 0,0 0 0,-1 0 0,1 0 0,0 0 0,-1 0 0,1 0 0,0 0 0,0 0 0,-1 0 0,1 0 0,0 0 0,-1 0 0,1 0 0,0 0 0,-1 0 0,1 0 0,0 1 0,-1-1 0,1 0 0,0 0 0,0 0-1,-1 0 1,1 1 0,0-1 0,0 0 0,-1 0 0,1 0 0,0 1 0,0-1 0,0 0 0,0 1 0,-1-1 0,-4 23-69,5-21 71,-9 107-71,9 211 1,4-203 72,13 400 53,3 182 28,-36-2-76,15-686-12,0 12-20,0 0 0,-1-1 0,-2 0 0,0 0 0,-1 0 0,-1 0 0,-11 24 0,17-45 24,0 0 0,0-1 0,-1 1 0,1 0 0,0-1-1,0 1 1,-1 0 0,1-1 0,-1 1 0,1-1 0,0 1 0,-1 0 0,1-1 0,-1 1-1,0-1 1,1 1 0,-1-1 0,1 0 0,-1 1 0,0-1 0,1 1 0,-1-1 0,0 0-1,1 0 1,-1 1 0,0-1 0,1 0 0,-1 0 0,0 0 0,0 0 0,1 0 0,-1 0-1,0 0 1,0 0 0,1 0 0,-1 0 0,0 0 0,0-1 0,1 1 0,-1 0 0,0 0-1,1-1 1,-1 1 0,0 0 0,1-1 0,-1 1 0,1-1 0,-1 1 0,1-1 0,-1 1-1,1-1 1,-1 1 0,1-1 0,-1 0 0,1 1 0,0-1 0,-1 0 0,-20-43-16,4-16 1,4-1-1,2 1 0,-5-91 0,6 49 2,-164-915-9,111 772 1,-10 3 0,-112-250 1,180 481 16,-11-26-1,15 35 7,0 1-1,1 0 1,-1-1 0,0 1-1,1 0 1,-1 0-1,0-1 1,0 1-1,0 0 1,0 0-1,0 0 1,-1 0 0,1 0-1,0 0 1,0 1-1,-1-1 1,1 0-1,0 1 1,-3-2-1,3 11-2,0 130 27,27 207-1,-16-247-9,45 414 55,40 542 156,-94-1039-222,0-10 1,0-1 0,0 1 0,-1-1 1,0 1-1,0-1 0,0 1 0,-1-1 0,0 1 1,0-1-1,0 1 0,-4 9 0,-1-36 23,-3-43-15,-2-111-1,8 89-13,-108-1039-17,74 914 10,-10 3 0,-8 1 1,-106-253-1,156 447 9,-4-11-21,-1 0 0,-2 1 0,0 0 0,-18-24 0,30 46 21,0 1 0,-1 0-1,1-1 1,0 1-1,0-1 1,-1 1 0,1-1-1,0 1 1,0 0 0,-1-1-1,1 1 1,-1 0-1,1-1 1,0 1 0,-1 0-1,1-1 1,-1 1 0,1 0-1,0 0 1,-1-1-1,1 1 1,-1 0 0,1 0-1,-1 0 1,1 0-1,-1 0 1,1 0 0,-1 0-1,1 0 1,-1 0 0,1 0-1,-1 0 1,1 0-1,-1 0 1,1 0 0,-1 0-1,1 0 1,-1 1 0,1-1-1,0 0 1,-1 0-1,1 0 1,-1 1 0,1-1-1,0 0 1,-1 1-1,1-1 1,-1 0 0,1 1-1,0-1 1,0 1 0,-1-1-1,1 0 1,0 1-1,-1 0 1,-8 29 1,8-26 0,-4 38 2,1 1 0,2-1-1,2 1 1,6 46 0,-1-4 5,91 981 118,-43-592-83,-42-356-25,-6 167-1,-4-282-16,-1 0 0,-1 0 0,1 0 1,0 0-1,-1 0 0,0 0 0,1 0 0,-1 0 0,0 0 0,0-1 0,-1 1 1,1 0-1,-1-1 0,1 1 0,-1 0 0,0-1 0,-2 3 0,3-5 0,1 0-1,-1 1 0,1-1 1,-1 0-1,0 0 0,1 0 0,-1 1 1,1-1-1,-1 0 0,0 0 1,1 0-1,-1 0 0,1 0 1,-1 0-1,0 0 0,1 0 1,-1-1-1,0 1 0,1 0 1,-1 0-1,1 0 0,-1-1 1,1 1-1,-1 0 0,0-1 1,1 1-1,-1 0 0,0-1 1,-1-1-1,0-1 1,0 1-1,0 0 1,0-1-1,0 0 1,1 1 0,-1-1-1,1 0 1,-2-3-1,-22-67 3,2-1 0,4-1 0,-10-84 0,12 68 3,-29-163-39,-57-274 81,-40 11-554,130 490 356,13 27 148,0 0-1,0 0 0,-1 0 1,1 0-1,0 0 0,0 0 1,0 0-1,-1 0 0,1 0 1,0 0-1,0 0 0,-1 0 1,1 0-1,0 0 0,0 0 1,0 0-1,0 0 0,-1 0 1,1 0-1,0 1 0,0-1 1,0 0-1,-1 0 0,1 0 1,0 0-1,0 0 0,0 0 1,0 1-1,0-1 0,-1 0 0,1 0 1,0 0-1,0 0 0,0 1 1,0-1-1,0 0 0,0 0 1,0 0-1,0 1 0,0-1 1,0 0-1,0 0 0,0 0 1,0 1-1,0-1 0,0 0 1,0 0-1,0 0 0,0 1 1,0-1-1,0 0 0,0 0 1,0 0-1,0 1 0,1 53-96,107 801 35,-44-381 101,-35-261 2,7 47 49,3 301 0,-39-552-82,0-4 1,1 0 1,-1 0-1,0 0 1,0 0-1,-1 0 1,1 0-1,-1-1 1,0 1-1,-1 0 1,1 0-1,-1-1 1,-3 9-1,-2-37 22,-1-33-20,-1-77-1,3 34-4,-41-386 0,-22 3-1,-144-518 0,185 916-66,28 85 63,0 0-1,0 0 1,0 0 0,0 0-1,0 0 1,0 1 0,0-1 0,0 0-1,0 0 1,0 0 0,0 0-1,0 0 1,0 0 0,0 0-1,0 0 1,0 0 0,0 0-1,0 0 1,-1 1 0,1-1-1,0 0 1,0 0 0,0 0-1,0 0 1,0 0 0,0 0 0,0 0-1,0 0 1,0 0 0,0 0-1,0 0 1,0 0 0,-1 0-1,1 0 1,0 0 0,0 0-1,0 0 1,0 0 0,0 0-1,0 0 1,0 0 0,0 0 0,0 0-1,0 0 1,-1 0 0,1 0-1,0 0 1,0 0 0,0 0-1,0 0 1,0 0 0,0 0-1,0 0 1,0 0 0,0 0-1,0 0 1,0-1 0,0 1 0,-1 0-1,1 0 1,-3 15-2,1 20 2,51 573-18,-18-278 18,0 2 4,29 612 32,-59-907-78,-2 1-1,-1-1 0,-2-1 0,-1 1 1,-2-1-1,-21 65 0,27-100 38,1 1 1,-1 0-1,1-1 0,-1 1 0,1-1 1,-1 1-1,0-1 0,0 0 1,0 1-1,0-1 0,0 0 0,0 1 1,0-1-1,-1 0 0,1 0 1,0 0-1,-1 0 0,1 0 0,-1 0 1,1-1-1,-3 2 0,3-2 2,-1 0-1,1 0 0,0-1 0,-1 1 1,1 0-1,0-1 0,0 1 0,0-1 1,-1 0-1,1 1 0,0-1 0,0 0 1,0 0-1,0 1 0,0-1 0,0 0 1,0 0-1,0 0 0,1 0 1,-2-2-1,-4-7-6,0 1 0,1-1 0,0 0 0,1 0 1,-3-12-1,-31-126 13,-20-164 0,28 129 24,-113-454 5,98 485-34,-7 1-1,-77-156 1,122 292-8,-18-32-28,24 44 33,-1 0 0,1 1 0,-1 0 0,0-1 0,0 1 0,0 0 0,0 0 0,0 0 0,0 0 1,-1 0-1,1 1 0,-1-1 0,-3-1 0,5 3 4,0-1-1,1 1 1,-1 0 0,1 0-1,-1 0 1,0 1 0,1-1-1,-1 0 1,1 0 0,-1 0 0,1 0-1,-1 0 1,0 1 0,1-1-1,-1 0 1,1 1 0,-1-1-1,1 0 1,-1 1 0,1-1-1,-1 0 1,1 1 0,0-1 0,-1 1-1,1-1 1,0 1 0,-1-1-1,1 1 1,0-1 0,-1 1-1,1 0 1,-6 17-5,5-16 2,-2 17-4,1 0-1,1 0 1,0 0 0,1 0 0,1 0-1,1 0 1,8 32 0,-2 0-10,54 312-1672,-56-331 1103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1:29.93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4428 1920 1152,'1'0'-3,"2"2"45,1-1-1,-1 1 1,0-1-1,1 0 1,-1 0-1,0-1 1,1 1-1,-1-1 1,1 1-1,-1-1 1,1 0-1,-1 0 1,1-1-1,-1 1 1,1-1-1,-1 0 1,1 0-1,-1 0 1,0 0-1,0 0 1,1-1-1,-1 0 1,4-2 0,-6 2 41,0 1 0,1 0 0,-1 0 0,0 0 1,1-1-1,-1 1 0,1 0 0,-1 1 1,1-1-1,0 0 0,-1 0 0,1 1 0,0-1 1,0 1-1,-1-1 0,1 1 0,0 0 1,3 0-1,-3 1-49,0-1 0,0 2 0,1-1 0,-1 0 0,-1 0 0,1 0 0,0 1 0,0-1 0,0 1 0,-1 0 0,1-1 0,-1 1 0,1 0 0,-1 0 0,2 4 0,16 23 10,-2 1 0,-2 0-1,0 2 1,-2 0 0,-2 0 0,0 1 0,-3 1 0,0-1-1,-3 1 1,0 0 0,-3 1 0,0-1 0,-5 45-1,-15 86-92,-65 273-1,71-385 29,-98 368-75,101-391 42,-15 40-88,22-65 126,0 0-1,0 0 1,-1 0-1,0 0 1,0-1-1,0 1 1,0-1-1,-1 0 1,-8 8-1,11-12 14,0 1 1,-1 0-1,1-1 0,0 1 1,-1-1-1,1 0 0,-1 0 1,1 1-1,-1-1 0,1 0 1,0 0-1,-1 0 0,1 0 1,-1 0-1,1-1 0,-1 1 0,1 0 1,0-1-1,-1 1 0,1-1 1,0 1-1,-1-1 0,1 0 1,0 0-1,0 1 0,-1-1 1,1 0-1,0 0 0,0 0 1,0 0-1,0 0 0,0-1 1,1 1-1,-1 0 0,0 0 0,0-1 1,1 1-1,-2-2 0,-25-56-42,-1-32 22,3-1 0,-11-99 1,8 43 13,-12-45-24,-113-329 1,132 461 16,16 40 45,-2 1 0,-17-35 0,8 94-11,5 9-9,3 0 0,-5 79-1,11 102-6,2-142-10,65 761-28,-64-836 27,-1-8 1,0 1-1,1-1 0,-1 1 0,1-1 1,0 0-1,0 0 0,0 1 0,0-1 1,1 0-1,0 0 0,3 5 0,-5-9-19,3-38-73,-16-75 37,-4 1-1,-46-162 1,-95-208 24,83 286 19,-8 3-1,-161-271 0,238 454 12,-27-41-66,31 49 69,1 0 1,-1-1-1,0 1 1,0 0-1,1 0 1,-1 1 0,-1-1-1,1 0 1,0 1-1,0-1 1,-1 1-1,1 0 1,-1-1-1,1 1 1,-1 0-1,-5-1 1,7 3 2,0 0 1,0 1-1,0-1 0,0 0 1,0 0-1,0 1 0,0-1 1,1 0-1,-1 1 0,0-1 1,1 1-1,-1-1 0,1 1 0,-1 1 1,1-3-1,-3 12-3,1-1 1,0 1 0,1 0-1,0-1 1,1 1 0,0 0-1,3 14 1,-1 8 4,33 452-5,2 2 19,-35-379-129,-5 0 0,-23 158-1,22-244 68,3-5-21,-2-1 0,0 0 0,-1 0 0,-1 0 0,-1 0 0,-14 31 0,19-48 69,1 1-1,0-1 1,-1 0-1,1 1 1,-1-1 0,1 0-1,0 0 1,-1 0-1,1 1 1,-1-1 0,1 0-1,0 0 1,-1 0 0,1 0-1,-1 0 1,1 1-1,-1-1 1,1 0 0,-1 0-1,1 0 1,-1 0 0,1-1-1,-1 1 1,1 0-1,0 0 1,-1 0 0,1 0-1,-1 0 1,1-1-1,-1 1 1,1 0 0,0 0-1,-1 0 1,1-1 0,0 1-1,-1 0 1,1-1-1,0 1 1,-1 0 0,1-1-1,0 1 1,-1-1 0,1 1-1,0 0 1,0-1-1,0 1 1,-1-1 0,1 1-1,0-1 1,0 1-1,0 0 1,0-1 0,0 0-1,-12-27-7,-40-152 53,18 52-14,-46-127 85,-10 4 0,-12 3 1,-246-430-1,347 678-114,-25-44-9,-61-76 0,87 119 9,-1 0 0,1 1-1,-1-1 1,1 0 0,-1 0 0,0 1 0,1-1 0,-1 0 0,0 1-1,0-1 1,0 1 0,0-1 0,1 1 0,-1-1 0,0 1 0,0 0-1,0-1 1,0 1 0,0 0 0,0 0 0,0 0 0,-1-1 0,1 2 0,1-1 0,-1 1 0,0-1 0,1 1 0,-1-1 0,1 1 0,-1-1 0,1 1 0,-1 0 0,1-1 0,0 1 1,-1 0-1,1-1 0,0 1 0,-1 0 0,1-1 0,0 1 0,0 0 0,0 0 0,0-1 0,-1 2 0,2 46 6,21 79 13,44 142 0,-33-149-13,95 355 35,61 248 0,-187-716-43,9 54 12,-10-60-9,-1 1-1,1 0 0,-1-1 1,0 1-1,0 0 0,0-1 1,0 1-1,0 0 0,0 0 1,0-1-1,0 1 0,-1 0 1,1-1-1,-1 1 0,1 0 1,-1-1-1,0 1 0,0-1 1,1 1-1,-1-1 0,0 1 1,0-1-1,-1 1 1,1-1-1,0 0 0,0 0 1,-3 2-1,-1-7 3,-7-7-3,1-2 1,1 0-1,0 0 1,0-1-1,-10-21 1,-38-87-3,35 71 1,-232-575 8,-82-167-80,336 791 69,-13-21-21,14 22 24,0 1-1,0-1 1,0 0-1,-1 1 1,1-1-1,0 1 1,0-1-1,-1 1 1,1-1-1,-1 1 1,1 0-1,0-1 1,-1 1-1,1-1 1,-1 1-1,1 0 1,-1-1-1,1 1 1,-1 0-1,1 0 1,-1-1-1,1 1 1,-1 0-1,1 0 0,-1 0 1,1 0-1,-1 0 1,0-1-1,1 1 1,-1 0-1,0 0 1,0 2-1,1 0 0,0 0 0,-1-1 1,1 1-1,0 0 0,0-1 0,0 1 0,0 0 0,0 0 1,0-1-1,0 1 0,1 2 0,0 0-1,9 82-9,3-1 0,25 83 0,-14-68 16,65 254 44,50 274 67,-137-615-125,0-2-7,0-1-1,-1 1 1,0 0 0,0-1-1,-1 1 1,-1 0 0,0-1-1,-1 1 1,-2 11 0,4-22 16,-1 0 0,1 1 0,0-1 1,0 0-1,0 0 0,0 0 1,-1 0-1,1 1 0,0-1 0,0 0 1,-1 0-1,1 0 0,0 0 1,0 0-1,-1 0 0,1 0 0,0 1 1,0-1-1,-1 0 0,1 0 1,0 0-1,-1 0 0,1 0 0,0 0 1,0 0-1,-1 0 0,1-1 1,0 1-1,0 0 0,-1 0 0,1 0 1,0 0-1,0 0 0,-1 0 1,1 0-1,0-1 0,0 1 0,-1 0 1,1 0-1,0 0 0,0 0 1,0-1-1,0 1 0,-1 0 0,1 0 1,0-1-1,0 1 0,0 0 1,0 0-1,0-1 0,0 1 1,0 0-1,-1 0 0,1-1 0,0 1 1,0 0-1,0-1 0,-9-17 2,9 18-2,-22-56 3,-20-83 0,17 50 2,-182-509 42,163 494-47,-4 3 0,-5 2 0,-106-151 0,142 227-18,13 16 9,-1 0 1,0 0-1,0 0 1,-1 0-1,1 1 1,-2 0-1,-10-8 1,17 13 8,0 1 0,-1 0 0,1 0 0,-1 0 0,1-1 0,0 1 0,-1 0 0,1 0 0,-1 0 0,1 0 0,-1 0 0,1 0 1,0 0-1,-1 0 0,1 0 0,-1 0 0,1 0 0,-1 0 0,1 0 0,-1 0 0,1 0 0,0 0 0,-1 0 0,1 1 0,-1-1 0,1 0 0,0 0 0,-1 0 0,1 1 0,-1-1 0,1 0 0,0 1 0,0-1 1,-1 0-1,1 1 0,0-1 0,-1 0 0,1 1 0,0-1 0,0 1 0,0-1 0,-1 0 0,1 1 0,0-1 0,0 1 0,0-1 0,0 1 0,0-1 0,0 0 0,0 1 0,0-1 0,0 1 0,0-1 0,0 1 1,0-1-1,0 1 0,2 31-16,11 29 10,2 0 0,40 102 1,-28-88 17,108 271 111,-9-27 36,-91-215-139,26 122 0,-57-205-145,0 0-1,1 39 1,-16-97 77,2 10 28,-34-159-39,-89-319 15,106 426 32,-4 2 0,-3 1 0,-3 1 0,-59-89 0,95 163 10,-1-1 1,0 1 0,1-1 0,-1 1 0,0 0 0,0-1 0,0 1 0,0 0 0,0 0 0,0 0 0,-1 0 0,1 0 0,0 0 0,0 0 0,-1 0 0,1 0-1,-1 0 1,1 1 0,-4-2 0,5 3 2,-1 0-1,0-1 0,1 1 0,-1 0 1,1 0-1,-1 0 0,1 0 0,0 0 1,-1 0-1,1 0 0,0 0 1,-1 0-1,1 0 0,0 0 0,0 1 1,0-1-1,0 0 0,0 0 0,0 0 1,1 2-1,10 71-2,99 312 214,-66-249-69,-5 2 1,26 186 0,-61-290-122,0-10-24,-1 0-1,-1 1 1,-2-1-1,0 0 1,-4 26 0,4-50 2,0 0 1,0 0-1,0 0 1,-1 0 0,1 0-1,0 0 1,-1 0 0,1 0-1,0 0 1,-1-1-1,1 1 1,-1 0 0,1 0-1,-1 0 1,0 0 0,1-1-1,-1 1 1,-1 1 0,-12-6-5,11 1 5,0 0-1,0 0 0,0 0 0,0-1 0,1 0 0,-1 1 0,-1-6 1,-131-293-40,-53-103-68,153 338 65,21 37-33,-2 0 1,-1 1 0,-37-47 0,54 76 72,0 0 1,0 0 0,0 0 0,0-1 0,0 1 0,0 0 0,-1 0 0,1 0 0,0 0 0,0 0 0,0 0 0,0 0 0,0 0 0,0-1 0,0 1 0,0 0 0,-1 0-1,1 0 1,0 0 0,0 0 0,0 0 0,0 0 0,0 0 0,0 0 0,-1 0 0,1 0 0,0 0 0,0 0 0,0 0 0,0 0 0,0 0 0,-1 0 0,1 0 0,0 0 0,0 0-1,0 0 1,0 0 0,0 0 0,0 0 0,-1 0 0,1 0 0,0 0 0,0 1 0,0-1 0,0 0 0,0 0 0,0 0 0,0 0 0,-1 0 0,1 0 0,0 0 0,0 0-1,0 1 1,0-1 0,0 0 0,0 0 0,0 0 0,0 0 0,0 0 0,0 0 0,0 1 0,0-1 0,0 0 0,0 0 0,0 0 0,-1 18-72,5 20-3,171 518-3,-173-550 85,0 0 0,0 0 0,-1 0 0,1 0 0,-2 0 0,1 8 0,-1-13 4,-5-5-8,1-1 1,-1 0 0,1 0-1,0 0 1,0-1-1,1 1 1,0-1-1,0 0 1,0 0-1,0 0 1,-2-12-1,-6-9 0,-95-208 20,-111-209-33,192 400 10,11 16-20,-2 1 0,0 0 0,-2 2 0,-1 0 0,-1 0 0,-28-25 0,48 49 22,-2 0-1,1 0 0,0 0 1,0 0-1,0 0 0,0 1 1,0-1-1,-1 0 0,1 0 1,0 1-1,-1-1 0,1 1 1,-1-1-1,1 1 0,0 0 1,-1 0-1,1 0 0,-1-1 0,1 1 1,-1 0-1,1 1 0,-1-1 1,1 0-1,-1 0 0,1 1 1,0-1-1,-3 1 0,2 1 2,0 0-1,0 0 1,1 0-1,-1 0 0,0 0 1,1 0-1,-1 0 0,1 0 1,0 1-1,-1-1 1,1 1-1,1-1 0,-3 6 1,0 9 5,-1 1 0,2 0 0,-1 24 0,3-39-6,1 100 20,5 1-1,22 119 1,3 37-41,-31-258 16,1 2-1,0 0 1,-1 0-1,0 1 0,0-1 0,0 0 0,-1 0 0,1 0 1,-1 0-1,-1 6 0,-2-15-10,-32-59-6,3-2-1,-35-99 1,14 33 3,26 68-3,-130-289-88,-27 16-142,181 331 229,0 0-1,0 1 1,-1-1-1,0 1 1,-9-8-1,14 13 22,-1-1 0,1 1-1,-1 0 1,1-1 0,-1 1-1,1-1 1,-1 1 0,0 0-1,1 0 1,-1-1 0,0 1-1,1 0 1,-1 0 0,0 0-1,1 0 1,-1 0 0,0 0-1,1 0 1,-1 0 0,1 0-1,-1 0 1,0 0 0,1 0-1,-1 0 1,-1 1 0,1 0 2,1 0 1,-1 0 0,0 0 0,0 1 0,1-1-1,-1 0 1,1 0 0,-1 1 0,1-1 0,-1 0-1,1 1 1,0-1 0,0 0 0,0 1 0,0-1-1,0 1 1,0-1 0,0 2 0,1 20 35,1 1 0,1-1 0,1 0 0,10 30 0,36 91 109,-21-65-70,-16-43-46,3 14 7,3-1-1,25 48 0,-40-159-56,-36-569-210,31 611 233,0 11 2,0-1 0,0 0-1,1 1 1,1-1 0,-1 1 0,2-1-1,-1 1 1,1 0 0,5-14-1,-7 23-3,1-1 0,-1 0 0,1 1-1,0-1 1,-1 0 0,1 1 0,0-1-1,0 1 1,0-1 0,-1 1 0,1 0-1,0-1 1,0 1 0,0 0-1,0-1 1,0 1 0,0 0 0,0 0-1,-1 0 1,1 0 0,0 0 0,0 0-1,0 0 1,0 0 0,0 0 0,0 0-1,0 1 1,0-1 0,0 0-1,-1 1 1,1-1 0,0 0 0,0 1-1,1 0 1,32 21 5,-28-17-5,123 98 79,-99-75 38,2-1 0,1-2 0,1-1-1,1-2 1,69 33 0,-102-54-108,0 0-1,0 0 1,0-1 0,0 1-1,0-1 1,1 0 0,-1 1-1,0-1 1,0 0-1,0 0 1,0 0 0,0 0-1,0-1 1,1 1 0,-1-1-1,0 1 1,0-1 0,0 0-1,0 1 1,0-1 0,0 0-1,-1 0 1,3-2 0,0 0-3,-2-1 1,1 1 0,0 0-1,-1-1 1,1 1-1,-1-1 1,0 0 0,0 0-1,0 0 1,-1 0 0,2-4-1,1-12-2,0 0 0,-1 0-1,1-36 1,-5-47-90,-16-125 0,8 138-175,8 88 253,1 1 0,0-1 1,0 1-1,-1 0 1,1-1-1,0 1 0,0-1 1,0 1-1,1-1 1,-1 1-1,0-1 1,0 1-1,1-1 0,-1 1 1,1 0-1,-1-1 1,1 1-1,1-2 0,-2 3 4,1 0-1,0 0 1,-1 0-1,1 0 0,0 1 1,-1-1-1,1 0 1,0 0-1,-1 0 0,1 1 1,0-1-1,-1 0 0,1 1 1,0-1-1,-1 0 1,1 1-1,-1-1 0,1 1 1,-1-1-1,1 1 1,-1-1-1,1 1 0,-1-1 1,1 2-1,32 50-52,18 46 55,2 6 176,88 131 0,-123-208-129,-13-18-36,0-1 1,0-1 0,1 1 0,12 12-1,-15-45-4,-6-12-3,-2 1 1,0-1-1,-3 1 1,-15-44-1,8 26 0,-11-45-52,-4 0-1,-5 3 1,-72-144 0,93 222-20,13 18 68,1 0 1,0 0-1,0 0 1,-1 0-1,1 1 0,0-1 1,-1 0-1,1 0 1,0 0-1,0 0 1,-1 1-1,1-1 0,0 0 1,0 0-1,0 0 1,-1 1-1,1-1 1,0 0-1,0 0 0,0 1 1,0-1-1,-1 0 1,1 1-1,0-1 1,0 0-1,0 0 1,0 1-1,0-1 0,0 0 1,0 1-1,0-1 1,0 0-1,0 1 1,0-1-1,0 0 0,0 1 1,4 46-13,9 12 45,3 0 0,28 70 0,59 108 121,-84-195-127,173 328 208,-173-345-228,-19-25-5,1 0-1,-1 0 1,0 0-1,1 0 1,-1-1 0,0 1-1,1 0 1,-1 0-1,0 0 1,0 0 0,1-1-1,-1 1 1,0 0-1,1 0 1,-1 0 0,0-1-1,0 1 1,0 0-1,1-1 1,-1 1 0,0 0-1,0 0 1,0-1-1,0 1 1,1 0 0,-1-1-1,0 1 1,0 0-1,0-1 1,0 1 0,0-1-1,0 1 1,0 0-1,0-1 1,0 1-1,0 0 1,0-1 0,0 1-1,0 0 1,-1-1-1,-6-58-44,-39-107-120,-107-258 0,139 387 38,15 33 51,10 21 67,291 447 275,-300-461-263,5 7 15,0 0-1,1-1 1,0 1 0,1-2 0,0 1-1,0-1 1,1 0 0,0-1-1,14 8 1,-22-15-18,0 1 0,0-1 1,-1 0-1,1 0 0,0 0 0,0 0 0,0 0 0,-1 0 0,1 0 1,0-1-1,0 1 0,-1-1 0,1 1 0,0-1 0,-1 1 0,1-1 0,-1 0 1,1 0-1,-1 0 0,1 0 0,-1 0 0,1 0 0,-1-1 0,0 1 1,0 0-1,0-1 0,0 1 0,0 0 0,0-1 0,0 0 0,0 1 0,1-3 1,3-6-2,0-1 0,-1 0 0,5-17 0,8-43-7,11-98 0,-18 97-74,24-94 0,-27 142 57,1 1 0,1 0-1,1 0 1,1 1 0,1 0 0,1 1 0,29-36 0,-25 37 51,1 2 0,1 1 0,1 0 0,1 1-1,0 1 1,26-13 0,142-60 181,4-2-91,-119 47-97,-19 9 17,1 3 0,1 2-1,2 3 1,92-29 0,-36 23 125,-35 9 3,86-13 1,-14 6 89,-150 30-251,-26 10-9,-14 3 12,-73 14 1,18-6 48,-923 253 1016,983-265-1047,-444 123 309,335-86-174,-177 84 1,218-78 24,-170 118 0,-74 92 204,336-255-379,-147 135 156,101-89-47,-70 54-1,107-93-118,1 1 0,1 0 1,0 1-1,1 1 0,1 1 0,1 0 0,0 0 0,1 1 0,1 1 0,1 0 0,-12 33 1,-78 186-128,90-218 120,-14 32-18,23-51 29,4-4 16,-1 1 0,1 0 1,-1-1-1,0 1 0,1-1 1,-1 0-1,0 1 0,0-1 0,0 0 1,-1 0-1,1-1 0,0 1 0,-1 0 1,1 0-1,1-5 0,32-59-12,-13 24 5,73-122-60,-5 6 7,115-150-1,-42 57-14,-126 185 153,4 1 0,2 3 0,94-105-1,-73 102 6,82-76 86,-122 121-168,1 1 1,1 1-1,0 1 1,44-20-1,-20 18 9,0 2 0,75-14-1,-67 17-30,62-9 14,-69 15 80,50-15 0,14-15 17,42-12 0,-10 11 25,153-75-83,-53 18-95,50 6-117,-247 82-169,-49 7 279,-32 24-186,-241 61 103,79-27 149,-33 13-10,-133 48 70,275-86-49,2 4-1,-94 56 0,-191 158 65,193-127-61,49-43-8,-39 29 11,121-82 16,34-24-15,27-20-19,72-55-21,115-86-21,-38 53-36,345-157 1,-334 194 57,-68 29-21,-75 28-74,-28 16 15,-17 12 60,-68 77 25,39-49-17,1 1-1,2 2 0,3 2 1,-47 93-1,56-88-20,3 1 0,2 1 0,-16 83 0,31-116 33,1 0 0,1-1-1,0 1 1,2 0 0,1 0 0,1 0-1,1-1 1,1 1 0,1-1-1,1 0 1,13 34 0,-16-51-2,0-1 1,0 1-1,0 0 0,0-1 1,1 0-1,0 0 0,0 0 1,1 0-1,-1-1 0,1 1 1,0-1-1,0 0 0,1-1 0,-1 1 1,1-1-1,-1 0 0,1-1 1,0 1-1,0-1 0,0 0 1,1-1-1,-1 1 0,0-1 1,1 0-1,-1-1 0,13 0 1,-8-1-16,0 0 0,-1-1 0,1-1 1,0 1-1,-1-2 0,1 1 0,-1-2 0,0 1 1,-1-1-1,1-1 0,-1 0 0,0 0 0,0-1 0,-1 0 1,9-8-1,-16 14 18,0 0 0,1-1 1,-1 1-1,0 0 0,1 0 0,-1-1 0,0 1 1,0 0-1,0-1 0,0 1 0,-1-1 0,1 0 1,0 1-1,-1-1 0,1 1 0,-1-1 0,1 0 1,-1 0-1,0 1 0,1-1 0,-1 0 1,0 0-1,0 1 0,-1-1 0,1 0 0,0 0 1,-1 1-1,1-1 0,-2-3 0,0 3 1,0 0-1,0 0 1,0 0-1,0 1 1,0-1-1,-1 0 1,1 1 0,-1 0-1,1 0 1,-1-1-1,1 2 1,-1-1-1,0 0 1,0 0-1,1 1 1,-1-1-1,-4 1 1,-6-2-17,0 1 0,0 1 1,0 0-1,0 0 0,1 2 0,-1-1 1,0 2-1,1-1 0,-20 8 0,30-9 19,1 1 0,0-1 0,-1 1 0,1-1 0,0 1 0,0-1 0,0 1 0,0-1 0,0 1-1,0 0 1,0 0 0,1 0 0,-1-1 0,0 1 0,1 0 0,0 0 0,-1 0 0,1 0-1,0 0 1,0 0 0,0 0 0,0 0 0,1 0 0,-1 0 0,0 0 0,1 0 0,-1-1-1,2 4 1,1 4 3,0-1 0,0 0 0,1 0 0,8 15 0,-5-14-3,0-1-1,1 1 0,-1-2 0,2 1 1,-1-1-1,1 0 0,0-1 0,1 0 1,-1 0-1,1-1 0,19 7 0,-12-6-1,1 0 0,0-1 0,0-1 0,0-1 0,1-1 0,23 1 0,-39-3 2,-1-1 0,1 1 0,-1-1 0,0 1 0,1-1 0,-1 0 0,0 0 0,1 0 0,-1 0 0,0 0 0,0 0 0,0-1 0,0 1 0,0-1 0,0 1 0,0-1 0,-1 0 0,1 0 0,-1 1 0,1-1 0,-1 0 0,0-1 0,1 1 0,-1 0 0,0 0 0,0 0 0,-1-1 0,1 1 0,0-1 0,-1 1 0,0 0 0,1-1 0,-1 1 0,0-1 0,0-2-1,0-13-32,0 1-1,-1-1 0,-4-29 0,3 36 19,2 9 13,0 0-1,-1-1 1,1 1-1,-1 0 1,1-1-1,-1 1 0,0 0 1,0 0-1,0 0 1,0 0-1,0 0 0,0 0 1,0 0-1,-1 0 1,1 0-1,-1 0 0,-1-1 1,2 3-13,-28 17-13,21-5 26,-1 0 1,2 1-1,0 0 1,0 0-1,2 1 0,-1 0 1,2 0-1,0 0 0,-4 22 1,1 18 15,-2 62 0,9-116-12,-2 42 18,1 0 0,3 0 1,11 74-1,-13-115-21,1 1 0,-1 0 1,1-1-1,-1 1 0,1-1 0,0 0 1,0 1-1,-1-1 0,1 0 1,0 1-1,0-1 0,0 0 0,1 0 1,-1 0-1,0 0 0,0 0 0,1 0 1,-1 0-1,3 1 0,5-4-56,-8-16 22,-3 13 32,0 1 0,0-1-1,0 1 1,-1-1 0,0 1-1,0 0 1,0 0 0,0 0 0,-1 0-1,1 1 1,-1 0 0,0-1 0,0 1-1,0 1 1,-1-1 0,1 0-1,0 1 1,-1 0 0,0 0 0,0 1-1,1-1 1,-10-1 0,12 3 3,-1 1 0,1-1 0,0 1 0,0-1 0,0 1 1,-1 0-1,1-1 0,0 1 0,0 0 0,0 1 0,0-1 0,1 0 0,-1 0 1,0 1-1,0-1 0,1 1 0,-1 0 0,1-1 0,-1 1 0,1 0 0,0 0 1,0 0-1,0 0 0,0 0 0,0 0 0,0 0 0,0 2 0,-3 8 6,1-1-1,1 0 0,-3 21 0,5-27 1,-3 29-1,1 0 1,2-1-1,1 1 1,12 62-1,42 128 67,-44-184-62,-4-17-28,-4-14 7,0 0 1,0 0 0,-1 0 0,0 0-1,0 10 1,-4-18 12,1-1 0,-1 0 0,1 1 0,-1-1 0,1 0 0,-1 0 0,1 0 0,-1 0-1,1 0 1,-1 0 0,1-1 0,-1 1 0,1-1 0,-1 1 0,1-1 0,-2 0 0,3 1-1,-19-9 5,0-1 1,1 0-1,0-2 0,1 0 1,1-1-1,0 0 0,0-1 1,2-1-1,-20-24 0,20 21-1,-1 1 0,-1 1 0,0 1 0,-1 0 0,-1 1 0,0 1 0,-31-17 0,42 28-5,1 0 0,0 0 0,-1 0 0,0 1 0,1-1 1,-1 2-1,0-1 0,0 1 0,0 0 0,1 0 0,-1 1 0,0 0 0,0 0 1,1 1-1,-1-1 0,1 2 0,-13 5 0,15-7 2,1 1 0,-1 1 0,0-1 0,1 1 0,0-1-1,-1 1 1,1 0 0,0 0 0,1 0 0,-1 1 0,0-1 0,1 1 0,0-1-1,0 1 1,0 0 0,0 0 0,1 0 0,-1 0 0,1 0 0,0 0 0,0 0-1,1 0 1,-1 1 0,1-1 0,0 0 0,0 0 0,0 1 0,1-1 0,0 6-1,6 17 4,1-1-1,1 0 1,2 0-1,0-1 1,1 0 0,2-1-1,19 25 1,7 7 51,83 83 1,-105-121-31,0-1 0,1-1 1,1-1-1,1-1 1,0-1-1,0 0 0,33 12 1,-38-18-33,0-1 1,1-1 0,0-1-1,0 0 1,0-1 0,1-1-1,-1 0 1,1-1-1,-1-1 1,1-1 0,23-4-1,-10-1-895,0 2-1,42 0 1,-57 4 485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1:37.85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4905 2519 2668,'17'-5'-328,"-12"3"212,1 1 1,-1-1-1,0 1 1,1 0-1,-1 0 1,9 0-1,-13 2 118,-1-1 0,1 1 0,-1 0-1,1 0 1,-1 0 0,0 0 0,1-1 0,-1 1-1,0 0 1,0 0 0,0 0 0,0 0-1,0 0 1,0 0 0,0 0 0,0 0-1,0-1 1,0 1 0,0 0 0,0 0-1,-1 0 1,1 0 0,0 0 0,0 0-1,-1-1 1,1 1 0,-1 0 0,0 1-1,-16 30 290,-90 90 711,46-57-677,-17 27 190,-58 61 104,-55 48 133,-5-17-147,150-145-446,-2-2 0,-78 44 0,18-11 39,75-47-62,-1-1 0,0-2 0,-48 20 0,-18 0 104,21-8-116,-116 32 1,20-15-9,102-26 59,-2-3 0,-138 18-1,-98-5 148,165-26-186,-251-22 0,334 8-106,1-3 0,0-3-1,-84-28 1,113 28-4,1-2 0,1-1 0,-47-32 0,-3-1-6,-283-174 54,315 197-72,2-3-1,1-2 1,2-2-1,1-2 1,2-2-1,-54-60 1,-14-17 7,-11-12-19,78 80 5,30 35-20,0-1 0,-17-24-1,13 16-18,0 0 0,-1 1 0,-2 1 0,0 1-1,-38-27 1,47 37 34,0 0-63,12 19 37,6 4 30,0-1-1,1 0 1,1 0 0,1-1 0,0-1-1,26 25 1,-6-5-4,24 30 4,286 305 134,-136-148 4,-131-150-126,134 97 0,-38-48-27,94 51 14,-231-151 19,0 0 1,2-2 0,67 23-1,-54-23-10,162 71 10,213 38 480,-396-119-459,46 8 61,0-4 0,1-3 0,132-2 0,125-26 87,-282 17-157,-1-3 0,1-2 0,-1-3-1,-1-1 1,74-30 0,-116 40-20,48-21 11,-1-2-1,96-63 1,-103 57-18,65-33-1,1 1-27,135-79 29,58-67-34,-86 41 12,-176 137 13,45-45 0,-62 54 7,198-187-66,-82 62 46,-108 106 14,-1-1 0,-3-1 0,-1-2 0,36-79 0,-48 91 4,10-20-15,-1-2 0,27-94 0,5-24-24,-48 146 40,0-1-1,-1 0 0,-2 0 1,-1-1-1,-1 0 1,-2 0-1,0 0 0,-2 0 1,-4-29-1,-12-67-12,-4 1 0,-64-207 0,47 218 9,-59-153-28,74 213 32,-3 1 0,-3 1 0,-1 2 1,-3 1-1,-2 1 0,-1 2 0,-72-70 0,69 80-16,19 16-12,0 1 0,-2 1 0,0 1 0,0 1 1,-46-24-1,-102-51 9,130 68 22,-54-31-14,-3 4-1,-2 5 1,-2 4 0,-197-52 0,202 72 6,0 3-1,-1 5 1,-105-1 0,101 14 22,-146 21 1,151-7-15,-162 48 0,-276 84 60,186-56-1,290-73-37,0 3 1,-80 41-1,-99 72 33,162-85-9,-114 100 0,35-25-1,6-1-17,-32 23 2,101-88 2,3 3 0,-131 139 0,150-132 3,4 2 1,2 3 0,-62 122 0,99-171-32,-131 216 145,136-224-136,0 1-1,2 0 1,0 0 0,1 0-1,1 0 1,1 1-1,0-1 1,1 1 0,1 0-1,0 0 1,2 0-1,0 0 1,1 0-1,1-1 1,8 31 0,-6-27-5,1-1 0,0 0 0,2-1 0,0 1 0,1-1 0,1-1 0,20 29 0,-13-23-6,147 197-9,-126-175 7,1-1 1,74 62-1,51 37-7,61 48-5,-48-72-21,27 20-11,-142-93-794,124 68 1,-176-109 497,28 16-1442,2-1 1,81 29-1,-97-42 1032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1:39.90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151 283 3216,'-15'-10'-115,"1"-1"-1,0-1 1,1 0 0,0-1-1,0 0 1,2-1-1,0 0 1,0-1 0,1 0-1,-9-20 1,18 31 141,0 1 1,0-1-1,0 1 1,0-1-1,1 0 0,-1 0 1,1 1-1,0-1 1,0 0-1,0 0 1,1 1-1,-1-1 0,1 0 1,0 1-1,0-1 1,0 1-1,1-1 1,-1 1-1,1-1 0,0 1 1,0 0-1,0 0 1,0 0-1,0 0 0,1 0 1,-1 0-1,1 1 1,0-1-1,0 1 1,0 0-1,0 0 0,0 0 1,1 0-1,-1 0 1,0 1-1,1-1 1,-1 1-1,1 0 0,0 0 1,-1 1-1,1-1 1,0 1-1,0-1 1,-1 1-1,1 1 0,0-1 1,0 0-1,-1 1 1,1 0-1,0-1 1,3 3-1,16 8 9,0 2-1,-1 0 1,-1 2-1,24 20 1,75 77 161,-38-34-14,-55-52-127,-2 2 0,0 1 0,-2 1 0,-1 0 0,-2 2-1,-1 1 1,17 40 0,87 255 260,-95-242-199,22 66 169,49 267-1,-79-310-204,-4-27-6,-4 1-1,2 102 1,-8-37-13,-2 57-27,-6-178-27,-1 0 1,-1-1-1,-1 0 0,-1 0 1,-18 45-1,-7 5-95,-4-1 1,-56 88-1,68-124-14,-10 15 46,15-27 140,18-26-81,0-1-1,0 0 0,1 0 1,-1 0-1,0 0 0,1 1 1,-1-1-1,1 0 0,-1 0 1,0 0-1,1 0 0,-1 0 1,0 0-1,1 0 1,-1 0-1,0 0 0,1 0 1,-1 0-1,0 0 0,1 0 1,-1 0-1,1 0 0,-1-1 1,0 1-1,1 0 0,-1 0 1,0 0-1,0 0 0,1-1 1,-1 1-1,0 0 1,1 0-1,-1-1 0,0 1 1,0 0-1,1-1 0,-1 1 1,52-36 91,-45 30-107,128-86 10,-64 46-26,-2-4 0,68-62 0,-116 92 12,-1-1 1,-1-1 0,-1-1 0,-1 0 0,-1-1 0,-1-1 0,-1 0 0,-2-1 0,0-1 0,9-31 0,4-27-38,-3-1 0,-5 0 0,-3-2 0,4-123 0,-19 179 47,-2 0 0,-1 1 0,-2-1 0,-1 1 0,-1 0 0,-19-45 0,-92-171-42,106 222 49,-45-74-88,-98-126 0,50 77 20,25 43 116,21 29-2716,56 73 2438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1:47.19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2215 860 2516,'9'-32'-437,"1"1"0,26-52 1,-30 72 410,0-1 1,1 1 0,0 0-1,1 0 1,1 1 0,0 0 0,0 1-1,0 0 1,20-14 0,27-5 70,-48 25-36,0-1 1,0 1-1,0-1 1,-1-1-1,0 1 1,0-1 0,0 0-1,0-1 1,-1 0-1,0 0 1,9-12-1,-7 8-11,0 0 1,-1-1-1,-1 0 1,1-1-1,-2 1 0,0-1 1,0 0-1,-1-1 0,-1 1 1,0-1-1,0 1 0,-2-1 1,1 0-1,-2-23 0,-3 10 18,-1-1-1,-2 1 1,0 0-1,-2 0 1,-1 1-1,-21-43 0,29 65 62,-1 1 0,1-1-1,0 0 1,0 1-1,0-1 1,0 0-1,1 0 1,-1 1 0,1-1-1,-1 0 1,1 0-1,0 0 1,0 0 0,0 1-1,1-1 1,-1 0-1,1 0 1,-1 0-1,1 1 1,3-7 134,23-2 610,33 13-313,-1 2 0,1 2 0,-1 3 0,71 21 0,-100-19-477,-1 1 0,0 1 0,0 1 1,-2 1-1,0 2 0,-1 1 0,26 23 0,-12-6-28,-2 1 0,-1 2 0,45 63 1,-51-60-8,-3 1 1,-1 2 0,-2 1-1,-1 1 1,-3 1 0,-2 1-1,-3 1 1,14 60 0,-21-55 4,-2 0 1,-3 1-1,-2 0 1,-2 0 0,-3 0-1,-16 90 1,7-77 26,-36 110 0,36-142-35,-3-1 1,0-1-1,-3 0 0,-36 53 0,-91 133-42,76-110 36,-102 123 0,-85 80 60,243-297-58,9-13 24,1 1-1,-1 0 1,1 0-1,0 0 1,1 0-1,-5 10 1,7-14-11,0 1 0,0-1 0,0 1 1,0-1-1,0 0 0,0 1 1,1-1-1,-1 1 0,0-1 0,0 1 1,0-1-1,1 0 0,-1 1 0,0-1 1,1 0-1,-1 1 0,0-1 1,1 0-1,-1 1 0,1-1 0,-1 0 1,0 0-1,1 1 0,-1-1 0,1 0 1,-1 0-1,1 0 0,-1 0 1,1 1-1,-1-1 0,1 0 0,-1 0 1,0 0-1,1 0 0,-1 0 0,1 0 1,-1 0-1,1-1 0,-1 1 1,1 0-1,-1 0 0,1 0 0,0-1 1,23-1 19,15-10-19,0-1-1,-2-1 0,1-3 0,-2-1 1,-1-1-1,37-27 0,35-24-73,139-120-1,-208 157 51,-1-3-1,-2-1 0,-1-2 0,-2-1 0,-2-1 1,38-71-1,-58 89 11,-1 0 1,-2 0 0,0-1-1,-1 0 1,-2 0-1,0 0 1,-2-1-1,0 1 1,-2-1-1,-3-31 1,-7-33-16,-31-124 0,34 182 22,-15-67-4,-70-183 1,70 229 6,-2 1 0,-2 1 0,-2 1 0,-3 2 0,-37-45 0,-334-367-633,397 454 599,2 2 6,-1 0 0,1 0 0,0-1 0,0 0 0,0 1 0,0-1 0,1 0 0,0-1 0,-1 1 0,-1-6 0,4 9-9,6 1-7,0 1 34,0 1 1,0-1-1,-1 1 0,1 0 0,0 1 1,-1-1-1,0 1 0,1 0 0,-1 0 1,0 1-1,5 5 0,56 53-30,-61-57 37,100 110-35,171 244-1,36 164 118,-291-483-67,-2 1 1,-2 0 0,-2 2 0,-2-1-1,16 87 1,-25-95-15,-1 1 1,-2 0-1,-1 0 0,-2 0 1,-1-1-1,-2 1 0,-2-1 0,-12 40 1,3-27 2,-2 0 0,-2-2 1,-2 0-1,-2-2 0,-2 0 1,-55 69-1,63-91-34,2 1 0,0 0 0,2 1 0,0 1 0,2 1 1,0-1-1,2 2 0,0 0 0,-9 46 0,19-71 30,-1 0 0,1 0-1,-1 0 1,1 0 0,0 1 0,0-1-1,0 0 1,0 0 0,0 0 0,0 0 0,0 0-1,0 0 1,0 1 0,0-1 0,1 0-1,-1 0 1,0 0 0,1 0 0,-1 0 0,1 0-1,-1 0 1,1 0 0,0 0 0,1 1-1,-1-2 1,0 1-1,0-1 1,0 0-1,0 0 1,0-1-1,0 1 1,1 0-1,-1 0 1,0 0-1,0-1 1,0 1-1,0-1 0,0 1 1,0-1-1,0 1 1,0-1-1,0 1 1,0-1-1,1-1 1,49-46-131,-47 44 121,26-31-37,-1-1 0,-2-1-1,-2-1 1,37-74-1,-33 47 3,-2-1-1,25-96 0,-34 86 41,-4-1-1,-3-1 1,-4 1-1,-3-1 1,-8-105-1,-9 39-1,-63-278 1,71 402 12,2 12 28,0-1 0,1 0 0,1 0 0,-1 0 0,2 0 0,-1 0 0,2-17 0,-1 25-27,0 0 1,0 0-1,1 0 0,-1 0 1,0 1-1,0-1 1,1 0-1,-1 0 0,0 1 1,1-1-1,-1 0 1,1 0-1,-1 1 0,1-1 1,0 0-1,-1 1 1,1-1-1,-1 1 0,1-1 1,0 1-1,0-1 1,-1 1-1,1-1 0,0 1 1,0 0-1,0 0 1,1-1-1,24 7 47,22 28 5,-46-33-52,20 20 9,-1 0-1,0 1 1,-2 1 0,23 35-1,58 109 77,-73-120-64,-2-4 13,-3 1 1,-1 1-1,24 80 0,-38-98-20,-1 0 0,-1 0-1,-2 0 1,0 1-1,-2-1 1,-1 1 0,-2-1-1,-4 31 1,-4-11 17,-1 0 0,-3-1 0,-29 66 1,-74 129 63,57-124-54,-41 65 101,116-209-127,-1-1 0,-2-1-1,16-54 1,-14 31-84,-1 1 1,4-55-1,-13 55 20,-3 1 0,-2-1-1,-3 1 1,-1 0-1,-16-62 1,-9-6-59,-46-116 0,38 134 68,-80-150 1,155 333 26,42 136-1,-74-194 14,0-1-1,-2 1 1,0 1-1,-2-1 1,-1 0-1,-1 0 0,-1 1 1,-1-1-1,-2-1 1,0 1-1,-17 46 1,-5-5 43,-3-1 0,-74 117 0,92-164-15,8-13-10,0 0 1,0 0 0,1 0-1,0 1 1,0-1 0,0 1 0,1 0-1,0-1 1,-2 10 0,4-14-8,41-9 55,-22-2-96,-1 0 1,0-1-1,0-1 0,-1-1 1,-1 0-1,0-2 0,-1 1 0,0-2 1,-1 0-1,16-24 0,-6 2-15,-1 0 0,-3-2-1,30-78 1,-34 73 16,-2-1 0,8-49 0,-17 70 5,-2 0 1,-1 0-1,-1-1 0,-1 1 0,-5-39 1,-9 10-3,11 43 41,0 0-1,0 0 1,1 0 0,-2-21-1,4 32-16,1-1 0,-1 0 1,0 1-1,1-1 0,-1 1 0,0-1 0,1 1 0,-1-1 1,0 1-1,1-1 0,-1 1 0,1 0 0,-1-1 0,1 1 1,-1-1-1,1 1 0,-1 0 0,1-1 0,-1 1 0,1 0 1,0 0-1,-1 0 0,1-1 0,-1 1 0,1 0 0,0 0 1,-1 0-1,1 0 0,0 0 0,-1 0 0,1 0 0,0 0 1,-1 0-1,1 1 0,-1-1 0,1 0 0,0 0 0,-1 0 1,1 1-1,-1-1 0,1 0 0,-1 1 0,1-1 0,26 12-13,-12 3 12,-2 1-1,1 0 0,-2 0 0,0 2 1,-1-1-1,-1 1 0,15 37 0,39 142 0,-57-175 4,-1 1-1,-1 0 1,-1 0 0,-1 0-1,-1 1 1,-2-1 0,0 1-1,-1-1 1,-1 1 0,-1-1-1,-2 0 1,-13 44 0,4-30 26,-1-1 1,-21 34 0,27-55-28,0 0 1,-1-1 0,-1-1 0,0 0 0,-1 0 0,0-1 0,-16 12 0,-34 30 137,61-54-126,0 0-12,0-1-1,1 1 1,-1-1 0,0 0-1,1 1 1,-1-1-1,0 1 1,1-1-1,-1 0 1,1 0-1,-1 1 1,1-1-1,-1 0 1,1 0-1,0 1 1,-1-1-1,1 0 1,0 0-1,0 0 1,0 0-1,-1 0 1,1 0-1,0-1 1,-4-28 17,3 22-12,-11-50-12,-3 0-1,-2 1 0,-37-82 1,-94-157-30,128 257 21,-26-45 3,-83-117-1,99 161 14,-3 1 0,-1 1-1,-2 2 1,-62-49 0,-389-310 83,113 103-57,289 236-125,85 56 77,1 5-89,0 0 94,0 0 1,1 0-1,0 0 1,0 0-1,0 0 1,0 0 0,1 0-1,0-1 1,4 6-1,-1-1-1,216 349-216,-211-344 206,-9-12 19,0 0 0,-1 0 0,1 0 0,0 0 0,-1 0 0,0 0 0,1 1 0,-1-1 0,0 0 0,0 1 0,1 4 0,-2-6 1,-5-6 0,1 0 5,0 1 0,1-1 0,-1-1 0,1 1 1,-5-12-1,7 15 2,-19-35-13,-1 0-1,-2 1 1,-2 1 0,-1 2 0,-2 0 0,-36-32-1,63 63 12,-1 1 0,1-1-1,0 1 1,-1 0 0,1 0-1,-1 0 1,1 0 0,-1 0-1,1 0 1,-1 0 0,0 1-1,0-1 1,1 0 0,-1 1-1,0 0 1,0-1 0,0 1 0,1 0-1,-1 0 1,0 0 0,0 0-1,-2 0 1,2 1 1,1 0 1,-1 0 0,0 0-1,1 0 1,-1 1-1,1-1 1,-1 0 0,1 1-1,0-1 1,-1 1-1,1-1 1,0 1-1,0 0 1,0-1 0,0 1-1,1 0 1,-2 2-1,-3 13 21,1-1 0,0 1 0,-2 32-1,4-28 7,-2 10 10,-6 38 44,9-65-77,-1 1 1,1-1-1,-1 1 0,0-1 0,0 1 0,0-1 0,0 0 0,-1 0 0,0 0 0,0 0 1,-4 4-1,6-8-3,-1 1 0,1-1 0,-1 0 0,1 1 0,-1-1 0,1 0 0,-1 0 1,1 0-1,0 0 0,-1-1 0,1 1 0,-1 0 0,1-1 0,-1 1 0,1-1 0,0 1 0,-1-1 1,1 1-1,-2-3 0,-7-5 1,0 0 1,1-1-1,0-1 0,1 1 1,-10-16-1,-17-18-20,29 37 11,2 0-10,-1 1 0,0 0 0,-1 0 0,1 0 1,-1 1-1,-9-6 0,14 10-2,-1 0 15,0 1 0,0-1 0,0 1 0,0-1 0,0 1 0,0 0 0,0 0 0,1 0 0,-1 0 0,0 0 0,1 0 0,-3 2 0,3 7 1,-1-1 0,1 1 0,0 0-1,1 0 1,0 0 0,2 12 0,-1-2 16,-1-18-1,-3-7 3,-11-34-94,1 1-5,-24-49 0,32 77 62,-1 1-1,0-1 1,0 1 0,0 0-1,-1 1 1,-1 0 0,0 0-1,0 0 1,-16-11 0,22 17 19,0 1 0,0 0 0,0-1 0,0 1 0,0 0 1,0 0-1,0 1 0,0-1 0,-1 0 0,1 1 0,0-1 0,-1 1 1,1 0-1,0-1 0,-1 1 0,1 1 0,0-1 0,-1 0 0,1 0 1,0 1-1,-1-1 0,1 1 0,-3 1 0,2 0 7,0 0 0,0 1 0,0-1-1,1 1 1,-1-1 0,1 1 0,-1 0-1,1 0 1,0 0 0,0 0 0,0 0-1,0 1 1,-1 4 0,-2 6 22,1 0 0,0 0 1,1 1-1,0-1 0,1 1 0,0 17 1,2-23-11,-1 0-1,0 0 1,-1-1 0,0 1 0,-4 9 0,6-17 34,25-33-13,3-14-17,32-49-35,-52 84 6,0 1 0,1 0 0,0 1 0,0 0-1,1 0 1,13-8 0,-20 15 3,1 0 0,-1 0 0,1 0 0,0 1-1,-1-1 1,1 1 0,0 0 0,0 1 0,0-1 0,0 0 0,0 1-1,0 0 1,8 1 0,49 15-52,-55-13 63,0-1 0,1 1 1,-1-2-1,1 1 0,-1 0 0,1-1 1,0 0-1,-1-1 0,1 0 1,0 0-1,0 0 0,-1-1 1,12-2-1,-13 1-1,0-1 0,0 0-1,-1 0 1,1 0 0,-1 0 0,0-1 0,0 0-1,0 0 1,0 0 0,0 0 0,-1 0 0,4-7 0,31-62-35,-32 62 23,-1-1-7,1-1-1,-2 1 1,0-1-1,0 0 1,-1-1-1,-1 1 1,0 0-1,-1-1 1,-1 1-1,0-16 1,0 2-64,0 27 78,0 0 1,1-1-1,-1 1 1,0 0-1,1 0 1,-1 0-1,1-1 1,-1 1-1,0 0 1,1 0-1,-1 0 1,1 0-1,-1 0 0,0 0 1,1 0-1,-1 0 1,1 0-1,-1 0 1,0 0-1,1 0 1,-1 0-1,1 0 1,-1 0-1,0 1 1,1-1-1,-1 0 1,1 0-1,-1 0 0,0 1 1,1-1-1,-1 0 1,0 0-1,1 1 1,-1-1-1,0 0 1,1 1-1,19 14-28,-16-12 31,15 7 2,0-1 1,33 11-1,-44-17-3,-7-3-2,0 0 1,-1 0 0,1 1 0,-1-1-1,1 0 1,-1 0 0,1 0-1,0 1 1,-1-1 0,1 0 0,-1 0-1,1 1 1,-1-1 0,1 0-1,-1 1 1,1-1 0,-1 1 0,0-1-1,1 1 1,-1-1 0,0 1-1,1-1 1,-1 1 0,0-1 0,0 1-1,1-1 1,-1 1 0,0 0-1,0-1 1,0 1 0,0-1 0,0 1-1,1 0 1,-1-1 0,0 1-1,-1-1 1,1 1 0,0 0 0,0-1-1,0 1 1,0-1 0,0 1-1,-1-1 1,1 1 0,0 0 0,0-1-1,-1 1 1,1-1 0,0 1-1,-1-1 1,1 0 0,-1 1 0,1-1-1,0 1 1,-1-1 0,1 0-1,-1 1 1,1-1 0,-1 0 0,0 1-1,-34 21-17,32-20 18,-43 25 100,-2-3 1,-1-2-1,-1-2 0,0-2 0,-2-2 0,-73 13 0,-611 126 851,669-143-829,-218 49 214,228-45-221,1 2 1,-105 50 0,129-48-40,2 2 1,0 1-1,1 1 0,2 1 1,-27 31-1,24-24-46,9-12-14,-78 88 114,89-94-96,0 0 1,0 0-1,1 1 1,1 1-1,1-1 1,-8 26-1,-57 130 137,-19 61-123,82-217-57,1-1-1,-2 0 0,0-1 0,-1 0 0,0-1 0,-24 20 1,35-31 24,-4 2-11,2-1-14,4-3-47,15-12 34,-2-1-1,1 0 0,-2 0 1,0-2-1,-1 0 0,12-18 1,31-36-33,-24 38 18,2 1 0,1 1 0,49-31-1,122-64-150,-151 94 176,354-185-64,-161 90 42,-176 92 11,-45 23 6,-1-2-1,41-26 1,-66 39 17,0 0-1,-1-1 1,1 1 0,0 0 0,-1 0 0,1-1-1,-1 1 1,1-1 0,-1 1 0,1 0 0,-1-1-1,1 1 1,-1-1 0,1 1 0,-1-1 0,1 1-1,-1-1 1,0 0 0,1 1 0,-1-1-1,0 1 1,0-1 0,1 0 0,-1 1 0,0-1-1,0 0 1,0 1 0,0-1 0,0 0 0,0 1-1,0-1 1,0 0 0,-21-5 2,-37 10 0,-560 100 137,564-94-96,0 3 0,1 2 0,0 2 0,1 2 0,2 3 1,-80 46-1,116-60-19,0 0 0,1 1 0,1 1 0,0 0 0,0 1 0,1 0 0,0 1 0,1 0 0,0 0 0,1 1 0,0 1 0,1 0 0,-11 26 0,-72 168 72,56-152-80,1-5-19,34-50 6,17 0-602,0 0-270,-1 0-1,1-1 0,20-3 0,-12-3-245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1:47.61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453 368 3872,'15'-8'-94,"1"1"0,-1-2 0,0 0 0,-1-1-1,0-1 1,0 0 0,-1 0 0,-1-2 0,0 1-1,-1-2 1,0 1 0,-1-2 0,12-20 0,-21 33 90,-1 1 1,1-1 0,0 0 0,-1 1 0,1-1 0,-1 1-1,0-1 1,1 0 0,-1 1 0,0-1 0,0 0 0,0 1-1,0-1 1,-1 0 0,1 1 0,0-1 0,-1 0 0,1 1 0,-1-1-1,1 1 1,-1-1 0,0 1 0,0-1 0,0 1 0,0-1-1,0 1 1,0 0 0,0 0 0,0-1 0,0 1 0,0 0-1,-1 0 1,1 0 0,0 0 0,-1 0 0,1 1 0,-1-1-1,1 0 1,-1 1 0,-3-2 0,-10-4-1,-1 1-1,0 0 1,-23-4-1,13 3-3,-123-32-701,-192-23 0,322 58 357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1:49.42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1769 24 1312,'-3'-4'188,"-1"2"0,0-1 0,1 0 0,-1 1 0,0-1 0,0 1 0,-7-2 183,-21 13-81,-46 27 396,-98 61 1,18-7 94,91-54-518,-77 55 0,7-1-108,93-64-116,2 2-1,0 1 1,-64 61 0,-92 122 98,178-187-115,1 2 0,1 0-1,1 0 1,2 2 0,-15 34 0,-35 65 2,60-121-22,-30 47 55,3 2-1,2 1 0,-32 88 1,-67 216 506,120-321-465,1 1 1,2-1-1,1 2 1,3 72-1,3-89-79,2 0-1,0 0 1,2-1 0,1 1-1,0-1 1,2 0-1,1-1 1,1 0 0,1 0-1,1-1 1,23 33 0,18 17 25,119 124 0,-105-125 49,18 23 211,4-4-1,114 89 0,-140-136-114,1-2 0,3-4 0,1-2 0,101 36 0,-29-31-162,-91-29-162,48 20 0,-72-20 18,0 1 0,33 24 0,-38-23 120,1-1 0,0 0 1,0-2-1,30 11 0,-32-15-33,28 7-210,82 37-1,-70-11-4713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1:51.54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1742 1969 5260,'-7'32'-1820,"2"-24"1508,5-7 311,0 0-1,0 0 1,0-1-1,-1 1 1,1 0-1,0 0 1,-1-1-1,1 1 1,-1 0-1,1-1 1,0 1-1,-1 0 1,0-1-1,1 1 1,-1-1 0,1 1-1,-1-1 1,0 1-1,1-1 1,-1 1-1,0-1 1,1 0-1,-1 1 1,0-1-1,0 0 1,1 0-1,-1 0 1,0 1-1,0-1 1,0 0-1,1 0 1,-1 0-1,0 0 1,0 0-1,1 0 1,-1-1-1,0 1 1,0 0-1,0 0 1,1-1 0,-1 1-1,0 0 1,1-1-1,-2 0 1,-2 0 87,2 2-66,0 0 0,1 0 0,-1 0 1,0-1-1,0 1 0,1-1 0,-1 1 1,0-1-1,0 1 0,0-1 0,0 0 1,1 0-1,-1 0 0,0 0 0,0 0 1,0 0-1,0-1 0,-2 0 0,-30-9 337,5-5 34,0-2 0,-47-36 0,48 33-115,4 0 136,1-2 1,1 0 0,-30-39-1,13 16-115,4 10-209,-1 2 0,-1 1 0,-44-28 1,25 19-64,6-1-4,3-2 1,2-2-1,-74-98 1,21 24-2,70 83-19,1-1 1,-31-59 0,5 6 0,-82-92 7,-16-52 13,143 223-22,-9-13-10,2-1-1,0-1 1,-19-50 0,19 31 18,-2-9-50,-3 1 0,-34-67 1,54 120 35,-1 0-1,1 0 1,-1 0 0,1 0 0,-1 0 0,0 0-1,0 0 1,1 0 0,-1 0 0,0 0 0,0 0 0,0 0-1,0 1 1,0-1 0,0 0 0,0 1 0,0-1 0,0 0-1,-1 1 1,1 0 0,-2-1 0,2 1 4,0 0 0,0 0 0,0 1 0,0-1 0,1 0 0,-1 1 0,0-1 0,0 0 0,0 1 0,0-1 0,0 1 0,0 0 0,1-1 0,-1 1 0,0 0 0,1-1 0,-1 1 0,0 0 0,1 0 0,-1 1 0,-2 1-1,2 0 0,-1 1 0,0-1 1,1 1-1,-1-1 0,1 1 1,0 0-1,1-1 0,-1 1 0,0 0 1,1 0-1,0 4 0,3 17-307,-2-12-195,0 1 0,1-1 0,1 0 0,0-1 0,1 1 0,0 0 1,9 17-1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1:52.75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83 14 4072,'0'0'-13,"0"-1"-1,-1 0 0,1 0 0,-1 0 0,1 1 0,-1-1 1,1 0-1,-1 1 0,1-1 0,-1 0 0,0 1 0,1-1 1,-1 1-1,0-1 0,0 1 0,1-1 0,-1 1 0,0-1 1,0 1-1,0 0 0,1 0 0,-1-1 0,0 1 0,0 0 1,0 0-1,0 0 0,0 0 0,0 0 0,0 0 1,1 0-1,-1 0 0,0 0 0,-2 1 0,0 1 54,1 1 0,-1-1 0,0 1 1,1 0-1,-1 0 0,1 0 0,0 0 0,-2 4 0,-1 3 46,0 0 0,1 1 0,0-1 0,0 1 0,1 0 0,1 0 0,-1 0 0,2 0-1,0 1 1,0 16 0,3 18 225,9 57 0,-6-60-124,-1-7-82,19 128 195,-19-141-251,2-1 0,1 1 0,1-1 0,21 42 0,6-3 122,3-2 0,3-1 0,2-2 1,61 61-1,-46-60 56,3-2-1,2-2 1,97 61 0,-71-56-7,43 26 123,103 54 120,-186-115-399,1-2 1,1-2-1,86 20 1,-18-1-59,-72-22-31,66 15-1,-80-22 6,0 2-1,-1 0 1,-1 3 0,0 0 0,39 26 0,-29-17-728,0-2-1,47 17 1,-41-19-2467,-19-10 1283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1:56.23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1944 1 436,'11'6'1842,"4"27"-1307,1-1 1,36 52 0,-42-70-276,-1 0 1,0 1-1,0 0 1,-2 0-1,0 1 0,7 25 1,-10-29-13,0 1-1,1-1 1,10 18 0,-9-19-113,0 0 1,-1 0 0,5 19 0,10 29 124,-16-50-239,0 1 0,0 0 0,-1-1 0,-1 1 0,0 1 1,0-1-1,0 12 0,-4 24 19,-1 0 0,-3-1 0,-2 0 0,-14 45 0,10-53-13,-2 0-1,-26 48 1,6-13-7,23-52-12,-1 0 0,0 0 1,-2-2-1,-15 18 0,-23 32 29,31-42-6,-1 0 0,-1-1-1,-2-2 1,0 0 0,-2-2 0,0-1 0,-44 25 0,26-23 1,-1-2 1,-1-1-1,-1-3 0,-68 14 1,53-13-11,-220 53 98,172-49-29,-1-5-1,-118 1 1,131-10-54,21-2 7,-243 23 73,297-25-239,-41 6-149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300 184 6505,'7'-2'164,"0"0"1,1 0-1,-1-1 0,0 0 1,-1-1-1,1 0 1,-1 0-1,10-7 1,-14 9-127,-1 0 1,1 0 0,-1 0-1,1 0 1,-1 0 0,0 0 0,0 0-1,0-1 1,0 1 0,0 0-1,-1-1 1,1 1 0,-1 0-1,1-1 1,-1 1 0,0-1-1,0 1 1,0-1 0,0 1 0,0-1-1,-1 1 1,1-1 0,-1 1-1,1 0 1,-1-1 0,0 1-1,0 0 1,0-1 0,0 1-1,-1 0 1,-1-2 0,1-1 51,-1 0-1,0 0 1,-1 0 0,1 1-1,-1-1 1,0 1 0,0 0-1,0 0 1,-1 0 0,1 1-1,-1 0 1,0 0 0,0 0-1,0 0 1,0 1 0,0-1-1,-1 1 1,1 1 0,-1-1-1,0 1 1,1 0 0,-1 0 0,0 1-1,0-1 1,1 1 0,-1 1-1,0-1 1,0 1 0,1 0-1,-12 3 1,5 0-20,1 1 1,-1-1-1,1 2 1,0 0-1,0 0 0,1 1 1,0 0-1,0 0 1,0 1-1,1 1 0,1 0 1,-1 0-1,-11 17 1,9-9 17,1 0 0,-14 28 0,21-38-46,1 0 0,0 1-1,0-1 1,0 0 0,1 1 0,0-1-1,0 1 1,1 0 0,1 14 0,-1-20-34,0-1 1,0 1-1,0-1 0,0 0 1,1 1-1,-1-1 1,1 0-1,-1 1 1,1-1-1,-1 0 1,1 1-1,0-1 1,-1 0-1,1 0 1,0 0-1,0 0 1,0 0-1,0 0 1,0 0-1,0 0 0,0 0 1,0 0-1,1 0 1,1 0-1,0 0 2,-1-1-1,1 1 0,-1-1 0,1 0 0,-1 0 1,1 0-1,-1 0 0,1 0 0,-1-1 1,1 1-1,-1-1 0,5-2 0,3-1 8,-1 0 0,0-1 0,0 0 1,0 0-1,14-13 0,-15 9-15,0-1 1,0 0 0,-1 0 0,0 0-1,-1-1 1,0 0 0,-1 0 0,0-1-1,-1 1 1,0-1 0,4-20-1,4-10 22,-4 26 457,-2 21-237,1 37-120,-2-12-7,0-15-86,1 0 0,0-1 0,1 0 0,1 0-1,0-1 1,1 0 0,0-1 0,18 19 0,-17-21-387,1 0 0,0-1 1,23 15-1,-26-19-337,0 0-1,1-1 1,0-1-1,0 1 1,0-1-1,12 2 1,8-4-3749,-19-4 1612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5T01:22:23.73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2:25.7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506 121 1264,'-12'-96'4639,"11"72"-2149,0 27-443,-2 45 346,1-18-2429,-11 358 1122,10-189-757,-23 277 68,0 252-122,26-725-274,31 785 60,-28-629-364,-3-108-191,0-50 479,0-1 0,0 1 1,0 0-1,0-1 1,0 1-1,0-1 1,0 1-1,0 0 0,0-1 1,0 1-1,-1-1 1,1 1-1,0 0 1,0-1-1,-1 1 0,1-1 1,0 1-1,0-1 1,-1 1-1,1-1 1,-1 1-1,1-1 0,0 0 1,-1 1-1,1-1 1,-1 1-1,1-1 1,-1 0-1,1 0 0,-1 1 1,0-1-1,1 0 1,-1 0-1,1 1 1,-1-1-1,1 0 0,-1 0 1,0 0-1,1 0 1,-1 0-1,1 0 1,-1 0-1,0 0 0,1 0 1,-1 0-1,1 0 1,-1-1-1,0 1 1,1 0-1,-1 0 0,1-1 1,-1 1-1,1 0 1,-1 0-1,1-1 1,-1 1-1,1-1 0,-1 1 1,1 0-1,-1-1 1,-32-25-284,-26-39 80,2-2 0,4-2 0,3-3 0,-75-141 0,121 206 217,-4-7 20,0-1-1,2 0 1,-1 0-1,2 0 1,0-1 0,-3-17-1,9 36-16,1 0-1,-1 0 1,1 0 0,-1 0 0,1 0-1,0 0 1,0-1 0,4 5-1,13 20 3,19 63 12,81 135 0,-78-153-7,-35-60-7,1 0 0,0 0-1,1-1 1,1 0 0,-1 0 0,20 18-1,-25-27-3,1 0 0,-1 0 0,0 0 0,1 0 0,-1 0 0,1-1 0,0 1 0,-1-1 0,1 0 0,0 0 0,0-1 0,0 1 0,0-1 0,0 0-1,0 0 1,-1 0 0,1 0 0,0-1 0,0 1 0,0-1 0,0 0 0,-1 0 0,1-1 0,0 1 0,-1-1 0,1 0 0,-1 0 0,6-4 0,10-7-6,-2 0-1,1-2 1,-2 0 0,27-30 0,51-79-8,-59 75 5,18-23-61,21-29-295,116-124 0,-190 225 347,32-27-1455,-7 20-3018,-15 7 1197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2:31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414 76 968,'-9'-44'1549,"5"34"-1685,-6-12 2020,6 26-837,0 17-841,-21 442 1707,41 1-1170,-11-352-562,47 726 595,-3-387-661,2 11-40,-27-214-111,-23-245 33,-1-1 0,1 1 1,-1-1-1,0 0 0,0 1 1,0-1-1,0 1 0,0-1 1,-1 1-1,1-1 0,-1 0 1,0 1-1,1-1 0,-1 0 0,0 1 1,0-1-1,-1 0 0,1 0 1,0 0-1,-1 0 0,1 0 1,-1 0-1,-3 2 0,4-3 2,-1 0 0,0-1 1,0 1-1,0-1 0,0 0 0,0 0 0,0 0 0,1 0 1,-1 0-1,0 0 0,0 0 0,0 0 0,0-1 0,0 1 1,0-1-1,1 1 0,-1-1 0,0 0 0,0 0 0,1 0 1,-1 0-1,1 0 0,-1 0 0,1 0 0,-1 0 0,1-1 1,-1 1-1,1 0 0,0-1 0,-1-2 0,-32-38 7,2-1-1,2-3 0,-43-87 1,46 82-7,-173-356 20,174 345-11,-33-65 978,59 126-789,-2 20-121,2-1 0,0 1 0,1 0 1,1-1-1,1 0 0,10 36 0,45 108 17,-42-121-47,14 25 11,2-2 1,3-1-1,2-2 0,4-1 0,1-3 0,56 58 1,-96-112-47,0-1 0,1 1 1,-1 0-1,1-1 1,0 1-1,0-1 0,0 0 1,0 0-1,0 0 1,0 0-1,1-1 0,-1 1 1,1-1-1,-1 0 0,1 0 1,-1 0-1,1 0 1,0-1-1,-1 0 0,7 1 1,-4-3-6,-1 1-1,0-1 1,0 0 0,0 0-1,0-1 1,0 1 0,0-1 0,-1 0-1,1 0 1,-1-1 0,0 1 0,0-1-1,6-7 1,35-42 30,-3-2-1,63-107 0,-68 100-164,3 1 0,68-78 0,-107 138 73,42-40-1327,-41 39 838,1 0-1,0 1 1,0-1-1,1 0 1,-1 1-1,0 0 0,1 0 1,-1 0-1,4-1 1,5 2-2241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2:40.6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192 44 368,'-23'-43'963,"22"43"-938,1 0-1,-1 0 1,1 0-1,-1-1 0,1 1 1,-1 0-1,1 0 1,0 0-1,-1 0 0,1 0 1,-1 0-1,1 0 1,-1 0-1,1 0 1,-1 0-1,1 0 0,-1 1 1,1-1-1,-1 0 1,1 0-1,-1 0 0,1 1 1,0-1-1,-1 0 1,1 0-1,-1 1 0,1-1 1,0 0-1,-1 1 1,1-1-1,0 0 0,-1 1 1,1-1-1,0 1 1,0 0-1,-8 23 698,7 26 71,8 23 169,-2 103-1,-5-165-896,25 588 2251,25-38-1606,16 131-293,19 46-267,-72-604-149,5 42-24,-17-174 17,0 0 1,-1 0 0,0 1-1,1-1 1,-1 0 0,0 0 0,0 0-1,0 0 1,0 0 0,-1 1 0,1-1-1,-1 0 1,1 0 0,-1 0-1,-1 4 1,1-6 4,1 0 0,-1 1 0,0-1 0,0 0 0,1 1 0,-1-1 0,0 0 0,1 0 0,-1 0 0,0 0 0,0 0 0,1 0 0,-1 0 0,0 0 0,1 0 0,-1 0 0,0 0 0,0 0 0,1-1 0,-1 1 0,0 0 0,1 0 0,-1-1 0,0 1 0,1-1 0,-1 1 0,1 0 0,-1-1 0,0 0 0,-11-8 3,1-1 1,1 0-1,-13-15 1,15 15-2,-21-26 8,2-2 0,1-1 1,2-1-1,-34-81 0,18 38-1,-80-166 148,118 245 265,3 11-159,9 26-68,19 47-113,-25-69-68,33 74 79,4-1 1,77 119-1,-117-202-92,2 4 10,1 1 0,0-1 1,0 1-1,1-1 0,0 0 1,0-1-1,8 7 0,-12-10-8,1-1 1,0 1-1,0 0 0,0-1 0,-1 0 0,1 1 0,0-1 1,0 0-1,0 0 0,0 0 0,0 0 0,0 0 0,0-1 1,0 1-1,-1 0 0,1-1 0,0 0 0,0 1 1,0-1-1,-1 0 0,1 0 0,0 0 0,-1 0 0,1 0 1,-1 0-1,1-1 0,-1 1 0,1 0 0,-1-1 0,2-2 1,19-20-829,-2-1 1,27-43-1,-28 40-419,0 1-1,33-35 1,-40 50-1474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07.5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5 277 5008,'0'0'3385,"0"1"-3351,0-1 1,-1 0-1,1 0 1,0 0-1,0 0 1,-1 0-1,1 0 1,0 0 0,0 0-1,0 1 1,0-1-1,-1 0 1,1 0-1,0 0 1,0 0-1,0 1 1,0-1-1,0 0 1,-1 0-1,1 0 1,0 1-1,0-1 1,0 0-1,0 0 1,0 1 0,0-1-1,0 0 1,0 0-1,0 0 1,0 1-1,0-1 1,0 0-1,0 0 1,0 1-1,0-1 1,0 0-1,0 0 1,0 0-1,0 1 1,0-1-1,0 0 1,1 0-1,-1 1 1,0-1 0,0 0-1,0 0 1,19 2-6,0-1 0,1-1 0,-1-1 0,0 0 0,0-1 0,-1-2 0,1 0 0,-1-1 0,1 0 0,-1-2 1,-1 0-1,1-1 0,-1-1 0,-1 0 0,0-1 0,0-1 0,-1-1 0,22-20 0,-28 22-37,-1 0 1,1 0-1,-2-1 0,1-1 0,9-19 0,-16 29 9,0 0 0,-1 0 0,1 0-1,0 0 1,0 0 0,-1 0 0,1 0 0,-1-1-1,0 1 1,0 0 0,0 0 0,0 0 0,0 0-1,0-1 1,0 1 0,-1 0 0,1 0 0,-1 0-1,0 0 1,1 0 0,-1 0 0,0 0 0,0 0-1,0 0 1,-1 0 0,1 1 0,0-1-1,-1 0 1,1 1 0,-1-1 0,1 1 0,-1-1-1,0 1 1,0 0 0,0 0 0,1 0 0,-1 0-1,0 0 1,0 0 0,0 0 0,-1 1 0,1-1-1,0 1 1,-4-1 0,2 0 4,0 0-1,0 1 1,-1-1 0,1 1 0,0 0-1,-1 0 1,1 1 0,0-1 0,0 1 0,-1 0-1,1 0 1,0 0 0,0 0 0,0 1-1,-7 3 1,5-1-7,-1 1 0,1-1-1,0 1 1,0 1 0,0-1-1,1 1 1,0 0 0,-6 8 0,4-3-10,0-1-1,1 1 1,1 0 0,0 1 0,0-1 0,1 1 0,0 0-1,1 0 1,1 1 0,-2 22 0,4-28 29,1 1 0,0-1 0,0 0 1,0 0-1,1 1 0,1-1 0,-1-1 0,1 1 0,0 0 1,0-1-1,1 1 0,0-1 0,0 0 0,1 0 0,0-1 1,0 1-1,0-1 0,0 0 0,1 0 0,0-1 0,8 6 1,-2-3-227,1 0 0,0 0 0,0-1 1,16 5-1,-12-6-1406,0-1 1,33 5-1,-37-9-1498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07.9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390 49 6897,'2'0'67,"-1"0"1,1 0 0,-1-1 0,1 1 0,-1-1 0,0 1-1,1-1 1,-1 1 0,1-1 0,-1 0 0,0 0-1,0 0 1,1 1 0,-1-1 0,0 0 0,0-1 0,0 1-1,0 0 1,0 0 0,0 0 0,0-1 0,-1 1 0,1 0-1,0-1 1,-1 1 0,1 0 0,-1-1 0,1-2-1,-4 2 41,1 1-1,-1-1 1,0 1-1,0 0 0,1-1 1,-1 1-1,0 1 1,0-1-1,0 0 0,-1 1 1,1-1-1,-6 1 1,5 0 34,-33-4 208,1 2 1,-1 2 0,-69 7-1,-35 20-7509,124-24 4370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08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327 85 6645,'32'-11'281,"-26"10"-49,0 0 1,-1-1-1,1 0 0,0 0 1,-1-1-1,1 1 0,-1-1 1,1 0-1,-1-1 0,0 1 1,-1-1-1,5-5 0,-8 8-204,-1 1-1,0-1 1,0 0-1,0 0 1,-1 0-1,1 0 1,0 0-1,0 0 1,0 0-1,-1 0 1,1 0-1,0 0 1,-1 0-1,1 0 1,-1 1-1,1-1 1,-1 0-1,0 0 1,1 1-1,-1-1 1,0 0-1,1 1 0,-1-1 1,0 0-1,0 1 1,1-1-1,-1 1 1,0-1-1,0 1 1,0 0-1,0-1 1,0 1-1,0 0 1,0 0-1,0 0 1,0-1-1,-1 1 1,-39-9 418,23 9-358,0 0 0,0 1 0,0 1 0,0 1 0,1 0 0,-1 1-1,1 1 1,0 1 0,0 0 0,1 2 0,-1-1 0,2 2 0,-22 15 0,28-19-64,1 1 0,0 1 0,0-1 0,1 2 0,0-1 0,0 1 0,1 0 0,0 0 0,0 0 0,1 1 0,0 0 0,0 0 0,1 0 0,1 1 0,-1 0 0,1-1 0,1 1 0,0 0 0,0 0 0,1 1 0,1-1 0,-1 0 0,2 0 0,-1 0 0,3 11 0,-2-16-15,1 1-1,-1 0 1,1-1 0,1 0 0,-1 1-1,1-1 1,0 0 0,0 0 0,0-1-1,1 1 1,-1-1 0,1 1 0,0-1-1,6 4 1,-1-1-2,0-1 0,1 0 1,0 0-1,0-1 0,1-1 0,18 7 1,7-2-735,-1-2 1,2-1 0,51 1-1,-28-9-4799,-44-1 2340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09.2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1 128 7065,'45'-82'164,"-18"37"3695,-19 55-3285,-7-9-552,0-1 0,0 1 0,0 0 0,0 0 0,0 0 0,0 0 0,0 0-1,0 0 1,0 1 0,-1-1 0,1 0 0,0 0 0,-1 0 0,1 1 0,-1 0 0,3 59 474,-3 0-1,-8 70 0,-2 40-113,9-124-273,-1-30-70,1 1-1,1-1 1,1 0 0,0 1-1,1-1 1,1 0 0,7 23-1,-10-38-37,1 0-1,0-1 0,0 1 0,-1 0 1,1-1-1,0 1 0,0-1 1,1 1-1,-1-1 0,0 0 0,0 0 1,1 1-1,-1-1 0,1 0 1,-1 0-1,1 0 0,-1 0 1,1 0-1,0-1 0,-1 1 0,1-1 1,0 1-1,0-1 0,2 1 1,0-1-11,-1 0 1,1-1 0,-1 1-1,1-1 1,-1 0 0,1 0-1,-1 0 1,0-1 0,1 1-1,-1-1 1,5-3 0,8-7-79,0 0 0,-2-1 0,22-23 0,-32 32 60,106-132-468,-109 135 495,0 0 0,-1 0 0,1 0 0,0 0 0,0 0 0,1 0 1,-1 0-1,0 0 0,0 0 0,0 0 0,1 0 0,-1 1 0,0-1 1,1 1-1,-1-1 0,0 1 0,1-1 0,-1 1 0,1 0 1,-1-1-1,1 1 0,-1 0 0,1 0 0,-1 0 0,1 0 0,-1 1 1,0-1-1,1 0 0,-1 1 0,1-1 0,-1 1 0,0-1 0,1 1 1,-1-1-1,0 1 0,1 0 0,-1 0 0,0 0 0,0 0 1,0 0-1,0 0 0,1 1 0,5 7 2,0 0 0,-1 0-1,0 1 1,8 19 0,0-2-2,-4-10-3,0 0-1,1-1 1,1-1-1,1 0 1,0 0-1,0-1 1,24 17-1,-31-26 1,0-2 0,0 1-1,0-1 1,0 0 0,0 0-1,1-1 1,0 1 0,-1-2-1,1 1 1,0-1 0,0 0-1,0 0 1,0-1-1,0 0 1,0 0 0,-1 0-1,1-1 1,0 0 0,0-1-1,0 1 1,-1-2 0,1 1-1,-1 0 1,10-6 0,-4 1-3,0 0 0,-1-1 1,0 0-1,0-1 1,-1 0-1,0-1 1,0 0-1,-1-1 1,-1 0-1,0 0 1,10-19-1,-12 20 0,-1 0 0,-1 0 0,0 0 0,0-1 0,-1 0-1,0 1 1,-1-1 0,0 0 0,-1-1 0,0 1 0,-1 0 0,0 0-1,-1 0 1,-3-21 0,4 31 8,-1-1 0,1 0 0,0 0 0,-1 1 1,0-1-1,1 0 0,-1 1 0,0-1 0,0 1 0,0-1 0,0 1 0,0 0 0,0-1 0,0 1 0,0 0 0,-1-1 0,-1 0 0,2 2 1,1-1-1,-1 1 1,0 0-1,0 0 1,0 0-1,0 0 1,0 0-1,0 0 1,1 0 0,-1 0-1,0 0 1,0 0-1,0 0 1,0 0-1,0 1 1,1-1-1,-1 0 1,0 1-1,0-1 1,0 0-1,1 1 1,-1-1-1,-1 2 1,-1 0 1,1 1 0,-1-1 0,1 1 0,0 0 0,-1 0 0,1 0 0,1 0 0,-1 0 1,0 0-1,1 1 0,0-1 0,-1 0 0,1 1 0,-1 6 0,2 5 19,-1 1 0,2-1-1,0 0 1,1 0 0,0 0-1,1 0 1,1 0 0,0-1-1,1 1 1,1-1 0,14 25-1,-16-31-151,1-1 0,0 0 0,0-1 0,1 1 1,0-1-1,0 0 0,1 0 0,-1-1 0,15 9 0,-15-11-236,0 0 0,0-1 0,1 1-1,-1-1 1,1-1 0,0 1 0,-1-1 0,1 0 0,0 0 0,0-1 0,0 0 0,-1 0 0,12-3 0,0 0-1966,-2 1-373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09.5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260 120 6189,'40'-28'-342,"-34"24"469,1 0-1,-1 0 1,0-1 0,0 0 0,0 0-1,0 0 1,-1-1 0,7-9-1,-12 14-95,1 0 0,-1 0 1,-1 0-1,1 0 0,0 0 0,0 0 0,0 1 0,0-1 0,-1 0 0,1 0 0,0 0 0,-1 0 1,1 0-1,0 1 0,-1-1 0,1 0 0,-1 0 0,0 1 0,1-1 0,-1 0 0,1 1 0,-1-1 0,0 1 1,0-1-1,1 1 0,-1-1 0,0 1 0,0-1 0,0 1 0,0 0 0,1-1 0,-1 1 0,0 0 1,-1 0-1,-29-11 472,15 9-404,1 1 0,-1 0 0,1 1 0,-1 0 0,1 2 0,0 0 0,-1 0 0,1 2 0,0 0 0,1 0 0,-1 2 0,-24 12-1,33-16-59,0 2-1,1-1 0,-1 0 0,1 1 1,0 0-1,0 1 0,0-1 0,0 1 1,1 0-1,0 0 0,0 0 0,0 0 1,0 1-1,1 0 0,0-1 0,0 1 1,1 0-1,0 1 0,0-1 0,0 0 1,1 1-1,0-1 0,0 1 0,0-1 1,1 1-1,0-1 0,1 1 0,-1-1 1,1 1-1,0-1 0,1 1 0,2 6 1,-2-8-20,0 1-1,0-1 1,0 0 0,1-1 0,0 1 0,0 0 0,0-1 0,1 0 0,-1 1 0,1-1 0,0-1-1,0 1 1,0-1 0,8 6 0,-3-5-55,0 1 0,0-1 0,0-1 0,0 0 0,0 0 0,0-1 0,19 3 0,-8-4-807,0 0 0,0-1 0,1-1 0,-1-1 1,0-1-1,0 0 0,29-11 0,-24 6-1681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09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70 119 6137,'-19'-73'-182,"7"27"3180,10 47-2908,0 0 1,1 0-1,-1 0 0,0 0 1,1 0-1,-1 0 0,1 0 1,0 0-1,-1 1 0,1-1 1,0 0-1,0 1 0,-2 1 1,-2 21 179,1-1 0,0 1 0,2 0 0,1 0 0,1 0 0,4 32 0,-2 19 76,14 140-192,-4-80-2992,-12-135 2807,0 6-655,1-1 0,-1 1 0,1-1 0,0 0 1,0 1-1,1-1 0,3 8 0,0-4-1710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6613,'34'-165'671,"-24"107"1532,-9 54-31,-1 8-705,-2 22-104,-3 68-755,11 5-271,4 1 0,5-2 0,4 0 1,59 177-1,-76-270-566,15 38-280,-17-42 377,1 0 0,-1 0 1,0 0-1,1 0 0,-1 0 0,1 0 1,-1 0-1,1 0 0,0 0 0,-1-1 0,1 1 1,0 0-1,0 0 0,-1 0 0,1-1 0,0 1 1,0-1-1,0 1 0,0 0 0,0-1 0,0 0 1,0 1-1,0-1 0,0 1 0,0-1 1,0 0-1,0 0 0,0 0 0,0 0 0,0 0 1,2 0-1,-1-2-404,0 0 1,-1 0-1,1 0 1,-1 0-1,1 0 0,-1 0 1,0 0-1,0-1 1,0 1-1,1-4 1,-1 4-234,2-12-2543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10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577 0 6225,'-38'31'612,"-1"-2"1,-48 27-1,6-19-279,-106 34 0,52-23 125,135-48-446,0 0 0,-1 0-1,1 0 1,0 0 0,0 0 0,-1 0 0,1 0 0,0 0 0,-1 0 0,1 0 0,0 0 0,-1 0 0,1 0 0,0 0 0,-1 0 0,1 0 0,0 0 0,0 1 0,-1-1 0,1 0 0,0 0 0,0 0 0,-1 0 0,1 1 0,0-1 0,0 0 0,-1 0 0,1 1 0,0-1 0,0 0 0,0 0 0,0 1 0,-1-1 0,1 0 0,0 0 0,0 1 0,0-1 0,0 0 0,0 1 0,0-1 0,0 0 0,0 1 0,0-1 0,0 0 0,0 0 0,0 1 0,0-1 0,0 0 0,0 1 0,0-1 0,0 0 0,0 1 0,0-1 0,1 0 0,-1 0 0,0 1 0,0-1 0,0 0 0,1 1 0,26 9 238,42 0-65,46 3 313,133 32 0,-244-44-578,61 17-1192,-25 3-4299,-31-16 3014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10.5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74 5841,'3'-9'339,"1"-1"1,0 1 0,0 0 0,1 0 0,0 1 0,8-11 1584,3 45-718,8 142 545,-8-46-1930,-11-81-617,2 11-1293,3-18-3474,-10-31 3285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10.9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325 64 5677,'3'-6'-15,"-1"3"64,1 0 0,-1 0 0,0-1 0,-1 1-1,1-1 1,-1 1 0,1-1 0,-1 0-1,0 1 1,0-1 0,-1 0 0,1-6 0,-4 9 19,0 0 1,0 0 0,-1 0 0,1 0 0,0 1 0,-1 0 0,1 0 0,0 0-1,0 0 1,-6 1 0,7-1-58,-41 3 239,1 1 0,-70 17 0,98-18-301,-39 12-694,21 1-2618,25-10 1563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11.2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 5224,'2'-2'118,"0"1"0,1-1 0,0 1-1,-1 0 1,1-1 0,0 2-1,0-1 1,-1 0 0,1 0-1,0 1 1,0-1 0,0 1-1,0 0 1,0 0 0,0 0-1,4 1 1,-5 0-62,0 0-1,-1 0 1,1 0 0,0 0-1,-1 0 1,1 0 0,-1 0-1,0 1 1,1-1 0,-1 1-1,0-1 1,0 1 0,0-1-1,0 1 1,0 0 0,0-1-1,0 1 1,-1 0 0,1 0-1,-1-1 1,1 1 0,-1 0-1,0 0 1,1 0 0,-1 0-1,0 3 1,6 85 713,22 203 526,-6-343-1187,32-58 0,-46 96-96,0 0 0,0 0-1,2 1 1,-1 0 0,1 1-1,1 0 1,17-13 0,-25 21 2,0 0 0,1-1 0,-1 1 0,1 1 0,0-1 1,-1 0-1,1 1 0,0 0 0,0 0 0,0 0 0,0 0 0,0 1 1,0-1-1,0 1 0,0 0 0,0 0 0,0 1 0,0-1 1,0 1-1,0 0 0,0 0 0,0 0 0,0 1 0,-1-1 0,1 1 1,0 0-1,-1 0 0,1 0 0,-1 0 0,0 1 0,3 2 0,7 8 19,-1 0 0,0 0 0,-1 1 0,-1 1 0,0 0 0,12 25 0,37 104 458,-43-97-2348,36 67-1,-37-99-2275,-8-9 1561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25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 38 1400,'-13'-16'2040,"12"16"-1854,0-1 0,1 1 0,-1 0 0,0-1 0,1 1 0,-1-1 0,0 1 1,1-1-1,-1 0 0,1 1 0,-1-1 0,1 1 0,-1-1 0,1 0 0,0 1 0,-1-1 0,1 0 1,0 0-1,0 1 0,-1-1 0,1 0 0,0 0 0,0 1 0,0-1 0,0 0 0,0 0 0,0 1 1,0-1-1,0 0 0,0-1 0,-5 11-102,0 0-1,0 0 1,1 0 0,0 1 0,1 0 0,0-1-1,-3 18 1,-8 83 147,9-69-153,0 8 30,1 87 0,5-119-53,0-1 0,1 1 0,0 0 0,2-1 0,0 1 0,1-1 0,0 0 0,15 29 0,-15-39-33,0 0 0,0 0 0,0 0 0,1 0 0,0-1 0,0 0 0,0 0 0,1-1 0,-1 0 0,1 0 0,0 0-1,0-1 1,1 0 0,-1 0 0,0-1 0,1 0 0,9 1 0,18 3-114,1-2-1,55-1 1,-39-2-508,36 3-1314,-28-1-2135,-38-2 1451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55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634 8 2076,'13'-4'607,"-7"1"-91,-8 3 1443,-39 7-1324,1 2 0,0 1-1,1 2 1,-66 31-1,51-15-147,2 3 0,-84 65 0,115-80-301,14-12 28,1 0 0,0 1 1,0 0-1,0 0 0,0 0 1,1 1-1,-7 9 0,12-14-174,-1 1 0,1-1 0,0 1 0,0-1-1,0 1 1,0-1 0,0 1 0,0-1 0,0 1-1,0 0 1,0-1 0,1 1 0,-1-1 0,1 1-1,-1-1 1,1 1 0,0-1 0,-1 0 0,1 1-1,0-1 1,0 0 0,0 0 0,0 1 0,0-1-1,0 0 1,0 0 0,1 0 0,1 1 0,0 1-12,1 0 0,0 0 0,0 0 0,0-1 1,0 1-1,1-1 0,-1 0 0,5 2 1,33 4 55,-25-5-9,-1 0 0,1 1-1,0 0 1,-1 2 0,0 0-1,0 1 1,-1 0 0,0 1-1,17 12 1,-22-12-33,0 1-1,0 1 1,0 0-1,-2 0 1,1 1-1,-1-1 1,-1 2-1,0-1 1,0 1 0,-1 1-1,-1-1 1,0 1-1,-1 0 1,0 0-1,-1 0 1,0 0-1,-1 1 1,-1-1 0,0 1-1,-2 23 1,-1-24-25,0-1 0,-1 1 0,0 0 0,-1-1 1,0 0-1,-1 0 0,-1 0 0,0-1 1,0 1-1,-1-1 0,-1-1 0,1 0 0,-2 0 1,-16 16-1,21-24-17,0 0 1,0 0 0,1 0 0,-1 0-1,-1-1 1,1 0 0,0 0 0,0 0-1,0 0 1,-1-1 0,1 1 0,0-1 0,0 0-1,-1-1 1,1 1 0,0-1 0,0 0-1,-1 0 1,-5-2 0,-13-4 3,0-1 1,-23-12-1,42 18 0,-43-19-18,-79-48 0,125 69-82,1-1 0,-1 1 0,0-1 0,1 1 0,-1-1 0,1 0 0,-1 1 0,1-1 0,-1 0 0,1 1 0,0-1 0,-1 0 0,1 0-1,0 1 1,-1-1 0,1 0 0,0 0 0,0 0 0,0 0 0,0 1 0,0-1 0,0 0 0,0 0 0,0 0 0,0 0 0,0 1 0,0-1-1,0 0 1,1 0 0,0-1 0,14-25-6084,-11 21 4603,2-5-899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55.9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0 201 6149,'7'2'114,"0"0"0,-1 0 0,1 1 0,-1 0 0,1 0 1,-1 0-1,0 1 0,0 0 0,0 0 0,-1 0 1,0 1-1,0-1 0,0 1 0,0 1 0,4 5 0,-8-9-74,1 0 0,0 0 0,0 0 0,1 0 0,-1 0 0,0 0 0,0-1-1,1 1 1,-1-1 0,1 0 0,0 0 0,-1 0 0,1 0 0,0 0 0,-1 0 0,1-1-1,0 1 1,0-1 0,4 0 0,-2-1-13,-1 1 0,1-1 0,-1-1 0,0 1 0,0 0 0,0-1 0,0 0 0,0 0 0,0 0 0,0-1 0,5-4 0,1-1-3,-1-1 1,0 0-1,0-1 1,-1 0-1,-1-1 0,1 1 1,10-22-1,-12 17-2,0 0-1,-1 0 1,0-1-1,5-30 0,-10 43-5,1 0-1,-1 0 1,0 0-1,0 0 0,0 1 1,-1-1-1,1 0 1,-1 0-1,1 0 0,-1 1 1,0-1-1,0 0 1,0 1-1,0-1 1,-3-3-1,3 5 8,-1-1 0,0 1 1,1 0-1,-1 0 0,0 0 1,0 0-1,0 0 0,0 0 0,0 1 1,0-1-1,0 0 0,0 1 0,0 0 1,0-1-1,0 1 0,0 0 0,-1 0 1,1 0-1,0 0 0,0 1 1,0-1-1,0 1 0,0-1 0,-2 2 1,-4 0 14,-1 1 0,1 1 1,1-1-1,-1 2 0,0-1 1,1 1-1,0 0 0,0 0 1,1 1-1,-1 0 1,1 0-1,0 0 0,1 1 1,0 0-1,0 0 0,0 1 1,1-1-1,0 1 0,0 0 1,1 0-1,-3 11 0,4-14-27,0 1 0,1-1 0,-1 1-1,1 0 1,1 0 0,-1-1-1,1 1 1,0 0 0,0 0-1,1 0 1,-1-1 0,1 1-1,0 0 1,1-1 0,0 1 0,0-1-1,0 1 1,0-1 0,1 0-1,0 0 1,0 0 0,0 0-1,1 0 1,-1-1 0,1 0 0,0 1-1,1-2 1,-1 1 0,1 0-1,0-1 1,-1 0 0,8 4-1,4-1 47,1 0 0,0 0 0,0-2 0,0 0 0,0-1 0,1-1 0,-1 0 0,22-2 0,54-6-1186,-6-10-4637,-75 13 2580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56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96 7101,'4'-16'317,"-1"-1"0,0 1 0,0-21 0,-3 37-279,0-1-1,0 1 1,0 0 0,0 0 0,0 0 0,0-1 0,1 1 0,-1 0-1,0 0 1,0-1 0,0 1 0,0 0 0,0 0 0,0-1 0,0 1-1,0 0 1,0 0 0,0-1 0,0 1 0,0 0 0,0 0-1,0-1 1,0 1 0,-1 0 0,1 0 0,0-1 0,0 1 0,0 0-1,0 0 1,0-1 0,0 1 0,-1 0 0,1 0 0,0 0 0,0 0-1,0-1 1,-1 1 0,1 0 0,0 0 0,0 0 0,-1 0-1,1 0 1,0 0 0,0-1 0,0 1 0,-1 0 0,1 0 0,0 0-1,0 0 1,-1 0 0,1 0 0,0 0 0,-1 0 0,1 0 0,-13 16 666,-9 25-211,15-19-336,1 0 0,1 0 1,1 1-1,1-1 1,0 1-1,2-1 0,1 1 1,1 0-1,1 0 0,0-1 1,10 34-1,-9-41-306,2-1 0,0 0 0,1-1 1,0 1-1,1-1 0,0 0 0,1-1 0,1 0 0,0 0 0,0 0 0,1-1 0,1-1 0,0 0 1,0 0-1,1-1 0,0-1 0,0 0 0,23 10 0,27 10-5725,-46-22 2897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56.6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463 44 7825,'-1'-2'85,"-1"-1"-1,1 0 1,0 1 0,-1-1 0,0 1 0,1 0 0,-1-1 0,0 1 0,0 0-1,0 0 1,-1 0 0,1 1 0,0-1 0,-1 0 0,1 1 0,-1-1 0,1 1-1,-1 0 1,0 0 0,0 0 0,1 0 0,-1 1 0,0-1 0,0 1 0,0-1-1,-4 1 1,-11-1 249,-1 1 0,1 1 0,-21 3 0,19-1-150,-121 15 537,72 1-2555,6 8-4177,53-21 3355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56.9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387 97 6713,'10'2'8,"-1"-1"0,0 0 0,0-1 0,1 1 1,-1-2-1,0 0 0,1 0 0,-1 0 0,0-1 0,14-5 1,-23 7 1,1-1 1,0 1 0,-1-1 0,1 1 0,0-1 0,-1 1-1,1-1 1,-1 1 0,1-1 0,-1 0 0,1 1 0,-1-1-1,1 0 1,-1 1 0,0-1 0,1 0 0,-1 0-1,0 1 1,0-1 0,1 0 0,-1 0 0,0 0 0,0 1-1,0-1 1,0 0 0,0 0 0,0 0 0,0 1 0,0-1-1,-1 0 1,1 0 0,0 0 0,0 1 0,-1-1-1,1 0 1,0 0 0,-1 1 0,1-1 0,-1 0 0,1 1-1,-1-1 1,1 1 0,-1-1 0,0 0 0,1 1 0,-1-1-1,1 1 1,-1 0 0,-1-1 0,-31-26 492,21 22-437,-1 0-1,1 1 0,-1 0 1,0 1-1,-1 0 1,1 1-1,0 1 0,-1 0 1,1 0-1,0 2 0,-1 0 1,1 0-1,-1 1 0,1 1 1,0 0-1,-13 5 1,11-3-36,0 0 1,0 2 0,1-1 0,0 2-1,0 0 1,1 0 0,0 1-1,0 1 1,1 0 0,0 1 0,1 0-1,0 1 1,-11 16 0,17-19-19,-1 1 0,1 0 0,1-1 0,0 2 0,1-1 1,0 0-1,0 1 0,1 0 0,0-1 0,1 1 0,0 0 0,1 0 0,0 0 1,1 0-1,0-1 0,1 1 0,0 0 0,1-1 0,0 1 0,0-1 0,8 15 1,-10-23-14,-1-1 0,1 0 0,-1 0 0,1 0 0,0 0 0,-1 0 0,1 0 0,0 0 0,0 0 0,0 0 0,0 0 0,0 0 0,0 0 0,0-1 0,0 1 0,0 0 0,0-1 0,0 1 0,0-1 0,1 1 0,-1-1 0,0 0 0,0 1 0,1-1 0,-1 0 0,1 0 0,1 0 0,-1-1 0,0 0 0,-1 1 0,1-1-1,0 0 1,0 0 0,0 0 0,0 0 0,-1-1 0,1 1 0,0 0 0,-1-1 0,1 1 0,1-3-1,3-5-2,1 0-1,-1 0 1,-1 0-1,9-21 1,55-181 266,-68 225-203,1 0 0,1-1-1,0 1 1,0-1 0,1 0 0,1 0-1,1 0 1,-1-1 0,2 0 0,10 15-1,-9-17-189,1 0 0,0 0 0,1-1 0,0 0-1,1-1 1,0-1 0,0 1 0,1-2 0,14 7-1,-15-8-520,1-1 0,-1-1-1,1 0 1,0 0-1,1-1 1,13 0 0,3-1-2112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5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3715 521 2108,'308'-189'4060,"-305"188"-3959,-1-1-1,1 1 1,-1-1 0,1 0-1,-1 0 1,1 0 0,-1 0 0,0-1-1,0 1 1,0 0 0,-1-1-1,1 0 1,-1 1 0,1-1 0,-1 0-1,0 0 1,0 0 0,0 0-1,0 0 1,0 0 0,-1 0 0,1 0-1,-1 0 1,0 0 0,0 0-1,0 0 1,-1 0 0,0-4 0,-1 2 13,0 0 1,0 0 0,0 1-1,-1-1 1,0 1 0,0 0-1,0 0 1,-1 0 0,1 0 0,-1 0-1,0 1 1,0 0 0,0 0-1,0 0 1,0 0 0,-7-3-1,-77-37 1123,-1 4 0,-97-28 0,149 56-891,-2 3 0,1 1 0,-1 2 1,0 2-1,-46 1 0,-200 23 959,205-13-1010,-635 87 2527,613-74-2434,1 4 0,2 5-1,0 4 1,-180 90 0,235-100-238,-300 174 1089,268-149-898,3 3-1,-98 91 1,71-44 12,5 5 0,4 3 1,6 4-1,4 4 1,-87 163-1,121-189-138,4 2 0,3 3 0,5 1 0,-31 132 0,53-165-111,2 0 1,3 1 0,3 0-1,3 0 1,3 1 0,2-1-1,3 0 1,16 68 0,-3-58-50,4-1 1,2-1 0,4-1-1,3-2 1,3 0-1,2-3 1,4-1 0,2-2-1,3-2 1,2-2-1,72 66 1,-63-73-58,2-1 1,2-4-1,2-2 0,76 40 0,-47-37-59,2-4-1,151 48 1,-108-52 4,2-6 0,261 26 0,290-43-94,-519-30 112,-1-7 0,199-51-1,-210 34-3,-1-7 0,160-69-1,-217 70 9,-1-5 0,-3-3 0,180-132 0,-238 154 18,317-260-122,-299 237 88,-3-2 0,-1-3-1,82-120 1,-71 78-87,96-207 1,-135 245 78,-2-1 1,-3-2-1,-2 0 1,16-128 0,-25 85-7,-4-1 1,-14-165 0,2 206 33,-3 1 0,-2 0 0,-4 1 0,-3 1-1,-33-79 1,30 101 26,-1 1 0,-2 1 0,-2 1 0,-2 1 0,-1 1 0,-2 2 0,-2 2 0,-1 1 0,-1 1 0,-54-36 0,-47-20 37,-247-120 1,301 167-29,4 0-12,-20-10 71,-164-61 0,229 101-55,0 1 0,-1 2 0,0 1-1,0 2 1,0 1 0,-1 2-1,1 1 1,-1 2 0,-39 7 0,21 2-1114,1 2 0,-91 33-1,100-26-4222,-67 36-1,78-30-1470,28-14 1033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32 7813,'1'0'44,"0"-1"0,-1 0 0,1 1 0,0-1 0,-1 0 0,1 1 0,-1-1 1,1 0-1,-1 0 0,1 0 0,-1 0 0,0 1 0,1-1 0,-1 0 0,0 0 0,1 0 0,-1 0 1,0 0-1,0 0 0,0 0 0,0 0 0,0 0 0,0 0 0,0 0 0,-1 0 0,1 1 1,0-1-1,0 0 0,-1-1 0,0 1 13,-1 0 1,1 0-1,0 1 1,-1-1-1,1 1 1,-1-1-1,1 1 1,-1 0-1,1-1 1,-1 1-1,1 0 1,-1 0-1,1 0 1,-1 0-1,1 0 1,-2 1-1,-69 14 962,68-13-979,-110 29 755,15-5-1532,-108 44 1,201-68 406,-31 19-5064,33-15 2480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57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52 6233,'0'-6'145,"0"0"1,-1 1 0,1-1 0,-1 0 0,0 0 0,-2-6 0,2 11 179,1 1-301,0 0-1,0 1 0,0-1 0,0 0 1,0 0-1,0 0 0,-1 0 0,1 0 1,0 0-1,0 0 0,0 0 0,0 0 1,0 0-1,-1 0 0,1 0 0,0 0 1,0 0-1,0 0 0,0 0 0,0 0 1,0 0-1,-1 0 0,1 0 0,0 0 1,0 0-1,0 0 0,0 0 1,0 0-1,0 0 0,-1 0 0,1 0 1,0 0-1,0-1 0,0 1 0,0 0 1,0 0-1,0 0 0,0 0 0,0 0 1,-1 0-1,1 0 0,0-1 0,0 1 1,0 0-1,0 0 0,0 0 0,0 0 1,0 0-1,0 0 0,0-1 0,0 1 1,0 0-1,0 0 0,0 0 0,0 0 1,0 0-1,0-1 0,0 1 0,0 0 1,0 0-1,0 0 0,0 0 0,0 0 1,0-1-1,0 1 0,1 0 1,-12 32 361,3 1 1,0 0 0,2 0 0,2 0 0,-1 50 0,17 173 371,-2-181-587,-5-48-1065,2 51 0,-10-69 125,-10-32-7194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57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11 401 6345,'-4'-27'-231,"1"1"1,1-1 0,1 0-1,4-50 1,-2 68 280,1 0 0,0 0 1,0 0-1,1 1 0,0-1 1,0 1-1,1 0 0,0 0 1,0 0-1,1 1 0,0-1 0,0 1 1,1 0-1,0 0 0,0 1 1,1 0-1,-1 0 0,13-7 1,-18 12-44,21-13 374,46-21-1,-62 33-281,0-1 0,0 1 0,0 0 0,0 1-1,0-1 1,1 1 0,-1 1 0,0-1 0,1 1-1,-1 0 1,1 0 0,-1 1 0,0 0 0,7 1-1,-12-1-71,1-1-1,-1 1 1,0 0 0,1-1-1,-1 1 1,0 0-1,1 0 1,-1 0-1,0 0 1,0 0-1,0 0 1,0 0-1,0 0 1,0 0-1,0 0 1,0 1-1,-1-1 1,1 0 0,0 1-1,-1-1 1,1 0-1,0 3 1,-1 0 14,1-1 0,-1 1-1,0 0 1,0 0 0,0-1 0,-1 1 0,1 0 0,-2 6 0,-3 5 60,-1 0 0,0 0 1,-9 16-1,5-14-126,-2 0 0,0-1 0,0 0 0,-1-1 0,-1 0 0,-1-1 0,0-1 0,-1 0 0,0-2 0,-1 1 0,0-2 0,0 0 0,-29 11 1,33-18-590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58.0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46 5565,'50'-45'4458,"-34"97"-3081,-16 98-356,25 207 1,-16-277-910,-6-44-1225,2 0 1,9 35-1,-14-68 664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58.3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16 504 6941,'3'-13'58,"0"0"1,1 1 0,0-1-1,1 1 1,0 0 0,1 0-1,0 1 1,1-1 0,0 2-1,1-1 1,1 1 0,-1 0-1,1 0 1,1 1 0,0 1-1,0-1 1,1 2 0,0-1-1,0 2 1,0-1 0,1 2-1,22-9 1,-31 13-3,0 0 1,0 0-1,0 0 0,0 0 0,0 0 0,1 1 1,-1 0-1,0-1 0,0 1 0,0 0 0,1 1 1,-1-1-1,0 1 0,0-1 0,0 1 0,0 0 1,0 0-1,0 0 0,0 0 0,5 3 1,-6-1-10,1-1 1,-1 1 0,0-1 0,0 1 0,0 0 0,0 0 0,0 0 0,0 0 0,-1 0 0,0 0 0,0 1 0,0-1 0,0 0 0,0 0 0,0 1 0,-1 3 0,1 4 23,-1 0 1,0 0-1,0-1 1,-2 1-1,1 0 1,-1-1-1,-1 1 1,0-1-1,0 1 1,-1-1-1,-6 12 1,2-11-16,-1 1 1,0-1 0,0-1 0,-1 0-1,-1 0 1,1-1 0,-2 0 0,-23 14-1,11-9-840,0-2 1,-1 0-1,-45 13 0,45-19-3038,18-6 981</inkml:trace>
  <inkml:trace contextRef="#ctx0" brushRef="#br0" timeOffset="1">645 66 6637,'78'-65'3851,"-79"70"-3531,-11 42-29,1 1-1,3 0 1,2 0-1,3 1 1,1-1-1,2 1 1,3 0-1,10 57 1,-13-101-277,1 1 0,0-1-1,0 0 1,1 0 0,0 1 0,0-1 0,0 0 0,0 0 0,1-1 0,-1 1 0,1 0 0,1-1 0,-1 0 0,1 0 0,-1 0 0,8 6 0,-5-7-85,0 0 0,1 0 0,-1 0 0,1-1 0,-1 0 0,1 0 1,0-1-1,0 0 0,0 0 0,0-1 0,0 0 0,12-1 0,15-1-706,1-2 1,-1-1 0,59-18-1,-60 12-1830,56-26-1,-59 21 47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58.7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827 18 6237,'-1'-1'20,"1"0"0,-1 0 0,0-1 0,0 1 0,0 0 0,0 0 0,0 0 0,-1 0 0,1 0 1,0 0-1,0 1 0,-1-1 0,1 0 0,0 0 0,-1 1 0,1-1 0,0 1 0,-1 0 0,1-1 1,-1 1-1,1 0 0,-1 0 0,1 0 0,-1 0 0,-2 0 0,-46 6 961,37-4-761,-269 47 2509,63-9-2029,94-22-2662,43-8-3224,62-7 2801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59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75 102 1664,'5'-4'254,"-1"0"-1,-1-1 1,1 1-1,0-1 0,-1 0 1,0 0-1,0 0 1,-1 0-1,1 0 1,-1 0-1,0-1 1,-1 1-1,1-1 1,-1 0-1,0 1 1,0-1-1,-1-10 2373,-16 79-1369,10-32-972,-18 61 162,-34 154 364,52-211-674,2 1 0,1-1 0,2 1 1,7 70-1,-5-94-231,1 0 0,1 0-1,0 0 1,1-1 0,0 1 0,11 20-1,-12-27-427,1 0 0,-1 0-1,1 0 1,0 0 0,0-1-1,1 0 1,-1 0 0,1 0-1,8 5 1,-3-6-1579,2-2-144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3:59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466 46 5993,'0'-2'34,"0"0"0,0 1 0,0-1 0,0 0 0,0 0 0,0 0 0,-1 1 1,1-1-1,-1 0 0,1 0 0,-1 1 0,1-1 0,-1 0 0,0 1 0,0-1 1,0 1-1,0-1 0,0 1 0,0 0 0,-1-1 0,-2-1 0,1 1 24,0 1-1,0 0 1,0 0-1,0 0 1,-1 0-1,1 1 1,0-1-1,-1 1 1,1 0-1,0 0 1,-7 1-1,-20 2 187,1 2 1,0 0-1,0 2 0,-45 17 0,-105 58-3049,161-73 910,2-3-203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00.2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 5957,'3'0'118,"0"0"0,0 0 1,1 0-1,-1 0 0,0 1 1,0-1-1,0 1 0,0 0 1,0 0-1,0 0 0,0 0 1,-1 1-1,1-1 0,0 1 1,-1-1-1,5 4 0,-5-2-21,1 1 1,-1-1-1,0 0 0,0 1 0,0-1 0,-1 1 0,1 0 1,-1 0-1,0 0 0,0 0 0,0-1 0,0 8 1,4 92 898,-6-84-1232,1-1 0,0 0 0,2 1 0,0-1-1,1 0 1,0 0 0,13 33 0,5-21-3513,-12-23 1015</inkml:trace>
  <inkml:trace contextRef="#ctx0" brushRef="#br0" timeOffset="1">242 20 6821,'-6'-8'108,"3"2"40,-4 1-8,1 5 100,-13 8-136,7-2-16,-1-1-12,-3 4-84,1-1-172,-1 1-152,3 2-144,-2 0-240,5-2-1333,1-1-59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00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81 5597,'1'-1'72,"1"-1"1,0 1 0,-1-1 0,1 1 0,0 0 0,0-1 0,0 1 0,-1 0 0,1 0 0,0 0 0,1 1 0,-1-1-1,0 0 1,0 1 0,0 0 0,0-1 0,0 1 0,1 0 0,-1 0 0,0 0 0,4 1 0,-4 0-18,-1 0 0,1-1 0,-1 2 0,1-1 1,-1 0-1,0 0 0,1 0 0,-1 0 0,0 1 0,0-1 0,0 1 1,0-1-1,0 1 0,0-1 0,-1 1 0,1 0 0,0-1 0,-1 1 1,0 0-1,1-1 0,-1 1 0,0 0 0,0 0 0,1-1 0,-1 1 1,-1 0-1,1 2 0,-3 385 1686,2-360-1921,0-33-214,2-5 327,-1 0 0,1 0 0,1 0 0,3-12 0,28-67-78,65-122 1,-66 147 402,-32 62-233,1-1 0,-1 0 0,1 0 0,0 1 0,0-1-1,0 0 1,0 1 0,0-1 0,0 1 0,1-1 0,-1 1 0,0 0-1,1 0 1,-1-1 0,1 1 0,-1 0 0,1 0 0,-1 0 0,1 1-1,0-1 1,2-1 0,-3 3-8,1-1 0,-1 0 0,0 1 0,1-1 1,-1 1-1,0-1 0,1 1 0,-1-1 0,0 1 0,0 0 0,0 0 0,0 0 0,0 0 0,0 0 0,0 0 0,0 0 1,0 0-1,0 0 0,0 0 0,-1 0 0,2 2 0,4 9 43,0 0 1,-1 1 0,0-1-1,3 18 1,46 232 165,-49-268-237,0 1 1,-1-1 0,0 0-1,0-1 1,5-11 0,58-148-149,-67 165 159,0 0-1,1 0 1,-1 1 0,1-1-1,-1 0 1,1 0 0,-1 0-1,1 0 1,-1 1 0,1-1-1,0 0 1,-1 1 0,1-1-1,0 0 1,0 1-1,0-1 1,-1 1 0,1-1-1,0 1 1,0-1 0,0 1-1,0 0 1,0 0 0,0-1-1,0 1 1,0 0 0,0 0-1,0 0 1,0 0 0,0 0-1,0 0 1,0 0 0,0 0-1,0 0 1,0 1 0,-1-1-1,1 0 1,0 1 0,0-1-1,0 0 1,0 1 0,0-1-1,0 1 1,-1 0-1,1-1 1,0 1 0,0 0-1,-1-1 1,1 1 0,-1 0-1,1 0 1,0 1 0,7 6-6,0 2 0,-1-1 1,9 17-1,-9-15 4,-1-3-1,0 0-1,1 0 1,0 0-1,0-1 1,0 0-1,1 0 0,0-1 1,1 0-1,-1 0 1,1-1-1,0 0 1,0 0-1,1-1 1,0-1-1,-1 1 1,1-2-1,0 1 0,0-1 1,1-1-1,-1 0 1,0 0-1,0-1 1,1-1-1,-1 1 1,0-2-1,0 1 1,0-1-1,0-1 0,0 0 1,18-8-1,-10 3-4,-1-1-1,0 0 0,0-1 0,-1-1 0,0-1 1,-1 0-1,0-1 0,-1 0 0,15-19 0,-24 26 8,-1 1 0,1-2 0,-1 1-1,0 0 1,0-1 0,0 0 0,-1 0-1,0 0 1,-1 0 0,0 0 0,0-1-1,0 1 1,-1-1 0,0 1-1,0-1 1,-1 0 0,0 1 0,-1-1-1,1 0 1,-1 1 0,-1-1 0,0 1-1,0-1 1,0 1 0,-1 0 0,-5-10-1,7 15 7,0 0-1,0 0 0,0 0 1,-1 0-1,1 0 0,-1 0 1,1 0-1,-1 0 0,0 1 1,0-1-1,0 1 0,0-1 1,0 1-1,0 0 1,0 0-1,0 0 0,0 0 1,-1 0-1,1 0 0,0 1 1,-1-1-1,1 1 0,-1 0 1,1-1-1,0 1 0,-1 0 1,1 0-1,-1 1 0,1-1 1,0 0-1,-1 1 0,1 0 1,-1-1-1,1 1 1,0 0-1,0 0 0,0 0 1,0 0-1,-1 1 0,2-1 1,-5 4-1,0-1 14,1 1 0,-1-1 0,1 1 0,0 0-1,0 1 1,1-1 0,0 1 0,0 0 0,0 0 0,1 0 0,-1 1 0,1-1 0,-2 11 0,3-9-33,0 0 0,1 0 0,0 1 0,0-1 0,1 1 0,0-1 0,1 0-1,0 1 1,0-1 0,1 0 0,0 0 0,0 0 0,1 0 0,0 0 0,0 0 0,1-1 0,0 0 0,0 0 0,1 0 0,0 0 0,0 0 0,1-1 0,-1 0 0,2 0 0,-1-1 0,0 0 0,1 0 0,0 0 0,0-1 0,1 0 0,14 6 0,-7-5-597,0-2 1,0 0-1,0 0 1,0-2-1,0 0 1,1 0-1,-1-2 1,0 0-1,16-3 1,6-1-1873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01.1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49 6293,'-15'-48'3959,"-2"85"-2915,9 1-666,2 0 0,1 0 0,0 60 0,15 121 225,-1-21-2840,-9-122-4634,3-66 4424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7181,'1'0'58,"0"0"1,0 0-1,-1-1 1,1 1-1,0 0 1,0 0-1,-1 0 1,1 0-1,0 0 1,0 0-1,0 0 1,-1 0-1,1 0 1,0 0-1,0 1 1,0-1-1,-1 0 1,1 1-1,0-1 1,-1 0-1,1 1 1,0-1-1,-1 1 1,1-1-1,0 1 1,-1-1-1,1 1 1,-1-1-1,1 1 1,-1 0-1,1-1 1,-1 1-1,1 0 1,-1-1-1,0 1 1,1 0-1,-1 0 1,0-1-1,0 1 1,0 0-1,1 0 1,-1 0-1,0-1 1,0 1-1,0 0 1,-1 1-1,4 53 717,-3-36-444,2 9 63,2 1 0,0-1 0,17 52 0,-18-70-485,0-1 1,0-1 0,1 1-1,0-1 1,1 1 0,-1-1-1,2 0 1,-1-1 0,1 1-1,0-1 1,1 0 0,0-1-1,0 0 1,0 0 0,14 9-1,-19-14-214,0 0 0,1 0 0,-1 0 0,1 0 0,-1-1 0,0 1 0,1-1 0,-1 1 0,1-1-1,0 0 1,-1 0 0,1 0 0,-1 0 0,1 0 0,-1-1 0,1 1 0,-1-1 0,1 1 0,-1-1 0,1 0-1,1-2 1,6-2-2293</inkml:trace>
  <inkml:trace contextRef="#ctx0" brushRef="#br0" timeOffset="1">198 40 6461,'0'-14'276,"-3"2"104,0 4-8,3 2 948,-22 6-948,6 9-476,7-1-284,-1 4-260,-2-4-488,2 3-1213,1 3-351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01.5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372 160 6061,'9'-7'157,"-1"1"-1,0-1 1,0-1 0,-1 1 0,1-1 0,6-11 0,-12 17-110,-1 0-1,1 0 1,-1-1-1,0 1 1,0 0 0,0-1-1,0 1 1,0-1-1,0 1 1,0-1-1,-1 0 1,0 1-1,1-1 1,-1 1-1,0-1 1,0 0 0,-1 1-1,1-1 1,0 0-1,-1 1 1,1-1-1,-1 1 1,0-1-1,0 1 1,0-1-1,0 1 1,-1 0-1,1-1 1,-1 1 0,-3-4-1,2 4 1,0 0 1,0 0-1,0 0 1,-1 1-1,1-1 0,-1 1 1,1 0-1,-1 0 0,0 0 1,1 0-1,-1 1 0,0-1 1,0 1-1,1 0 0,-1 0 1,0 0-1,0 1 0,-4 0 1,-70 17 335,75-17-369,-136 46 444,125-41-405,0 0 0,1 1 1,0 0-1,0 1 0,1 1 0,0 0 1,-18 18-1,28-25-43,0 0 1,1 0-1,-1 1 1,1-1-1,-1 0 1,1 1-1,0-1 1,0 0-1,0 1 1,0 0-1,0-1 1,0 1-1,1-1 1,0 1-1,-1 0 0,1 0 1,0-1-1,0 1 1,1 3-1,0-1 4,0-1 0,1 1 0,-1-1 0,1 0 0,0 0 0,0 0 0,1 0 0,-1 0 0,1 0 0,5 5 0,8 7 40,0-2 0,1 1 0,35 21-1,-35-25-13,9 6 6,4 3 177,37 32 0,-61-48-183,-1 2 0,1-1 0,-1 1 0,0-1 0,0 1 0,-1 1 0,1-1 0,-2 1 0,1-1 0,-1 1 0,0 0 0,4 12-1,-7-12-27,1-1 0,-1 1 0,-1-1 0,1 0 0,-1 1-1,0-1 1,-1 0 0,0 0 0,0 1 0,0-1 0,0 0-1,-1-1 1,0 1 0,0 0 0,-8 8 0,1 0-107,0-2-1,-1 0 1,0 0 0,-1-1 0,-14 10-1,-40 21-969,61-40 786,1 1 0,-1-1-1,0-1 1,0 1 0,0 0-1,0-1 1,0 0 0,0-1-1,0 1 1,-1-1 0,1 0-1,-9-1 1,4-4-2163,6-6-594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01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667 75 7197,'2'-2'21,"1"0"0,-1 0 0,1 0 0,-1-1 0,0 1 1,0 0-1,0-1 0,0 0 0,-1 1 0,1-1 0,-1 0 0,2-3 1,-3 5-1,0 1 1,0-1 0,0 0-1,0 1 1,0-1 0,-1 1-1,1-1 1,0 0 0,0 1-1,0-1 1,-1 1 0,1-1-1,0 0 1,-1 1 0,1-1-1,0 1 1,-1-1 0,1 1-1,0-1 1,-1 1 0,1 0-1,-1-1 1,0 0 0,-26-9 693,-10 3-233,0 2-1,1 2 0,-64 2 1,-110 19-209,171-12-1200,-48 12-1,6 9-3437,49-16 1535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02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23 147 6473,'9'-137'1770,"-9"136"-1294,10 86 2241,-30 208-1606,20-290-1123,0 0 0,-1 0-1,1-1 1,-1 1 0,0 0 0,0 0-1,0-1 1,-1 1 0,1 0-1,0-1 1,-4 5 0,5-7 7,0 0 0,0 0 0,0 0 0,-1 1 0,1-1 0,0 0 0,0 0 0,0 0 0,0 0 0,0 0 0,0 0 0,-1 0 0,1 1 0,0-1 0,0 0 0,0 0 0,0 0 0,0 0 0,-1 0 0,1 0 0,0 0 0,0 0 0,0 0 0,0 0 0,-1 0 0,1 0 0,0 0 0,0 0 1,0 0-1,0 0 0,-1 0 0,1 0 0,0 0 0,0 0 0,0 0 0,0-1 0,-1 1 0,1 0 0,0 0 0,0 0 0,0 0 0,0 0 0,0 0 0,0 0 0,-1-1 0,1 1 0,0 0 0,0 0 0,0 0 0,0 0 0,0-1 0,-1-21-113,5-1 87,1 0-1,2 1 1,0-1-1,1 2 1,0-1-1,16-26 1,2 4 20,56-74 0,-79 114 16,0 0 1,0 0-1,1 0 1,0 0-1,-1 1 1,1 0-1,0 0 0,0 0 1,1 0-1,-1 1 1,1-1-1,-1 1 0,1 0 1,7-1-1,-10 2-3,0 1 0,0 1 0,1-1 0,-1 0 0,0 0 0,0 1-1,1-1 1,-1 1 0,0 0 0,0 0 0,0 0 0,0 0 0,0 0 0,0 0 0,0 0-1,0 1 1,-1-1 0,1 1 0,0-1 0,-1 1 0,1 0 0,-1-1 0,0 1 0,1 0-1,-1 0 1,0 0 0,0 0 0,0 0 0,0 0 0,-1 1 0,1-1 0,-1 0 0,1 4-1,28 120 41,-21-87-103,21 70-1,-29-109 61,0 0-1,0 1 0,0-1 1,0 0-1,1 1 1,-1-1-1,0 0 1,0 0-1,0 1 0,0-1 1,0 0-1,1 0 1,-1 1-1,0-1 1,0 0-1,0 0 0,1 0 1,-1 1-1,0-1 1,0 0-1,0 0 0,1 0 1,-1 0-1,0 0 1,0 1-1,1-1 1,-1 0-1,0 0 0,1 0 1,-1 0-1,0 0 1,0 0-1,1 0 1,-1 0-1,0 0 0,1 0 1,-1 0-1,0 0 1,0 0-1,1 0 1,-1-1-1,0 1 0,1 0 1,-1 0-1,0 0 1,0 0-1,1 0 1,-1-1-1,15-16-29,13-33 16,-25 45 7,126-237 19,-129 241-6,1-1 0,-1 1 0,1 0 0,-1 0 0,1 0 0,0 0 0,0-1 0,-1 1 0,1 0 0,0 0 0,0 1 0,0-1 0,0 0 0,0 0 0,0 0 0,1 1 0,-1-1 0,0 0 0,0 1-1,0-1 1,1 1 0,1-1 0,-2 1-2,0 1-1,1-1 0,-1 1 0,0-1 0,0 1 0,0-1 1,0 1-1,0 0 0,0-1 0,0 1 0,0 0 0,0 0 0,0 0 1,0 0-1,0 0 0,-1 0 0,1 0 0,0 0 0,0 2 1,6 10-3,-1 0 0,-1 1 0,6 20 1,-5-14 12,5 6-128,2 0-1,0 0 1,33 45-1,-34-56-1363,-1-1 1,2 0-1,0-1 0,16 12 1,-17-18-708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03.1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 5977,'1'-1'66,"0"-1"1,0 1-1,1 1 1,-1-1-1,0 0 1,1 0-1,-1 0 1,0 1-1,1-1 1,-1 1-1,1-1 1,-1 1-1,1-1 1,-1 1-1,1 0 1,-1 0-1,1 0 1,-1 0-1,1 0 1,0 0-1,-1 0 1,1 0 0,1 1-1,-2 1-3,1 1 1,-1-1-1,0 0 1,0 1-1,-1-1 1,1 1-1,0-1 1,-1 0-1,0 1 1,1 0-1,-1-1 0,0 1 1,0-1-1,-1 5 1,1 34 157,-2-16-277,2 0 0,1 0 0,1 0 0,1 0 1,11 42-1,-13-64-318,0 0 0,0 0 1,0-1-1,1 1 0,-1-1 0,1 1 1,-1-1-1,1 1 0,0-1 0,4 4 1,0-3-2071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03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179 17 6377,'-9'-8'68,"3"2"36,-1 3 112,-11 9-124,5 0-4,0-1-28,-2 4-8,-4 2-168,3 0-168,-3 4-180,4-1-361,-1 0-1003,3 0 144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03.7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 5244,'1'0'51,"1"-1"0,0 0-1,0 1 1,-1 0 0,1-1-1,0 1 1,0 0-1,0 0 1,-1 0 0,1 0-1,0 0 1,0 1 0,0-1-1,-1 0 1,1 1-1,0 0 1,0-1 0,-1 1-1,1 0 1,-1 0-1,1 0 1,0 0 0,-1 0-1,0 0 1,1 0 0,-1 0-1,0 1 1,1-1-1,-1 0 1,0 1 0,0-1-1,0 1 1,0-1 0,0 1-1,-1 0 1,1-1-1,0 1 1,-1 0 0,0 0-1,1 2 1,1 9 120,-1 0 0,-1-1 0,0 1 0,-1 0 1,-2 12-1,1 3 9,-1 9 47,0 5 60,1-1 0,2 1-1,8 57 1,-9-99-284,1 1-1,0-1 1,0 0 0,0 0-1,0 1 1,0-1 0,1 0-1,-1 0 1,0 1 0,0-1 0,0 0-1,0 0 1,0 0 0,0 1-1,0-1 1,0 0 0,0 0-1,1 1 1,-1-1 0,0 0 0,0 0-1,0 0 1,0 0 0,1 1-1,-1-1 1,0 0 0,0 0-1,0 0 1,1 0 0,-1 0 0,0 0-1,0 1 1,1-1 0,-1 0-1,0 0 1,0 0 0,1 0-1,-1 0 1,0 0 0,0 0-1,1 0 1,-1 0 0,0 0 0,0 0-1,1 0 1,-1 0 0,0-1-1,1 1 1,12-12 35,10-22-11,55-124 30,24-46 385,-101 202-405,0 0 0,0 0 0,-1 1 0,1-1 0,1 1 0,-1-1 0,0 0 0,0 1 0,0 0 0,1-1 0,-1 1 0,1 0 0,-1 0 0,1 0 0,0 0 0,-1 0 0,1 0 0,0 0 0,-1 0 0,1 1 0,3-1 0,-3 1-13,0 0-1,0 0 0,0 1 0,0-1 0,0 1 0,-1 0 0,1 0 0,0-1 0,0 1 1,-1 0-1,1 0 0,0 1 0,-1-1 0,1 0 0,-1 0 0,0 1 0,2 2 0,7 8 48,-1 2-1,0-1 0,-1 1 0,7 18 0,-9-20 19,6 14-54,-3-6-468,1 0 0,0 0 0,2-1 0,0 0 0,1-1 0,21 22 0,-15-28-3682,-10-9 815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04.1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1 214 7217,'87'23'-74,"-73"-18"220,-1-1-1,1 0 1,0 0 0,1-2-1,-1 0 1,0 0 0,1-1 0,-1-1-1,0-1 1,1 0 0,21-4-1,-17-1-103,-1 0 0,0-1 0,0-1 0,-1 0-1,0-2 1,0 0 0,16-13 0,-24 16-33,0-1 0,0 1 0,-1-2 0,0 1 0,0-1 1,-1 0-1,0 0 0,-1-1 0,0 0 0,0 0 1,-1-1-1,-1 1 0,4-12 0,-8 21-4,1 0-1,-1 0 1,1 0 0,-1 0-1,0 0 1,0 0-1,1-1 1,-1 1 0,0 0-1,0 0 1,0 0-1,0 0 1,0 0-1,-1 0 1,1 0 0,0 0-1,0 0 1,-1 0-1,1 0 1,0 0 0,-1 0-1,1 0 1,-1 0-1,0 0 1,1 0 0,-1 1-1,0-1 1,1 0-1,-1 0 1,0 1 0,0-1-1,1 0 1,-1 1-1,0-1 1,0 1 0,0-1-1,0 1 1,0-1-1,0 1 1,0 0-1,0-1 1,0 1 0,0 0-1,0 0 1,0 0-1,0 0 1,0 0 0,-1 0-1,1 0 1,0 0-1,0 0 1,0 1 0,0-1-1,0 0 1,-1 1-1,-5 1 30,-1-1-1,1 2 1,0-1-1,0 1 1,0 0-1,-8 5 1,5 0 21,0 1 1,0 0-1,1 1 1,0 0-1,0 0 1,1 1-1,1 0 1,0 1-1,0 0 1,1 0-1,1 0 1,0 0-1,0 1 1,2 0-1,-1 0 1,2 0-1,-2 19 1,3-22-28,0 1 0,1 0 0,0-1 0,1 1 0,0 0 0,1-1-1,0 1 1,1-1 0,8 20 0,-8-23-51,0-1 0,1 1 0,0-1 0,1 0 0,-1 0-1,1-1 1,0 1 0,0-1 0,1 0 0,-1 0 0,1-1-1,0 0 1,1 0 0,-1 0 0,10 3 0,-5-3-173,1 0 0,0-1 0,0 0 0,0-1 0,1-1 0,-1 0 0,0 0 0,20-3 0,0-1-1238,0-2 1,32-9-1,-25 3-1399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05.3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448 554 6433,'1'-1'-21,"0"0"-1,1 0 1,-1 0 0,0 0 0,0 0 0,0 0 0,1-1 0,-1 1 0,0 0 0,-1-1 0,1 1 0,0-1 0,0 1-1,0-1 1,-1 1 0,1-1 0,-1 1 0,0-1 0,1 0 0,-1 1 0,0-1 0,0 0 0,0 1 0,0-1 0,0 1-1,0-1 1,0 0 0,-1-1 0,-1 1 50,1-1-1,-1 1 0,0 0 1,0 0-1,0 0 0,0 0 1,0 1-1,-1-1 1,1 1-1,0-1 0,-1 1 1,1 0-1,-1 0 0,1 0 1,-1 0-1,0 0 1,-2 0-1,-12-3 143,0 1-1,0 0 1,-1 1 0,1 1 0,-1 1 0,1 0-1,0 1 1,-1 1 0,1 1 0,0 0 0,0 2-1,0-1 1,-29 14 0,36-13-78,0 0 0,1 0 0,0 1 0,0 0 0,0 0-1,1 1 1,-1 0 0,2 1 0,-1 0 0,1 0 0,0 1 0,1-1 0,0 1 0,0 1 0,1-1 0,1 1 0,-1 0-1,1 0 1,1 1 0,0-1 0,1 1 0,-1-1 0,1 13 0,1-15-38,1 0 0,0 0 1,1 0-1,0-1 0,0 1 0,0 0 0,1 0 1,0-1-1,6 13 0,-7-18-48,0 0-1,0-1 1,0 1-1,0 0 1,1-1 0,-1 1-1,0 0 1,1-1 0,-1 0-1,1 1 1,0-1-1,0 0 1,-1 0 0,1 0-1,0 0 1,0 0 0,0 0-1,0 0 1,0-1-1,0 1 1,0-1 0,0 0-1,0 1 1,0-1 0,0 0-1,0 0 1,0 0-1,1-1 1,-1 1 0,0 0-1,0-1 1,0 1-1,0-1 1,0 0 0,0 0-1,0 1 1,-1-1 0,1-1-1,0 1 1,0 0-1,2-3 1,6-2 3,-1-1 0,1 0 0,-1-1 0,-1 0-1,1 0 1,-2-1 0,1 0 0,11-19 0,0-5 10,20-51 0,6-10 54,-45 93-69,0 1-1,0-1 1,0 0 0,1 1 0,-1-1 0,0 1 0,1-1 0,-1 1-1,0-1 1,1 1 0,-1-1 0,1 1 0,-1-1 0,0 1 0,1-1-1,0 1 1,-1 0 0,1-1 0,-1 1 0,1 0 0,-1-1 0,1 1-1,0 0 1,-1 0 0,1 0 0,-1 0 0,1-1 0,0 1-1,-1 0 1,2 0 0,10 16 41,2 38-51,-12-47 20,2 13-27,-2-7-17,0 0 0,1-1 0,1 1 0,0-1 0,0 1-1,1-1 1,1-1 0,7 13 0,-12-24 20,-1 1 0,1 0-1,0-1 1,-1 1 0,1-1-1,0 1 1,0-1 0,-1 0-1,1 1 1,0-1 0,0 1-1,0-1 1,0 0 0,-1 0-1,1 0 1,0 1 0,0-1-1,0 0 1,0 0 0,0 0-1,-1 0 1,1-1 0,0 1-1,0 0 1,0 0 0,1-1-1,24-15-121,13-29 4,1-10 53,-12 14 49,2 2 0,67-68 1,-96 105 29,1 0 0,1 0 0,-1 0 0,0 0 0,0 1 0,1-1 0,-1 0 0,1 1 1,-1 0-1,1 0 0,-1 0 0,1 0 0,0 0 0,0 1 0,-1-1 0,1 1 0,5-1 0,-7 2-2,1-1 0,0 1 0,0-1-1,-1 1 1,1 0 0,-1 0 0,1 0-1,0 0 1,-1 0 0,0 0 0,1 0-1,-1 1 1,0-1 0,1 0 0,-1 1 0,0-1-1,0 1 1,0-1 0,0 1 0,0 2-1,4 10 5,0 0 1,-1 0-1,-1 0 0,0 1 0,1 17 0,-2-14-6,2 23 6,7 46-1,-10-81-13,1-1-1,-1 0 0,1 0 0,0-1 0,0 1 1,0 0-1,1-1 0,-1 1 0,1-1 0,0 0 0,1 0 1,-1 0-1,6 5 0,-6-7 4,1 0 1,0-1-1,-1 1 1,1-1-1,0 0 0,0 0 1,0 0-1,0 0 0,0-1 1,0 0-1,0 0 1,0 0-1,0 0 0,0 0 1,0-1-1,0 0 0,0 0 1,0 0-1,6-2 1,2-2 3,1 0-1,-1 0 1,0-1 0,17-12 0,-2-2 2,-1 0-1,-2-3 0,0 0 1,-1-1-1,-1-1 0,18-28 1,-24 30-7,-2 0 0,0-1 1,-1-1-1,-2 0 0,0-1 1,-2 0-1,10-42 0,-18 58 3,0 1 0,0-1-1,-1 1 1,-1-1-1,0 0 1,0 1 0,0-1-1,-2 1 1,1 0-1,-1 0 1,0-1 0,-1 2-1,0-1 1,0 0-1,-11-14 1,6 10 7,-1 1 1,0 0-1,-1 0 0,0 1 1,-1 1-1,0 0 0,-1 0 0,-27-15 1,38 24 3,0-1 0,-1 1 0,1 0 0,-1 0 0,1 0 0,-1 0 0,1 0 0,-1 1 0,0-1 0,1 1 0,-1-1 0,0 1 0,1 0 0,-1 0 0,0 1 0,0-1 0,1 0 1,-1 1-1,0 0 0,1-1 0,-1 1 0,-3 2 0,2 0 5,0 0-1,1 0 1,-1 0 0,1 0 0,0 1 0,0-1 0,0 1-1,1 0 1,-1 0 0,1 0 0,0 0 0,-2 5 0,-4 13 22,1 0 0,2 0 0,0 1 1,-2 26-1,2-14-10,2 1 0,2 0 0,1 0 0,1 0-1,3-1 1,1 1 0,1-1 0,22 68 0,-26-98-29,0 0 1,0 0-1,0 0 1,1-1-1,-1 1 0,1-1 1,1 0-1,-1 0 1,0 0-1,1 0 1,0-1-1,0 1 1,0-1-1,0 0 1,1 0-1,-1 0 0,1-1 1,0 0-1,-1 0 1,1 0-1,0 0 1,0-1-1,9 2 1,-7-3-6,0 1 0,0-2 0,1 1 0,-1-1 0,0 0 0,-1-1 0,1 1-1,0-1 1,0-1 0,-1 1 0,1-1 0,-1 0 0,0-1 0,0 0 0,0 0 0,0 0 0,6-7 0,-1 0-15,0-1 0,-1-1-1,-1 1 1,0-2-1,11-21 1,11-17-13,-31 52 38,0 0 1,0-1 0,0 1 0,1 0-1,-1 0 1,0-1 0,0 1-1,0 0 1,0 0 0,0 0 0,1-1-1,-1 1 1,0 0 0,0 0-1,0 0 1,1 0 0,-1-1 0,0 1-1,0 0 1,1 0 0,-1 0-1,0 0 1,0 0 0,1 0 0,-1 0-1,0 0 1,1 0 0,-1 0-1,0-1 1,0 1 0,1 1 0,-1-1-1,0 0 1,1 0 0,-1 0-1,0 0 1,0 0 0,1 0 0,-1 0-1,0 0 1,0 0 0,1 0-1,-1 1 1,0-1 0,0 0 0,0 0-1,1 1 1,8 18 59,5 41-23,-10-43-12,-1-1-24,2 0 1,-1-1-1,2 0 0,10 20 0,-15-33-7,0 1 0,1-1 1,-1 0-1,1 1 1,0-1-1,0 0 0,0 0 1,0 0-1,0-1 1,0 1-1,0 0 0,1-1 1,-1 1-1,5 1 0,-5-3 1,0 0 0,0 0 0,0 1 0,0-1 0,0 0-1,0-1 1,0 1 0,0 0 0,0-1 0,0 1 0,0-1-1,0 0 1,0 1 0,0-1 0,0 0 0,0 0-1,0 0 1,-1-1 0,1 1 0,0 0 0,-1-1 0,3-1-1,10-13-3,-1 0 0,-1-1 0,0-1 0,-1 1 0,-1-2 0,15-36-1,-25 55 15,0 0-1,0-1 0,0 1 1,0 0-1,0-1 0,0 1 1,0 0-1,0-1 0,0 1 1,0 0-1,0-1 0,0 1 1,0 0-1,0-1 0,0 1 1,0 0-1,1-1 0,-1 1 0,0 0 1,0-1-1,0 1 0,1 0 1,-1 0-1,0-1 0,0 1 1,1 0-1,-1 0 0,0 0 1,1-1-1,-1 1 0,0 0 1,0 0-1,1 0 0,-1 0 1,0 0-1,1 0 0,-1-1 1,0 1-1,1 0 0,-1 0 0,1 0 1,-1 0-1,0 0 0,1 0 1,-1 0-1,0 1 0,1-1 1,-1 0-1,1 0 0,4 22 108,-2 34-35,-3-56-78,2 187 128,-8 243-30,5-414-102,0 0 0,-2 0 1,0-1-1,-1 1 0,0-1 0,-1 0 0,-1 0 1,0 0-1,-1-1 0,-1 0 0,-14 19 1,15-24-1,-1 0 1,-1 0 0,1-1-1,-2 0 1,1-1 0,-1 0-1,0 0 1,0-1 0,-1 0 0,0-1-1,0-1 1,0 1 0,0-2-1,-1 0 1,-22 4 0,0-4-196,1 0 0,-1-3 0,0-1 0,0-1 0,1-2 0,-51-12 0,45 6-1961,0-1-1,-63-29 1,66 22-571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18.6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1071 66 1616,'19'-12'657,"-2"-2"0,18-15 0,-34 28-520,21-8 2758,-23 22-2609,-1 1-1,-1 0 1,-1-1 0,0 0 0,0 0 0,-10 20 0,-14 42 276,-299 1606 3762,303-1529-4144,-155 1219 491,162-624-515,18-567-144,-1-174-18,-3 41-83,3-46 85,0 0 1,0 0 0,-1 0 0,1 1-1,0-1 1,0 0 0,-1 0 0,1 0-1,-1 0 1,1 0 0,-1 0 0,1 0-1,-1 1 1,0-2 0,0 1 0,1 0-1,-1 0 1,0 0 0,0 0-1,0 0 1,0-1 0,0 1 0,0 0-1,0-1 1,0 1 0,0-1 0,0 1-1,0-1 1,-1 0 0,-1 1 0,0-1-2,0-1 1,0 0 0,0 0 0,-1 0 0,1-1 0,1 1-1,-1-1 1,0 0 0,0 1 0,0-1 0,1 0-1,-4-4 1,-28-28-18,32 32 20,-104-125-151,-94-147 0,183 248 136,-2-1 7,-1 0 0,-47-46 0,66 72-17,-18 58-188,16-31 211,1 1 1,2-1-1,1 0 1,0 1 0,2-1-1,1 0 1,2 0 0,0-1-1,2 0 1,0 0 0,2 0-1,0-1 1,2 0-1,1-1 1,1-1 0,0 0-1,2-1 1,1 0 0,27 26-1,-42-45 7,1 0-1,-1 1 1,1-1-1,0 0 1,-1 0 0,1-1-1,0 1 1,0-1-1,0 1 1,0-1-1,0 0 1,1 0-1,-1 0 1,0 0-1,0-1 1,1 0 0,-1 1-1,0-1 1,1 0-1,5-1 1,-4-1-1,1 0 0,-2 0 0,1-1 0,0 1 1,0-1-1,-1 0 0,0 0 0,1-1 0,-1 1 1,0-1-1,-1 0 0,6-6 0,22-32 16,-1-1-1,39-77 1,-45 75-121,1 1-1,60-76 1,-79 113-104,0 1 0,1 0 0,-1 0 0,1 0 0,1 1 0,11-8 0,-17 12-72,1 0 0,-1-1 0,0 1-1,1 1 1,-1-1 0,1 0 0,-1 0 0,0 1 0,1 0 0,0-1 0,-1 1 0,1 0 0,-1 0 0,1 0 0,-1 1 0,1-1 0,-1 1 0,1-1 0,-1 1 0,1 0-1,-1 0 1,0 0 0,0 0 0,1 0 0,-1 1 0,0-1 0,3 3 0,4 4-2014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19.3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174 112 5605,'0'-11'-143,"0"-6"62,0 1 0,-2-1 0,-2-17 0,-1 17 2029,3 30 269,-1 14-2062,-37 223 1308,-17 100-584,-3 24-1125,66-332-3609,-3-47 1298,13-21-729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0 373 6241,'17'7'262,"-1"-2"0,1 0 0,-1 0 0,1-2 1,1 0-1,-1-1 0,0-1 0,34-2 0,-24-1 97,1-2 0,-2-1 0,1-1 1,50-18-1,-69 21-310,0-1 0,0 0 0,0 0 0,-1-1-1,0 0 1,0 0 0,0-1 0,-1 0 0,1 0 0,-1 0 0,9-15 0,-13 18-37,0 1-1,0-1 1,-1 0-1,1 0 1,-1 0-1,0-1 1,0 1-1,0 0 1,0 0-1,-1-1 1,1 1 0,-1 0-1,0-1 1,0 1-1,0 0 1,-1-1-1,1 1 1,-1 0-1,1-1 1,-1 1-1,0 0 1,-1 0-1,1 0 1,0 0-1,-1 0 1,0 0-1,1 0 1,-1 0-1,0 1 1,-1-1-1,1 1 1,0-1 0,-4-2-1,0 0 18,0 1 0,0-1 0,-1 1 0,1 0 0,-1 1 0,0-1 0,0 1 0,0 1 0,0-1-1,0 1 1,-1 1 0,1-1 0,-1 1 0,1 1 0,-1-1 0,0 1 0,1 0 0,-1 1 0,1 0 0,-1 0 0,1 1 0,-1 0 0,1 0 0,0 1 0,-14 6 0,14-6-9,1 1 1,-1 0 0,0 1 0,1 0 0,0 0 0,0 0-1,0 1 1,1-1 0,0 1 0,0 1 0,0-1 0,1 1-1,0-1 1,0 1 0,1 1 0,-1-1 0,2 0 0,-1 1-1,1-1 1,0 1 0,1 0 0,0 0 0,0 0 0,1 15-1,0-14-10,1-1-1,0 1 0,1-1 1,0 1-1,0-1 0,1 0 0,0 1 1,0-1-1,1-1 0,0 1 1,0-1-1,1 1 0,10 11 0,-11-15-4,0 0 0,1 0 0,-1-1 0,1 0-1,0 0 1,0 0 0,0 0 0,0-1 0,0 0 0,0 0-1,1 0 1,-1-1 0,1 0 0,-1 0 0,1 0-1,0-1 1,-1 1 0,1-1 0,0-1 0,-1 1 0,1-1-1,7-2 1,4-1-7,0-2-1,0 0 1,0-1-1,0-1 1,-1 0-1,0-1 1,-1-1-1,0 0 1,-1-1-1,0-1 1,-1 0-1,0-1 1,21-27-1,-10 7-3,-2-1 0,-1 0 0,-1-2 0,-2 0-1,16-47 1,-33 78 52,1 0-1,0 0 1,1 0-1,-1 0 1,1 0-1,0 0 1,0 1-1,0-1 1,1 1-1,7-7 1,-8 13-17,-1 0 0,1 0-1,-1 1 1,1-1 0,-1 1 0,0-1 0,0 1 0,0 0 0,2 5 0,53 108 301,40 77-109,-97-191-226,1-1 0,-1 0-1,0 1 1,1-1 0,0 0 0,-1 0 0,1 0 0,0 1-1,-1-1 1,1 0 0,0 0 0,0 0 0,0 0 0,0 0-1,0 0 1,0-1 0,0 1 0,1 0 0,-1 0-1,0-1 1,0 1 0,0-1 0,1 1 0,-1-1 0,0 1-1,1-1 1,-1 0 0,0 0 0,1 0 0,-1 0 0,2 0-1,0-2-5,1 0-1,-2 0 1,1-1 0,0 1-1,0-1 1,-1 1-1,0-1 1,1 0 0,-1 0-1,0 0 1,2-6-1,18-33-39,-1-1-1,14-47 1,-17 41 43,33-61 1,-51 109 8,1 0-1,-1 1 1,0-1 0,0 0-1,1 1 1,-1-1 0,1 1 0,-1-1-1,0 0 1,1 1 0,-1-1-1,1 1 1,0 0 0,-1-1-1,1 1 1,-1-1 0,1 1 0,-1 0-1,1-1 1,0 1 0,-1 0-1,1 0 1,0-1 0,-1 1-1,1 0 1,0 0 0,0 0-1,-1 0 1,1 0 0,1 0 0,15 16 8,9 37 0,-23-46-4,41 112-11,-30-77 2,1-1-1,2-1 1,25 42 0,-37-76-512,0 0 0,0 0 0,0-1 0,1 1 0,0-1 0,0-1 0,0 1 0,1-1 0,0 0 0,-1-1 0,1 1 0,1-1 0,-1-1 0,0 1 0,1-1 0,13 1 0,-12 0-2564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19.8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9 266 7345,'-3'-17'159,"1"1"0,0-1 0,1 1 0,0-1 0,4-31 0,-2 43-75,1 0 1,-1 0-1,1 0 1,0 0 0,1 0-1,-1 0 1,1 1-1,0-1 1,0 1-1,0-1 1,0 1-1,1 0 1,0 0-1,0 1 1,0-1-1,0 1 1,1 0-1,-1 0 1,1 0-1,0 1 1,-1 0-1,7-3 1,10-3 110,-1 1 0,1 0-1,0 2 1,1 0 0,0 2 0,26-2 0,-41 4-108,0 1 1,1 0-1,-1 0 1,0 1-1,0 0 1,0 0-1,0 1 1,0 0-1,0 0 1,-1 0-1,1 1 1,0 0-1,-1 1 1,0-1-1,0 1 1,0 0-1,0 1 1,-1-1-1,0 1 1,0 0-1,0 0 1,8 12-1,-11-12-49,0-1 0,-1 1 0,1 0 0,-1 0 0,0 0 0,0 0 0,-1 0 0,1 0 0,-1 0 0,0 0 0,-1 0 0,1 0-1,-1 0 1,0 0 0,0 0 0,-1 0 0,1 0 0,-1-1 0,0 1 0,-4 6 0,-6 11 90,0 0 0,-27 33 0,37-51-105,-92 106 307,70-87-288,2 1 0,1 2-1,1 0 1,1 1 0,1 1-1,-18 39 1,32-56-38,0 0 0,1 1 0,0-1 0,1 1 0,0-1 0,1 1 0,0 0 0,1 0 0,0 0 0,1 0 0,1-1 1,-1 1-1,2 0 0,0-1 0,0 1 0,1-1 0,0 0 0,1 0 0,0-1 0,1 1 0,0-1 0,1-1 0,0 1 0,1-1 0,0 0 0,0 0 0,0-1 1,1-1-1,1 1 0,-1-1 0,15 7 0,40 21-31,80 29 0,-53-30-2488,-46-14-5842,-36-19 5564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20.2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179 123 6521,'6'-6'-66,"0"1"1,0-1 0,0-1-1,-1 1 1,0-1 0,-1 1-1,6-12 1,-9 17 128,0-1 0,0 0 1,-1 0-1,1 1 0,-1-1 0,0 0 0,1 0 1,-1 0-1,0 0 0,0 1 0,0-1 0,0 0 1,0 0-1,-1 0 0,1 0 0,-1 0 0,1 1 0,-1-1 1,1 0-1,-1 0 0,0 1 0,0-1 0,0 0 1,0 1-1,0-1 0,0 1 0,-1 0 0,1-1 1,0 1-1,-1 0 0,1 0 0,-1-1 0,1 1 1,-1 0-1,1 1 0,-4-3 0,3 3 16,0 0 0,0-1 0,-1 1 0,1 0-1,0 0 1,0 0 0,0 0 0,0 0 0,0 0 0,0 1 0,-1-1-1,1 1 1,0 0 0,0-1 0,0 1 0,1 0 0,-1 0-1,0 0 1,-3 3 0,-1-1 103,-4 3-59,1 1 1,0-1-1,1 2 0,-1-1 1,1 1-1,1 0 1,0 1-1,0 0 0,0 0 1,1 0-1,1 1 1,0 0-1,-5 11 0,1 2-20,1 0 0,0 0 0,2 1 0,-7 48-1,12-58-48,0 0 0,1 0 0,0 0-1,1 1 1,1-1 0,0 0 0,1 0-1,5 14 1,-8-25-45,1 0 0,1 0 0,-1 0 0,0-1 0,1 1 0,-1 0 0,1 0 0,0-1-1,0 1 1,0-1 0,0 0 0,1 1 0,-1-1 0,0 0 0,1-1 0,0 1 0,-1 0 0,1-1 0,0 1 0,0-1 0,0 0-1,0 0 1,0 0 0,0 0 0,0 0 0,0-1 0,0 0 0,1 1 0,-1-1 0,0 0 0,0-1 0,0 1 0,0 0-1,0-1 1,1 0 0,-1 0 0,0 0 0,0 0 0,-1 0 0,6-3 0,0 0 3,0 1 0,0-1 0,-1 0 0,1-1 0,-1 0 0,0 0 0,-1 0 0,1-1 0,-1 0 0,0 0 0,0-1 0,-1 0-1,5-7 1,-7 9-4,-1 0-1,0 0 0,0 0 0,-1 0 0,0 0 1,1 0-1,-2 0 0,1-1 0,-1 1 0,1 0 0,-1-1 1,-1 1-1,1 0 0,-1 0 0,0-1 0,0 1 0,0 0 1,-1 0-1,0 0 0,0 0 0,0 1 0,-4-7 1,2 5-85,0 1 0,0 1 0,0-1 0,0 0 0,-1 1 1,1 0-1,-1 0 0,0 0 0,0 1 0,-1 0 0,1 0 1,-1 0-1,1 1 0,-1-1 0,0 1 0,0 1 0,0-1 1,0 1-1,-7-1 0,8 2-484,-1-1 0,1 1 0,0 0 1,-1 1-1,1-1 0,-1 1 0,1 0 0,0 0 1,0 1-1,0-1 0,0 1 0,0 0 0,-10 6 0,9-3-1713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20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141 54 6169,'22'-11'146,"-17"10"-70,-1-1 1,0 1 0,0-1 0,0 0-1,0-1 1,0 1 0,0-1 0,0 0-1,5-5 1,-8 6 186,-2 2-223,1-1-1,0 0 0,-1 0 0,1 0 0,0 1 0,-1-1 1,1 0-1,-1 1 0,1-1 0,-1 0 0,0 1 1,1-1-1,-1 1 0,1-1 0,-1 1 0,0-1 0,0 1 1,1-1-1,-1 1 0,0 0 0,0 0 0,0-1 1,1 1-1,-1 0 0,0 0 0,0 0 0,0 0 0,1 0 1,-1 0-1,0 0 0,0 0 0,0 0 0,0 0 1,0 0-1,1 0 0,-1 1 0,-1-1 0,-32 9 607,25-5-522,-1 2-1,1-1 1,0 1 0,0 1-1,1 0 1,0 0 0,0 0-1,1 1 1,-1 0-1,2 1 1,-1-1 0,1 1-1,1 1 1,0-1 0,0 1-1,0 0 1,2 0-1,-5 17 1,4-16-84,1 1 0,1-1-1,0 1 1,1 0 0,0-1 0,1 1 0,0 0-1,1 0 1,0 0 0,1 0 0,0-1-1,1 1 1,0-1 0,1 0 0,0 0 0,1 0-1,6 11 1,-9-19-35,0 1-1,1-1 0,-1 0 1,1 0-1,-1 0 1,1-1-1,0 1 0,0-1 1,0 1-1,1-1 1,-1 0-1,0 0 0,1 0 1,0-1-1,-1 1 1,1-1-1,0 0 0,-1 0 1,1 0-1,5 0 1,-3-1-2,0 0-1,0-1 1,0 0 0,0 0 0,0 0 0,-1-1 0,1 0 0,0 0 0,-1 0 0,1 0 0,-1-1 0,7-5 0,-4 3 2,-1 0 1,1-1-1,-1 0 1,0 0-1,-1-1 1,0 0-1,0 0 1,0 0-1,-1-1 1,0 0-1,0 0 1,-1 0-1,0 0 1,0-1-1,-1 0 1,0 0-1,2-11 1,-5 16-39,1 0 1,-1 0 0,0 0 0,0 0 0,-1 0 0,1 0 0,-1 0 0,0 1 0,0-1 0,0 0 0,0 0 0,-1 1 0,1-1 0,-1 1-1,0-1 1,0 1 0,0 0 0,-1 0 0,1 0 0,-5-4 0,4 5-237,1 1 0,-1-1 1,0 1-1,0 0 0,0 0 0,0 0 1,0 0-1,0 1 0,0-1 0,0 1 0,0-1 1,0 1-1,0 0 0,0 1 0,-1-1 0,1 0 1,0 1-1,0 0 0,0 0 0,0 0 0,0 0 1,1 0-1,-1 0 0,0 1 0,-4 3 0,-9 6-2987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21.2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47 7325,'5'-6'-15,"-2"4"98,0-1 1,0 0-1,0 1 0,-1-1 1,0-1-1,1 1 0,-1 0 1,3-7-1,-2 9 437,-3 1-494,0 0 1,0 0 0,0-1-1,0 1 1,0 0-1,1 0 1,-1 0-1,0 0 1,0 0 0,0 0-1,0 0 1,1 0-1,-1 0 1,0-1-1,0 1 1,0 0 0,0 0-1,1 0 1,-1 0-1,0 0 1,0 0 0,0 0-1,1 0 1,-1 0-1,0 0 1,0 1-1,0-1 1,0 0 0,1 0-1,-1 0 1,0 0-1,0 0 1,0 0-1,0 0 1,1 0 0,-1 0-1,0 0 1,0 1-1,0-1 1,0 0-1,0 0 1,1 0 0,-1 0-1,0 1 1,0-1-1,0 0 1,1 20 269,0 1 0,-2-1 1,-4 37-1,-1 8-2,10 110 206,1-42-627,-5-133 123,0 0 0,0 0 0,0 0-1,0 0 1,0 1 0,0-1 0,-1 0 0,1 0 0,0 0 0,0 0-1,0 1 1,0-1 0,0 0 0,0 0 0,0 0 0,0 1-1,0-1 1,0 0 0,0 0 0,0 0 0,0 1 0,0-1 0,0 0-1,0 0 1,0 1 0,0-1 0,0 0 0,0 0 0,0 0 0,0 0-1,0 1 1,0-1 0,1 0 0,-1 0 0,0 0 0,0 0-1,0 1 1,0-1 0,0 0 0,1 0 0,-1 0 0,0 0 0,0 0-1,0 0 1,0 1 0,1-1 0,-1 0 0,0 0 0,0 0-1,0 0 1,1 0 0,-1 0 0,0 0 0,0 0 0,0 0 0,1 0-1,-1 0 1,0 0 0,1 0 0,9-17-99,15-45 82,-16 40-21,15-39 4,-11 26 37,1 1 0,34-58-1,-47 90 12,0 0-1,0 0 1,0 0 0,0 1-1,1-1 1,-1 0-1,0 1 1,1-1-1,-1 1 1,1-1-1,0 1 1,-1 0-1,1-1 1,0 1 0,0 0-1,0 0 1,0 1-1,0-1 1,0 0-1,0 1 1,0-1-1,0 1 1,0-1-1,0 1 1,1 0-1,-1 0 1,3 0 0,-3 1-5,0 1 1,0-1 0,0 0 0,0 1 0,0-1-1,0 1 1,-1-1 0,1 1 0,0 0 0,-1 0 0,0 0-1,1 0 1,-1 0 0,0 0 0,0 0 0,0 0-1,0 1 1,0-1 0,-1 0 0,1 1 0,-1-1-1,1 0 1,-1 4 0,12 122 103,5 26-269,-17-153 157,0-1 1,0 0-1,0 1 1,0-1-1,0 0 1,0 1 0,0-1-1,0 0 1,0 1-1,0-1 1,0 0-1,0 0 1,0 1-1,1-1 1,-1 0 0,0 1-1,0-1 1,0 0-1,0 0 1,1 1-1,-1-1 1,0 0-1,0 0 1,1 0 0,-1 1-1,0-1 1,0 0-1,1 0 1,-1 0-1,0 0 1,1 0-1,-1 0 1,0 1-1,0-1 1,1 0 0,-1 0-1,0 0 1,1 0-1,-1 0 1,0 0-1,1 0 1,-1 0-1,0 0 1,1 0 0,-1 0-1,0-1 1,0 1-1,1 0 1,-1 0-1,0 0 1,1 0-1,-1 0 1,0-1 0,0 1-1,1 0 1,-1 0-1,0 0 1,0-1-1,0 1 1,1 0-1,-1 0 1,0-1-1,18-20-44,-15 17 37,147-222-265,-62 85 145,-75 118 122,-10 17 33,0 1-1,0-1 1,0 0-1,1 1 0,0 0 1,0 0-1,0 0 1,1 0-1,-1 0 1,1 1-1,0 0 1,0 0-1,12-6 1,-16 10-15,1 0 0,-1 0-1,1 0 1,-1 0 0,0 1 0,1-1 0,-1 0 0,1 1 0,-1-1 0,0 1 0,1-1 0,-1 1 0,0 0 0,0-1 0,1 1 0,-1 0 0,0 0-1,0 0 1,0 0 0,0 0 0,0 0 0,0 0 0,0 0 0,0 0 0,-1 1 0,1-1 0,0 0 0,-1 1 0,1-1 0,0 2 0,16 49 153,-15-43-117,61 234 319,-48-138-3487,-14-71-1221,1-17 1484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21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88 6537,'-3'-65'985,"4"43"1414,2 38-558,0 41-737,-14 180-227,-4 39-615,10-223-390,-5 49-748,7-37-2725,5-64 2747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22.2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6 417 5709,'-2'-69'-316,"-1"39"643,3 0 1,0 0-1,2 0 0,6-35 0,-6 57-219,0 1 0,0-1 0,0 1-1,1 0 1,1 0 0,-1 0 0,1 0-1,0 1 1,0-1 0,1 1-1,0 0 1,0 0 0,0 0 0,1 1-1,0 0 1,0 0 0,0 1 0,1-1-1,-1 1 1,1 1 0,7-4 0,1 1 85,-1 1 1,1 1 0,0 0 0,0 0 0,1 2 0,16-1 0,-27 2-120,0 1 0,0 0 1,0 0-1,0 1 0,0-1 0,-1 1 1,1 0-1,0 0 0,0 1 0,0-1 1,-1 1-1,1 0 0,-1 1 0,1-1 1,-1 1-1,0 0 0,0 0 0,0 0 1,-1 0-1,1 1 0,-1-1 0,6 8 0,-7-6-31,0-1-1,0 1 0,-1 0 0,1-1 1,-1 1-1,0 0 0,-1 0 0,1 0 1,-1 0-1,0 0 0,0 0 0,0 0 1,-1-1-1,0 1 0,0 0 0,0 0 1,-1 0-1,1-1 0,-1 1 0,0-1 1,0 1-1,-5 5 0,-5 11 48,-2 0 0,-1-1 0,-18 20 0,24-30-75,-49 50-481,2-2-2363,23-13-3424,26-36 3846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22.9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43 6033,'11'-12'43,"-9"8"165,0 1 0,1 0 0,-1 1-1,1-1 1,0 0 0,0 1 0,0-1-1,0 1 1,6-3 0,-4 33 607,-8 8-262,2 0 0,5 56 0,0-1-71,-2-15-166,0-40-284,-1-1 0,-7 55 0,0-70-189,6-20 154,0 0 0,0 0 0,0 0 0,0 0 0,0 0 0,0 1 1,0-1-1,0 0 0,0 0 0,0 0 0,0 0 0,0 0 0,-1 0 0,1 0 1,0 0-1,0 0 0,0 1 0,0-1 0,0 0 0,0 0 0,0 0 0,-1 0 1,1 0-1,0 0 0,0 0 0,0 0 0,0 0 0,0 0 0,-1 0 0,1 0 0,0 0 1,0 0-1,0 0 0,0 0 0,0 0 0,0 0 0,-1 0 0,1 0 0,0 0 1,0 0-1,0 0 0,0-1 0,0 1 0,0 0 0,0 0 0,-1 0 0,1 0 1,0 0-1,0 0 0,0 0 0,0 0 0,0 0 0,0-1 0,0 1 0,0 0 1,0 0-1,-1-2-5,1 0 1,-1 0-1,1-1 1,0 1-1,0 0 1,0 0-1,0 0 1,0 0-1,0 0 1,1 0-1,-1-1 1,0 1-1,1 0 1,2-4-1,1-4-5,48-109-84,-44 105 123,0 0 0,1 0-1,0 1 1,1 0 0,22-22-1,-29 32-14,-1 1 0,1 0 0,0 0 0,0 1 0,0-1 0,0 1 0,0-1 0,1 1 0,-1 0 0,0 0 0,0 0 0,1 1 0,-1-1 0,1 1 0,-1 0 0,1 0 0,-1 0 0,0 0 0,1 0 0,-1 1 0,7 1 0,5 3 82,-1 1 0,0 0 1,25 15-1,-28-14 2,1-1 0,0 0 0,17 6-1,-18-9-71,0 0-1,0 0 0,0-1 0,1-1 0,-1 0 0,0 0 0,1-1 0,-1-1 1,1 0-1,-1 0 0,1-1 0,-1 0 0,0-1 0,0-1 0,16-6 0,-4-1-25,1-1-1,-1-1 0,-1 0 0,0-2 1,-1-1-1,-1 0 0,0-2 0,-1 0 0,-1-1 1,-1-1-1,16-24 0,-32 41-14,0 1-1,1-1 1,-1 0-1,-1 0 1,1 0-1,0 0 0,-1 0 1,0 0-1,0 0 1,0 0-1,0 0 1,0 0-1,0 0 1,-2-6-1,2 8 4,0-1-1,-1 1 0,1-1 1,-1 1-1,1-1 1,-1 1-1,0-1 1,1 1-1,-1-1 0,0 1 1,0 0-1,0-1 1,0 1-1,0 0 0,0 0 1,-1 0-1,1 0 1,0 0-1,0 0 0,-1 0 1,1 0-1,-1 0 1,1 1-1,-1-1 0,1 0 1,-1 1-1,1 0 1,-4-1-1,3 1 9,-1 1 0,1 0-1,-1-1 1,1 1 0,-1 0 0,1 1-1,0-1 1,0 0 0,-1 0 0,1 1 0,0 0-1,0-1 1,1 1 0,-1 0 0,0 0-1,0 0 1,1 0 0,-1 0 0,1 0 0,0 1-1,-2 2 1,-21 51-66,21-48 53,0 1 0,0 0-1,1 0 1,1 1 0,-1-1 0,2 0-1,-1 1 1,1-1 0,0 0-1,1 1 1,3 14 0,-2-18-181,0 0 0,1 0 0,-1 0 0,1-1 1,0 1-1,1-1 0,0 0 0,-1 0 0,2 0 0,-1 0 0,0-1 0,1 0 0,0 0 1,0 0-1,0 0 0,0-1 0,10 5 0,9 4-2337,6 4-682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23.5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271 173 6941,'-17'-15'-922,"1"3"2187,15 12-1211,-1 0 0,1 1 0,0-1 0,0 0-1,0 1 1,-1-1 0,1 1 0,0-1 0,0 1 0,0 0 0,0 0 0,0-1-1,0 1 1,0 0 0,0 0 0,0 0 0,0 0 0,1 0 0,-1 0 0,0 0 0,0 2-1,-13 21 320,0 1 0,2 0 0,2 1-1,0 0 1,1 1 0,-6 37-1,4-25-172,-86 510 626,81-429-1462,16-116 656,-6 35-1809,7-68-111,23-228-30,-16 130 1694,5 0 1,6 1-1,42-150 1,-56 261 320,0-1-1,1 1 1,0 1-1,1-1 0,1 1 1,0 0-1,1 1 1,17-20-1,-23 29 1,0 1-1,1-1 0,0 1 1,-1 0-1,1 0 0,0 1 1,1-1-1,-1 1 0,0 0 1,1 0-1,-1 0 0,1 0 1,-1 1-1,1 0 0,0 0 1,0 0-1,0 1 0,-1-1 1,1 1-1,0 1 0,0-1 1,0 0-1,0 1 0,-1 0 1,1 0-1,0 1 0,-1-1 0,1 1 1,-1 0-1,1 0 0,-1 1 1,4 2-1,-6-3-48,0-1-1,-1 1 1,1 0 0,0 0-1,-1 0 1,0 1 0,0-1 0,1 0-1,-1 0 1,0 1 0,-1-1-1,1 1 1,0-1 0,-1 1-1,1-1 1,-1 1 0,0-1-1,0 1 1,0-1 0,0 1-1,0-1 1,-1 1 0,1-1-1,-1 1 1,0-1 0,1 0-1,-1 1 1,-2 2 0,-1 7 20,-1 0 1,0 0-1,-1 0 1,-8 13 0,-10 9-426,-30 35 1,-9-9-4115,50-50 1771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24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76 151 6033,'8'-13'47,"-9"25"2131,0 4-2402,-22 182 1794,-17 261-564,25-232-1190,12-195-429,2-45-157,4-58-59,4 4 406,35-330-1189,-23 270 1406,39-138 0,-54 253 322,0-1 1,1 1-1,1 0 0,0 0 1,0 1-1,1-1 0,15-17 0,-20 26-79,-1 1 0,1 0 0,0 0-1,0 0 1,0 0 0,0 0-1,0 1 1,0-1 0,0 1-1,1-1 1,-1 1 0,0 0-1,1 0 1,-1 0 0,1 0-1,0 0 1,-1 1 0,1-1-1,0 1 1,-1 0 0,1 0-1,0 0 1,-1 0 0,1 0-1,0 0 1,0 1 0,-1-1 0,1 1-1,-1 0 1,1 0 0,-1 0-1,1 0 1,-1 0 0,1 0-1,-1 1 1,0-1 0,0 1-1,0 0 1,0-1 0,0 1-1,0 0 1,0 0 0,2 3-1,1 2 14,-1-1 0,1 1-1,-1 0 1,0 0 0,-1 1-1,1-1 1,-2 1 0,1 0 0,-1-1-1,0 1 1,0 0 0,-1 0-1,0 1 1,-1-1 0,0 0-1,0 0 1,-1 0 0,0 0-1,0 0 1,-1 0 0,0 0-1,0 0 1,-1 0 0,-5 10-1,-2 3-46,0 0 0,-2 0 0,0-1 0,-1-1 0,-1 0 0,-1-1 1,-21 20-1,23-25-353,-45 38-553,53-48 274,0 0 0,-1 0-1,1 0 1,0-1 0,-1 0 0,-8 3-1,7-5-1434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25.1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1010 5677,'22'9'-73,"-13"-5"141,0-1 1,0 0-1,0 0 0,17 2 0,-23-5-48,0 0-1,0 0 0,0 0 0,0 0 1,0-1-1,0 1 0,0-1 0,0 0 1,0 0-1,0 0 0,-1 0 0,1 0 1,0-1-1,0 1 0,-1-1 1,1 0-1,-1 0 0,0 0 0,3-2 1,27-33 300,-2-1 0,-1-1 0,36-67 1,-39 62-62,-24 41-229,0 0 1,0 0 0,-1 0 0,1-1 0,-1 1-1,0 0 1,0-1 0,0 1 0,0-1-1,-1 0 1,1-5 0,-1 8-21,0 0 0,-1 0 0,1 0 0,-1 0 1,1 0-1,-1 0 0,1 0 0,-1 0 0,1 0 0,-1 0 0,0 1 1,0-1-1,1 0 0,-1 0 0,0 1 0,0-1 0,0 0 0,0 1 0,0-1 1,0 1-1,0-1 0,0 1 0,0 0 0,0-1 0,0 1 0,0 0 1,0 0-1,0 0 0,0 0 0,0 0 0,0 0 0,0 0 0,0 0 1,0 0-1,0 0 0,0 0 0,0 1 0,0-1 0,0 0 0,-2 2 0,-2-1 4,0 1 0,0 0 0,0 0 0,0 1 0,0 0 0,1-1 0,-1 2 0,1-1 0,0 0 0,0 1 0,0 0 0,0 0 0,0 0 0,1 0 0,-3 6 0,-7 8 22,2 1-1,-10 24 0,16-34-29,1 0-1,1 0 1,0 1 0,0-1 0,1 1-1,0 0 1,1 0 0,0 0 0,1 0-1,0 11 1,0-16-12,1 0-1,0 0 1,0 0 0,0 0-1,1-1 1,-1 1-1,1-1 1,0 1 0,1-1-1,-1 0 1,1 1-1,0-1 1,0 0 0,0-1-1,0 1 1,1-1-1,-1 1 1,1-1-1,0 0 1,0 0 0,0-1-1,7 4 1,2-1-10,-1 0 0,1-2 1,0 1-1,1-1 0,-1-1 0,0-1 1,1 0-1,-1 0 0,28-3 0,12-5-33,62-15 1,-62 11 19,-12 3 5,-1-1 1,1-2 0,-2-2-1,0-1 1,68-36 0,-103 47 18,-1 1 1,1-1-1,0 0 1,-1 0 0,0-1-1,0 1 1,0-1-1,0 0 1,0 0-1,-1 0 1,1 0-1,2-7 1,-5 10 3,1 0-1,-1 0 1,0 0-1,0 0 1,1 0-1,-1 0 1,0-1-1,0 1 1,0 0-1,0 0 1,0 0 0,0 0-1,-1 0 1,1-1-1,0 1 1,-1 0-1,1 0 1,0 0-1,-1 0 1,1 0-1,-2-1 1,1 1 1,-1 0 0,1 0 0,0 0 0,-1 0 0,0 0 0,1 0 0,-1 0 0,1 1 0,-1-1 0,0 1 0,0-1 0,1 1 0,-1-1 0,0 1 0,0 0 0,1 0 0,-1 0 0,-2 0 0,-4 1 17,0 0 0,-1 1 0,1-1 0,0 2-1,1-1 1,-1 1 0,0 0 0,1 1 0,-1-1-1,1 2 1,0-1 0,-10 9 0,-9 8 114,-39 43 1,56-55-101,-3 4 11,0 0 1,0 0-1,2 1 0,0 1 0,0 0 1,2 0-1,-1 1 0,2 0 0,0 0 1,1 1-1,1-1 0,-3 20 1,7-35-40,1 0 0,0 0 0,0 0 0,-1 0 0,1 0 0,0 0 0,0 0 0,0 0 0,0 0 1,0 0-1,0 0 0,1 0 0,-1 0 0,0 0 0,0 0 0,1 0 0,-1 0 0,1 0 0,-1-1 1,1 1-1,-1 0 0,1 0 0,-1 0 0,1 0 0,0-1 0,-1 1 0,1 0 0,0-1 0,0 1 0,1 0 1,0 0-1,0-1 1,0 1-1,0-1 0,1 0 1,-1 0-1,0 0 1,0 0-1,0-1 1,0 1-1,1 0 1,-1-1-1,0 0 1,3-1-1,6-2 4,-1-1 0,1-1 0,-1 1 0,11-10 0,-1-1-7,-1-2 1,0 0-1,-2-1 1,0-1 0,-1 0-1,-1-1 1,-1-1-1,11-24 1,-8 11 0,-2-1 0,-2-1 0,-1 0 0,11-65 0,-10-3 1,-5-1 0,-10-207 0,-3 240 436,2 41 129,1-62-1,-32 1124-90,34-974-698,-3-8-698,1-3-4889,4-41 2924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7377,'6'-42'3597,"-6"48"-3251,0 110 837,2 154 357,2-205-1205,3 0 0,18 77 1,-13-88-239,-5-20-562,1-1 0,1 0-1,21 48 1,-29-80 190,-1 0 0,1 1 0,0-1 0,-1 0-1,1 1 1,0-1 0,0 0 0,0 0 0,0 0 0,0 0-1,0 0 1,1 0 0,-1 0 0,0 0 0,0 0-1,1 0 1,-1-1 0,0 1 0,1-1 0,-1 1 0,1-1-1,-1 1 1,1-1 0,-1 0 0,1 0 0,-1 1 0,1-1-1,-1 0 1,1 0 0,-1-1 0,3 1 0,5-5-2349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28.4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3869 1 1852,'8'5'121,"1"0"-1,-1 0 0,1-1 1,-1 0-1,1-1 0,0 0 1,1 0-1,14 2 1,-25-5-89,0 0 1,1 0 0,-1 0-1,1 1 1,-1-1 0,0 0-1,1 0 1,-1 1 0,1-1-1,-1 1 1,1-1 0,-1 0-1,1 1 1,0-1-1,-1 1 1,1-1 0,-1 1-1,1 0 1,0-1 0,0 1-1,-1-1 1,1 1 0,0-1-1,0 1 1,0 0 0,-1-1-1,1 1 1,0 0 0,0-1-1,0 1 1,0-1 0,0 1-1,0 0 1,1-1 0,-1 1-1,0 0 1,0-1 0,0 1-1,0-1 1,1 1 0,-1 0-1,0-1 1,1 1 0,-1-1-1,0 1 1,1-1 0,-1 1-1,1-1 1,-1 1 0,1-1-1,-1 0 1,1 1 0,-1-1-1,1 0 1,-1 1 0,1-1-1,-1 0 1,1 1-1,0-1 1,-1 0 0,1 0-1,0 0 1,-92 11 432,0-5 0,-174-9 0,70-3 112,-576 70 1179,568-40-1429,17 6 72,-193 58 1,284-64-314,-455 154 311,492-154-363,2 3 0,1 3-1,1 2 1,2 2 0,1 2-1,2 3 1,2 2 0,-74 81-1,28-12 35,5 3 0,-124 211-1,183-273-3,1 0 0,3 2 1,2 1-1,3 1 0,2 0 0,2 2 0,3 0 0,3 0 0,-7 115 0,15-44 221,5 0 0,38 238 0,-35-334-158,1-1 0,2 0 0,15 38 1,-17-54-178,1 0 0,0 0 0,1-1 0,0 0 1,2 0-1,-1-1 0,2 0 0,12 11 0,41 28-1466,15 15-4954,-58-45 3920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30.5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2354 716 5865,'32'-132'-2299,"-27"118"2425,1 1 0,1 0 0,0 0 0,1 1-1,0 0 1,13-15 0,26-40 401,-38 52-183,1 1-1,0 0 0,1 1 1,1 0-1,0 1 0,1 0 1,0 1-1,1 0 0,0 1 0,0 1 1,31-15-1,12-1-12,1 3 0,60-16-1,-43 16-73,387-83 814,-345 87-759,1 5-1,1 4 0,0 6 0,209 22 1,-271-12-225,76 8 294,211 52 0,-211-31-214,234 74 174,-264-70-169,-1 4 0,-3 4 1,151 98-1,-186-101-96,-2 3 1,-2 2 0,-2 3-1,-3 2 1,94 121 0,-93-98-61,-4 1 1,-3 3-1,-4 2 0,-3 2 1,-4 2-1,38 132 0,-71-194-15,0 1-1,-2-1 0,-2 0 1,0 1-1,-1-1 0,-2 1 1,-1-1-1,-10 47 0,-5-5 11,-3 0-1,-31 68 0,31-90-5,-2-1-1,-2-2 0,-2 0 1,-1-2-1,-55 61 0,25-40 38,-3-4-1,-106 81 0,31-42 199,-5-5 0,-172 84 1,174-104-28,-141 65 74,110-61-134,-44 18 36,-176 30 262,307-104-294,-1-5 0,-153 9 0,77-14 7,-54 0 18,155-10-140,-344-16 254,227-2-161,-75-12 19,-195-58 75,348 66-188,1-5-1,1-4 0,-156-73 0,44 9 1,-45-22 9,191 84-35,1-3 0,-55-42 0,-323-290 54,405 334-72,2-1 0,2-2 0,1-1 0,2-1 0,1-1 0,3-2 0,1 0 0,2-1 0,-17-55 0,-115-382-323,135 421 296,11 42-119,-7-28-247,9 17-2741,20 28-4800,1 5 5241,-3 1-575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32.1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702 1 2580,'0'0'1250,"-6"0"-1156,-52 2 555,32-2 45,-48 6 0,24 3 589,-96 2 0,144-11-1183,0 1 1,0-1 0,0 1-1,-1-1 1,1 1-1,0 0 1,0 0-1,0 0 1,0 0 0,0 0-1,1 0 1,-1 1-1,0-1 1,1 1 0,-1-1-1,0 1 1,1-1-1,0 1 1,-1 0-1,1 0 1,0 0 0,0 0-1,0 0 1,-1 3-1,-19 62 114,14-39 19,-103 274 493,107-297-675,1 0-1,0 0 1,1 1-1,-1-1 1,1 0-1,0 1 0,1-1 1,-1 1-1,1-1 1,0 7-1,1-10-27,0 1 1,0-1-1,0 0 1,1 1-1,-1-1 1,1 0-1,-1 0 0,1 0 1,-1 0-1,1 0 1,0 0-1,0-1 1,0 1-1,0 0 0,0-1 1,1 0-1,-1 1 1,0-1-1,1 0 1,-1 0-1,1 0 0,-1-1 1,4 2-1,10 3 14,0 0-1,0 2 1,-1 0-1,0 0 1,0 2-1,-1 0 1,0 0-1,0 2 1,-1 0-1,-1 0 1,1 1-1,-2 0 1,0 1-1,0 1 1,-2-1-1,1 2 1,-2-1-1,0 1 1,-1 1-1,8 20 1,-7-12-19,-1 0-1,0 0 1,-2 1 0,-1 0-1,-1 0 1,-1 0 0,-1 1-1,-2-1 1,-4 37 0,2-42 10,-1 0 1,-1-1 0,-1 0 0,-1 0 0,0 0 0,-1 0 0,-1-1 0,-1-1 0,-1 0 0,0 0 0,-1-1 0,-20 21 0,23-29 42,0 0-1,-1-1 1,0 0 0,-1-1 0,1 0 0,-1 0 0,-1-1 0,1 0 0,-1-1 0,1-1-1,-1 0 1,0 0 0,-1-1 0,1-1 0,-20 0 0,24-1-188,-1 0 1,1-1-1,-1 0 1,1-1-1,0 0 0,-1 0 1,1-1-1,0 0 1,0 0-1,-9-6 1,12 5-384,-1 0-1,1 0 1,0 0 0,1 0 0,-1-1 0,1 1 0,0-1 0,0 0-1,1-1 1,-1 1 0,1 0 0,0-1 0,1 0 0,-5-12 0,4 3-1896,3-1-353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4:32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551 162 6149,'26'-12'-309,"-7"5"489,-1-1-1,0 0 0,-1-2 1,0 0-1,0 0 1,27-25-1,-43 35-155,-1-1 1,1 0-1,0 1 0,-1-1 0,1 0 1,0 0-1,-1 0 0,1 1 0,-1-1 1,1 0-1,-1 0 0,1 0 0,-1 0 1,0 0-1,0 0 0,1 0 0,-1 0 1,0 0-1,0 0 0,0 0 0,0 0 1,0 0-1,0 0 0,0 0 1,0 0-1,-1 0 0,1 0 0,0 0 1,-1 0-1,1 0 0,-1-1 0,-1 0 22,0 0-1,0 0 1,0 0-1,-1 1 1,1-1-1,0 1 0,-1-1 1,1 1-1,0 0 1,-1 0-1,-4-1 0,-6-2 88,0 1 0,-1 1 0,1 0 0,-15 1 0,-2 0 135,0 2 0,-1 2 0,-53 10 0,72-9-178,-1 0 0,1 0 0,0 1-1,0 1 1,0 0 0,1 0 0,0 1 0,0 1-1,1 0 1,0 0 0,-13 14 0,14-12 48,0 0 0,1 0 0,0 1 1,0 0-1,1 1 0,1-1 1,-10 24-1,14-29-83,1 0 0,0 0 1,0 0-1,0 0 0,0 0 0,1 0 1,0 0-1,0 1 0,1-1 1,0 0-1,0 0 0,0 0 0,1 0 1,0 0-1,0 0 0,0-1 0,1 1 1,0-1-1,4 7 0,26 33 108,2-1 0,2-1 0,58 50 0,-28-27-191,-46-45 23,-1 0 1,-1 2 0,0 0 0,21 38 0,-34-51 5,-1 1 1,-1-1 0,0 1-1,0 0 1,-1 0-1,0 1 1,-1-1-1,-1 0 1,1 1-1,-2-1 1,0 1 0,0-1-1,-1 1 1,-3 17-1,-2-9-1,0 0 0,-1-1 0,-1 1 0,-1-1 0,0-1-1,-2 1 1,0-2 0,-1 0 0,-17 20 0,2-7 38,-1-1 0,-1-2 0,-62 45 1,75-61-1,1-1 1,-2-1 0,1-1-1,-1 0 1,-1-1 0,1-1-1,-21 5 1,34-11-29,-1 1-1,1-1 1,0 0-1,0 1 1,-1-2-1,1 1 1,0-1-1,0 1 1,0-1 0,0 0-1,-1 0 1,1-1-1,1 1 1,-1-1-1,0 0 1,0 0-1,1-1 1,-1 1 0,1-1-1,-5-3 1,-3-6-271,0 0-1,0-1 1,2-1 0,-10-15 0,13 18-1224,-2 0-1,1 0 1,-1 1 0,-1 0-1,-15-14 1,15 16-1172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1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81 2788,'8'-16'1235,"-7"15"-1201,0 0-1,-1-1 1,1 1 0,0 0-1,-1-1 1,1 1-1,0-1 1,-1 1 0,0-1-1,1 1 1,-1-1 0,0 0-1,0-1 1,0 1 85,1 0 148,1-1 0,-1 1 0,-1-1 1,1 1-1,0-1 0,-1 0 0,1 1 0,-1-1 0,0 0 0,0 1 0,0-1 0,0-4 0,0 5 706,-13 119 723,4-43-1613,4-11 44,3 1 0,2-1 0,4 1 0,17 93 0,8 35-2395,-24-185-2276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1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24 217 6301,'-1'-7'-187,"0"-1"0,0 1 1,0 0-1,-1 0 1,-5-13-1,5 15 295,0 0 0,1 0 0,-1 0 0,1 0 0,0 0 0,0 0-1,1-1 1,-1 1 0,1 0 0,0 0 0,1-1 0,-1 1 0,1 0-1,2-6 1,-2 6 6,0 1 0,1 0-1,0 0 1,0 0 0,0 0-1,0 0 1,1 0 0,-1 0-1,1 1 1,0-1 0,0 1-1,1 0 1,-1 0-1,1 0 1,-1 0 0,1 1-1,0-1 1,0 1 0,0 0-1,0 0 1,0 1 0,1-1-1,-1 1 1,0 0 0,1 0-1,-1 0 1,1 0 0,-1 1-1,1 0 1,7 1 0,-6-1-56,0 1 0,0 1 0,1-1 0,-1 1-1,-1 0 1,1 0 0,0 1 0,0 0 0,-1 0 0,0 0 0,1 0 0,-1 1 0,-1 0 0,1 0 0,0 1 0,-1-1 0,0 1 0,0 0 0,0 0 0,-1 0 0,0 0 0,3 7 0,-3-6-28,-1 0 0,0 0 0,0 0 1,-1 1-1,0-1 0,0 1 1,0-1-1,-1 1 0,0-1 0,0 1 1,-1-1-1,1 1 0,-1-1 0,-1 0 1,1 1-1,-1-1 0,0 0 0,-1 0 1,0 0-1,0 0 0,0-1 0,0 1 1,-5 4-1,-9 12-191,-1-2 0,-2 0 0,1-1 0,-28 20 0,2-2-1936,47-29-2234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1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57 7149,'14'-3'-145,"-10"3"204,0-1-1,0 0 0,0 0 0,0 0 0,0 0 0,0-1 0,-1 1 1,1-1-1,0 0 0,6-5 0,-10 6-6,0 0 1,1 0-1,-1-1 1,0 1-1,0 0 0,0 0 1,0 0-1,0 0 1,0 0-1,0 0 0,0-1 1,-1 1-1,1 0 0,0 0 1,-1 0-1,1 0 1,-1 0-1,1 0 0,-1 0 1,1 0-1,-1 0 1,0 0-1,1 0 0,-1 0 1,0 1-1,0-1 0,0 0 1,1 0-1,-1 1 1,0-1-1,0 1 0,0-1 1,0 1-1,0-1 1,0 1-1,-1-1 0,1 1 1,0 0-1,0 0 0,0 0 1,-2-1-1,-3 2 35,1-1 0,-1 1 0,1 0 1,0 0-1,-1 0 0,1 1 0,0 0 0,0 0 0,0 0 0,0 1 0,0-1 0,1 1 0,-6 4 0,2 0 2,-1 1 0,1 0 0,1 0 0,0 1 0,0-1 0,-6 12 0,0 2 23,2 1 0,0-1 0,1 2-1,2 0 1,-7 29 0,12-41-70,2-1 1,-1 1-1,1 0 0,1 0 1,0 0-1,1 0 0,0 0 0,1 0 1,4 14-1,-5-22-36,0-1 0,0 1 0,0-1 0,0 0 0,0 0 0,1 0-1,0 0 1,-1 0 0,1 0 0,0 0 0,1 0 0,-1-1 0,0 1 0,1-1 0,0 1 0,-1-1 0,1 0 0,0 0 0,0 0-1,0-1 1,0 1 0,0-1 0,1 0 0,-1 0 0,0 0 0,1 0 0,-1 0 0,1-1 0,-1 1 0,0-1 0,1 0-1,-1 0 1,1 0 0,-1-1 0,5 0 0,2-2 4,0 0 0,0-1-1,-1 0 1,0 0-1,0-1 1,0 0 0,0-1-1,-1 0 1,0 0 0,0-1-1,-1 0 1,0 0 0,11-15-1,-15 19-39,0-1-1,0 1 0,-1-1 0,0 1 0,0-1 0,0 0 1,0 0-1,0 0 0,-1 0 0,0 0 0,0 0 0,0-1 1,0 1-1,-1 0 0,1-1 0,-1 1 0,0 0 0,-1-1 1,1 1-1,-1 0 0,0 0 0,0-1 0,0 1 0,0 0 0,-1 0 1,0 0-1,1 0 0,-1 0 0,-1 1 0,1-1 0,-1 1 1,1-1-1,-1 1 0,-7-6 0,7 6-564,-10-9 13,5 8-5726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1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54 6313,'35'-6'761,"41"-13"0,-75 19-743,-1 0 0,0 0-1,1 0 1,-1 0 0,1 0 0,-1 0 0,0 0 0,1 0 0,-1 0 0,1 0 0,-1-1-1,0 1 1,1 0 0,-1 0 0,0 0 0,1-1 0,-1 1 0,0 0 0,1 0 0,-1-1-1,0 1 1,0 0 0,1-1 0,-1 1 0,0 0 0,0-1 0,0 1 0,1-1 0,-1 1-1,0 0 1,0-1 0,0 1 0,0 0 0,0-1 0,0 1 0,0-1 0,0 1 0,0-1 0,0 1-1,0 0 1,0-1 0,0 1 0,0-1 0,0 1 0,0 0 0,0-1 0,-1 1 0,1 0-1,0-1 1,0 1 0,0 0 0,-1-1 0,1 1 0,0 0 0,0-1 0,-1 1 0,1 0-1,0 0 1,-1-1 0,0 0 48,-1 0 1,1 0-1,-1-1 0,0 1 0,1 1 0,-1-1 0,1 0 0,-1 0 1,0 1-1,0-1 0,0 1 0,1-1 0,-5 1 0,-7 0 83,0 2-1,0 0 1,0 0 0,0 2-1,0-1 1,1 2-1,-1-1 1,1 2-1,-13 7 1,16-8-100,0 0 1,1 0-1,0 1 1,1 0-1,-1 0 1,1 1-1,0 0 1,1 1-1,-1-1 1,2 1-1,-1 0 1,1 0-1,-7 15 0,11-20-38,0-1 0,1 1 0,-1 0 0,0 0 0,1 0 0,0 0 0,0-1 0,0 1 0,0 0 0,0 0 0,0 0-1,1 0 1,0 0 0,-1-1 0,1 1 0,0 0 0,0 0 0,0-1 0,1 1 0,-1-1 0,1 1 0,-1-1 0,1 0-1,0 1 1,0-1 0,0 0 0,0 0 0,0 0 0,1-1 0,-1 1 0,0-1 0,4 3 0,10 4 23,0 0 0,0-1 1,1 0-1,21 4 0,-8-1 30,-12-4-3,-10-4 1,0 1 0,0 0 0,-1 0 0,1 1 0,-1 0 1,1 0-1,7 7 0,-13-9-47,-1-1 0,1 1 1,-1 0-1,0 0 0,0 0 1,0 0-1,0 0 0,0 0 1,0 0-1,0 0 0,-1 0 1,1 1-1,-1-1 0,0 0 0,0 0 1,1 1-1,-1-1 0,-1 0 1,1 0-1,0 1 0,0-1 1,-1 0-1,0 0 0,1 0 1,-1 1-1,0-1 0,0 0 1,0 0-1,0 0 0,0 0 1,-1-1-1,-1 4 0,-10 14 27,0 0-1,-1-1 0,-1-1 0,-1 0 1,-1-1-1,-24 19 0,28-25-610,0-2 0,0 0 0,-16 7 0,34-32-6941,2 4 5192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1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272 144 6037,'6'-3'73,"1"0"0,-1 0 0,0-1 0,0 1 1,0-1-1,-1 0 0,1-1 0,-1 0 0,0 1 1,5-7-1,-8 9-21,-1 0 1,1-1 0,0 1 0,-1 0-1,0-1 1,1 1 0,-1-1-1,0 1 1,0-1 0,0 1-1,-1-1 1,1 0 0,-1 1 0,1-1-1,-1 0 1,0 0 0,0 1-1,0-1 1,0 0 0,-1 0-1,1 1 1,-1-1 0,0 0 0,1 1-1,-1-1 1,0 1 0,-1-1-1,-1-3 1,1 4-11,1 1-1,0-1 1,-1 1 0,0 0-1,1 0 1,-1-1 0,0 1-1,0 0 1,0 0-1,0 1 1,1-1 0,-1 0-1,0 1 1,0-1 0,0 1-1,-1-1 1,1 1 0,0 0-1,0 0 1,0 0-1,0 0 1,0 1 0,0-1-1,0 0 1,0 1 0,0-1-1,0 1 1,-2 1 0,-60 27 348,56-24-311,-31 15 116,8-5-16,1 2 1,1 1 0,-46 36-1,74-53-172,0 0-1,0 0 0,0 0 0,0 0 0,0 0 1,0 0-1,0 1 0,1-1 0,-1 0 0,0 0 1,1 1-1,-1-1 0,1 0 0,-1 1 1,1-1-1,-1 0 0,1 1 0,0-1 0,0 1 1,0-1-1,0 0 0,0 1 0,0-1 0,0 1 1,0-1-1,1 0 0,-1 1 0,0-1 1,1 1-1,-1-1 0,1 0 0,0 0 0,-1 1 1,1-1-1,0 0 0,0 0 0,0 0 0,0 0 1,0 0-1,0 0 0,0 0 0,0 0 1,0 0-1,0 0 0,1-1 0,1 2 0,9 6 18,-1-1-1,2-1 1,22 9-1,-25-11-15,6 2 30,-1 1 0,1 0 0,-1 1 0,0 1-1,21 16 1,-33-22-29,0 0 0,0 1 0,0-1 0,0 0 0,-1 1 0,1 0 0,-1 0 0,0 0 0,0 0 0,0 0 0,-1 0 0,1 0 0,-1 0 0,0 1 0,0-1 0,-1 0 0,1 1 0,-1-1 0,0 1 0,0-1 0,0 1 0,-1-1 0,0 0 0,0 1 0,0-1 0,-2 7 0,-2-1-75,0 0 0,0 0 0,-1 0 0,0 0 0,-1-1 0,0 0 0,0 0-1,-1-1 1,0 0 0,0 0 0,-1-1 0,0 0 0,-1-1 0,1 0 0,-1 0-1,-20 7 1,28-24-5658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1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7177,'26'-12'46,"11"-7"2175,-36 20-2166,0 0-1,0 0 0,0 0 1,0 0-1,0 0 0,-1 0 1,1 0-1,0 1 0,0-1 1,-1 0-1,1 0 1,-1 1-1,1-1 0,-1 1 1,1-1-1,-1 0 0,0 1 1,0 2-1,2 34 592,-1-14-270,3-6-185,0-1 0,0 0 0,2 1 0,12 24 0,1-8-2266,5-3-3428,-18-25 2483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36 6637,'1'0'14,"0"-1"1,0 0-1,0 1 1,0-1-1,0 0 1,0 0 0,0 0-1,-1 1 1,1-1-1,0 0 1,-1 0-1,1 0 1,0-1-1,-1 1 1,1 0 0,-1 0-1,0 0 1,1 0-1,-1 0 1,0-1-1,0 1 1,1 0 0,-1-2-1,-1 2 20,0 0 0,1 1-1,-1-1 1,0 0 0,0 0 0,0 1 0,1-1-1,-1 0 1,0 1 0,0-1 0,0 1 0,0-1-1,0 1 1,0 0 0,0-1 0,0 1 0,0 0-1,0 0 1,0 0 0,-2 0 0,-65 1 1223,63-1-1206,-388 69 2289,249-39-5918,116-24 935,3 0-624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1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71 6637,'-6'-20'-188,"3"6"56,-4 3 40,4 2 116,-3 4 96,3-1 24,-7 1 156,-5 5-56,-4 5-164,6 1-124,4 2-160,-4 1-120,4-1-124,-4 1-277,7-1-1111,0-2 136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1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4868,'24'-56'1580,"-26"126"1658,1-23-2754,3 1 0,12 78 0,-5-50-264,35 282-300,-43-331-986,-5-36-53,-5-45 209,9 36 790,1-1-1,1 1 0,0-1 1,1 1-1,1 0 0,10-25 1,-13 39 150,0 0 0,0 1-1,1-1 1,-1 1 0,1 0 0,0 0 0,0 0 0,0 0 0,0 0 0,1 0 0,-1 0 0,1 0 0,0 1 0,0 0-1,0-1 1,0 1 0,0 0 0,0 0 0,1 1 0,-1-1 0,0 1 0,1 0 0,-1 0 0,1 0 0,0 0 0,-1 0-1,1 1 1,0 0 0,0 0 0,-1 0 0,1 0 0,0 0 0,-1 1 0,1-1 0,0 1 0,-1 0 0,1 0 0,-1 1 0,4 1-1,-2-1 20,-1 0 1,1 0-1,-1 0 0,0 0 0,0 1 0,0 0 0,0 0 0,0 0 0,-1 0 0,1 1 0,-1-1 0,0 1 0,0 0 0,0 0 0,-1 0 0,0 0 0,1 1 0,-1-1 0,0 1 0,-1-1 0,1 1 1,-1-1-1,0 1 0,0 0 0,-1 0 0,1 0 0,-1-1 0,-1 9 0,0-5-6,0 1 0,-1-1-1,0 0 1,0 1 0,-1-1 0,0 0 0,0 0 0,-1 0 0,0-1-1,0 1 1,-1-1 0,0 0 0,0 0 0,-1-1 0,-7 7 0,-64 63-229,34-23-5896,40-46 3562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1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61 6037,'0'-11'-592,"0"-32"1799,-4 36-58,-3 24-612,3 3-231,1 1 0,0-1 0,2 1 0,2 38 0,-1-23-132,0-28-158,0 84 164,3-1 0,19 119 0,-11-171-1222,-11-37 771,1 0 1,0 0-1,0-1 0,0 1 1,0 0-1,0-1 0,0 1 0,0 0 1,1-1-1,-1 0 0,0 1 1,1-1-1,-1 0 0,1 0 1,0 1-1,-1-1 0,1-1 1,2 2-1,6-1-2286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1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1 366 5917,'11'3'78,"0"-1"0,1 0 1,-1-1-1,1 0 1,-1-1-1,1-1 1,-1 1-1,1-2 0,-1 1 1,0-2-1,1 0 1,-1 0-1,0-1 1,-1 0-1,1 0 0,-1-2 1,0 1-1,16-13 1,-14 10 51,-1-1 0,0 0 0,0-1 0,-1 0 1,0-1-1,-1 0 0,0-1 0,-1 0 0,-1 0 1,0-1-1,0 0 0,-1 0 0,-1 0 0,7-23 1,-11 32-111,-1-1 1,1 1-1,0 0 1,-1-1 0,0 1-1,0-1 1,0 1-1,-1-1 1,0 1 0,1 0-1,-2-1 1,1 1 0,0 0-1,-1 0 1,0 0-1,0 0 1,0 0 0,0 0-1,0 0 1,-1 1-1,0-1 1,0 1 0,0 0-1,0 0 1,0 0 0,-1 0-1,0 0 1,1 1-1,-1 0 1,0-1 0,0 1-1,0 1 1,0-1-1,0 1 1,-1-1 0,1 1-1,0 0 1,-1 1 0,1-1-1,-1 1 1,1 0-1,0 0 1,-1 0 0,1 1-1,-1 0 1,1-1-1,0 1 1,-1 1 0,-6 2-1,0 2 23,0 0 1,0 0-1,1 1 0,0 0 0,0 1 0,1 0 0,0 0 1,0 1-1,1 0 0,0 1 0,1 0 0,0 0 0,-8 15 0,12-18 10,0-1-1,0 1 1,1 0-1,0-1 1,0 1-1,0 0 1,1 0-1,0 0 1,0 1-1,1-1 0,0 0 1,0 0-1,1 0 1,0 0-1,0 0 1,1 0-1,0 0 1,0 0-1,0 0 1,1-1-1,0 1 0,0-1 1,1 0-1,4 7 1,-1-5 32,0 1 0,1-1 0,0 0 0,1 0 0,-1-1 0,1 0 1,1-1-1,-1 0 0,1 0 0,0-1 0,0-1 0,1 1 0,-1-2 0,21 5 0,-8-3-374,47 2 0,27-5-4078,-89-2 3766,11 6-3375,-13 0 1772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2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459 145 2772,'-4'-31'1695,"3"25"-1568,0 0 0,-1 1-1,0-1 1,0 0 0,-1 1 0,1 0 0,-1-1-1,0 1 1,-1 0 0,1 1 0,-1-1-1,0 1 1,0-1 0,-1 1 0,1 0 0,-1 1-1,0-1 1,0 1 0,-8-4 0,5 4 30,1 0 0,-1 0 0,0 1 0,0 1 0,0-1 0,0 1 0,0 1 0,0-1 0,-1 1 0,1 1 0,0 0 0,0 0 0,0 0 0,-8 3 0,-3 2 25,1 0 0,1 1 0,-1 1-1,1 1 1,1 0 0,0 1 0,-25 20 0,35-25-103,0 0 0,1 1 0,0 0 0,0-1 0,0 2 0,1-1 0,0 0 0,0 1 0,-5 12-1,8-14-29,0-1 0,0 1 0,0 0 0,0-1 0,1 1 0,0 0 0,0 0 0,0-1 0,0 1 0,1 0 0,0-1 0,0 1 0,0 0 0,0-1 0,1 1 0,0-1 0,2 4 0,-1-2 1,1 0 0,0-1 0,0 0-1,0 0 1,1 0 0,0-1 0,0 1-1,0-1 1,7 4 0,59 33 307,-18-11 11,-44-24-317,0 0 1,-1 1-1,0 0 0,0 0 0,0 1 0,-1 0 0,0 0 0,0 1 0,-1-1 0,0 2 1,-1-1-1,0 1 0,0-1 0,-1 1 0,-1 1 0,0-1 0,0 0 0,0 1 1,-2 0-1,1-1 0,-1 1 0,-1 0 0,0 0 0,-2 15 0,1-14-26,0 1-1,-1-1 0,0 1 0,-1-1 0,-1 0 1,1 0-1,-2-1 0,0 1 0,0-1 1,-1 0-1,-1 0 0,0-1 0,-8 10 0,4-7-12,-1-1 0,-1 0-1,0-2 1,-1 1-1,1-1 1,-2-1-1,0-1 1,0 0 0,-17 6-1,22-9-210,-41 13-745,48-17 552,0 0 0,0 0-1,0 0 1,0-1 0,0 0 0,0 0 0,0 0 0,0 0 0,0 0-1,0 0 1,0-1 0,0 1 0,0-1 0,-4-1 0,7 1 237,-1 1 1,1 0 0,-1-1-1,1 1 1,-1 0 0,1-1-1,-1 1 1,1-1 0,0 1-1,-1-1 1,1 1 0,0 0-1,-1-1 1,1 0 0,0 1-1,0-1 1,0 1 0,-1-1-1,1 1 1,0-1 0,0 1-1,0-1 1,0 1 0,0-1-1,0 0 1,0 0 0,0-8-2238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2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20 6053,'6'0'145,"0"-1"0,-1 1 0,1-1 1,0-1-1,-1 1 0,11-5 0,-15 6 432,-29-8 1007,23 9-1502,1 1 0,-1 0 0,1 0 0,-1 1 1,1-1-1,0 1 0,0 0 0,0 0 0,1 0 0,-1 0 0,1 1 0,0 0 0,0-1 0,0 1 0,0 0 0,0 1 0,1-1 0,0 0 0,0 1 1,0-1-1,0 1 0,0 6 0,-6 14 165,2 0 0,-5 47 0,10-63-199,0 0 0,1 0-1,0 0 1,0 0 0,1 1 0,1-1 0,-1 0-1,1 0 1,1-1 0,0 1 0,0 0 0,6 10-1,-7-16-36,0 0-1,-1 0 1,2-1-1,-1 1 1,0-1-1,0 1 1,1-1-1,0 0 1,-1 0-1,1 0 1,0 0-1,0 0 0,0-1 1,0 1-1,0-1 1,0 0-1,1 0 1,-1 0-1,0 0 1,1-1-1,-1 1 1,0-1-1,1 0 1,-1 0-1,1 0 1,-1 0-1,0-1 0,1 1 1,-1-1-1,0 0 1,1 0-1,-1 0 1,0 0-1,0-1 1,4-2-1,1 0 6,0 0 0,0-1 1,0 0-1,0-1 0,-1 0 0,0 0 0,0 0 0,-1-1 1,11-13-1,-16 17-12,1 1 0,0-1 0,-1 1 0,1-1 0,-1 1 0,0-1 0,1 0 0,-1 0 0,-1 1 0,1-1 0,0 0 0,-1 0 0,1 0 0,-1 0 0,0 0 0,0 0 0,0 0 0,-1 0 0,1 0 0,-1 0 0,1 0 0,-1 0 0,0 0 0,0 1 1,0-1-1,0 0 0,-1 1 0,1-1 0,-1 0 0,0 1 0,0 0 0,0-1 0,0 1 0,-3-3 0,2 3-102,0 1 0,0-1 0,0 0 0,-1 1 0,1-1 0,0 1 0,-1 0 0,1 0 0,-1 1 0,1-1 0,-1 1 0,1 0 0,-1-1 0,0 2 1,1-1-1,-6 1 0,-30 9-7300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2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5649,'6'-17'314,"0"-1"1,-1 0 0,-1 0-1,3-24 1,3-14 1987,-10 55-2203,0 0 0,0 0 0,0 0 0,0 0 0,0 0 0,1 0 1,-1 0-1,0 0 0,1 0 0,-1 0 0,0 0 0,1 0 1,-1 0-1,1 0 0,0 0 0,-1 1 0,1-1 0,0 0 0,-1 0 1,1 1-1,1-2 0,8 17 1192,1 37-528,-7-17-584,45 304 1027,-35-267-1207,4 0-1,42 112 0,-56-174-364,1 0 1,0 1-1,1-1 0,12 16 0,-17-25 161,0 1-1,0-1 1,0 0-1,0 1 1,0-1-1,0 0 1,0 0-1,0 0 1,1 0 0,-1 0-1,0 0 1,1 0-1,-1 0 1,1 0-1,-1-1 1,1 1 0,-1-1-1,1 1 1,-1-1-1,1 1 1,-1-1-1,1 0 1,0 0 0,-1 0-1,1 0 1,0 0-1,-1 0 1,1 0-1,-1-1 1,1 1 0,0-1-1,-1 1 1,1-1-1,-1 1 1,1-1-1,-1 0 1,1 0 0,-1 0-1,0 0 1,1 0-1,-1 0 1,2-2-1,6-8-2414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2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6301,'2'-2'41,"0"-1"0,0 1 0,-1-1 0,1 0 0,-1 0 0,1 1 0,-1-1 0,2-6 0,9-14 3237,-13 28-3021,-1 25-49,0 1 0,2 0 1,1-1-1,2 1 0,1-1 0,1 0 0,2 0 1,1 0-1,12 31 0,-16-53-178,22 46 161,-25-52-185,0 0 0,0 0-1,1 0 1,-1 0-1,1 0 1,0-1-1,0 1 1,-1 0 0,1-1-1,0 0 1,0 1-1,0-1 1,0 0 0,1 0-1,-1 0 1,0 0-1,0-1 1,1 1-1,-1-1 1,0 1 0,3-1-1,-1 0-6,-1-1 0,1 0 0,-1 0-1,0 0 1,1 0 0,-1-1 0,0 0 0,0 1 0,0-1-1,0 0 1,0 0 0,0-1 0,-1 1 0,1 0 0,-1-1-1,1 0 1,2-4 0,31-50-29,-24 32 26,-1 0 0,-1-1 0,-1-1 1,-2 0-1,0 0 0,-2 0 0,-1-1 1,1-39-1,-5 66 124,1-3 123,0 0-203,-1 6 625,-1 27-531,0 0 0,2 1 0,1-1 0,2 0 0,0 0 0,2-1 1,1 0-1,16 41 0,-21-65-285,0 1 1,0-1-1,1 1 1,0-1 0,-1 0-1,1 0 1,1 0-1,-1 0 1,1-1-1,-1 1 1,1-1 0,0 0-1,0 0 1,9 4-1,-10-5-186,0-1-1,0-1 0,0 1 0,0 0 0,0-1 1,1 1-1,-1-1 0,0 0 0,0 0 1,1 0-1,-1-1 0,0 1 0,0-1 0,0 0 1,0 1-1,0-1 0,0-1 0,0 1 0,0 0 1,0-1-1,0 0 0,-1 1 0,1-1 0,3-3 1,10-11-1927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2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5969,'19'-63'3657,"-20"70"-3355,-8 56 339,4 0 0,4 119 0,36 131 107,-34-306-861,20 90-449,-18-89-129,0-1-1,0 1 1,0-1 0,1 1 0,0-1 0,1-1 0,-1 1 0,1 0 0,11 10-1,-4-8-2464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2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466 282 6709,'-2'-4'-8,"1"1"1,-1-1 0,0 1 0,-1-1-1,1 1 1,0 0 0,-1 0-1,0 0 1,1 0 0,-1 1 0,-1-1-1,1 1 1,0-1 0,0 1-1,-1 0 1,1 0 0,-1 1 0,0-1-1,0 1 1,1 0 0,-9-2 0,-11-2 410,0 1 1,-38-1 0,32 2-301,0 1-2,-1 1 0,0 1 0,-55 8 0,14 10-4208,59-15 1803</inkml:trace>
  <inkml:trace contextRef="#ctx0" brushRef="#br0" timeOffset="1">287 8 6093,'10'-3'-30,"-7"2"178,1 0 0,-1 0 0,1 1 0,-1-1 0,1 1 0,0-1 0,-1 1 0,1 0 0,0 1 0,4 0 0,-7 0-100,1 0 1,-1 0 0,0 0-1,1 0 1,-1 1 0,0-1-1,0 0 1,0 1 0,0-1-1,0 1 1,0 0 0,0-1-1,0 1 1,-1 0 0,1-1-1,0 1 1,-1 0 0,0 0-1,1-1 1,-1 1 0,0 0-1,0 0 1,0 0 0,0 2-1,4 68 181,13 114 1034,-13-156-1971,1-2 0,2 1 0,1-1 0,15 35 0,-16-51-1568,2-3-451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406 579 3212,'13'-17'674,"-2"1"-1,0-2 0,0 1 0,8-24 0,-15 32-463,-1-1 0,-1 1 0,0-1 0,0 0 0,-1 1 0,0-1 0,-1 0 0,0 0 0,0 1 0,-1-1 0,-2-10 0,1 12-160,0 0-1,0 0 0,0 0 1,-1 1-1,0-1 1,0 1-1,-1 0 0,0 0 1,0 0-1,-1 0 1,0 0-1,0 1 0,-1 0 1,1 0-1,-1 1 1,0 0-1,-1 0 1,0 0-1,1 1 0,-1-1 1,-1 2-1,1-1 1,0 1-1,-1 0 0,0 1 1,0 0-1,0 0 1,0 0-1,0 1 0,0 0 1,0 1-1,0 0 1,0 0-1,0 1 0,0 0 1,0 0-1,0 1 1,0 0-1,0 1 1,0-1-1,1 1 0,-1 1 1,1 0-1,0 0 1,0 0-1,-10 9 0,0 1 12,0 0-1,2 2 1,0 0-1,0 0 1,2 1-1,0 1 1,1 0-1,-19 40 1,26-47-65,0 1 0,1 1 1,0-1-1,1 0 0,0 1 1,1 0-1,1 0 0,0 0 1,0-1-1,1 1 0,1 0 1,0 0-1,1 0 0,0-1 1,1 1-1,8 19 0,-11-30-1,1 0 0,0 0-1,0 1 1,-1-1 0,2 0-1,-1 0 1,0 0-1,0 0 1,1-1 0,-1 1-1,1 0 1,-1-1 0,1 1-1,0-1 1,0 1 0,-1-1-1,1 0 1,0 1-1,0-1 1,1 0 0,-1-1-1,0 1 1,0 0 0,5 0-1,-3-1 1,-1 0-1,1-1 1,0 1-1,0-1 0,0 0 1,-1 0-1,1-1 1,-1 1-1,1-1 1,-1 0-1,1 0 0,-1 0 1,5-3-1,6-8-8,0 1-1,-1-1 1,0-1-1,20-28 1,-16 16 2,-1-2 1,-2 1-1,-1-2 1,-1 0 0,13-48-1,-19 59 54,-8 37-71,-4 37-101,7-48 115,0 0 0,0-1 0,1 1 0,0 0 0,1 0 0,-1-1 0,2 0 0,-1 1 1,1-1-1,0 0 0,0-1 0,1 1 0,0-1 0,0 0 0,1 0 0,6 6 0,-7-9 8,0 1 0,0-1 0,0 0 0,0 0-1,1-1 1,-1 1 0,1-1 0,-1 0 0,1-1 0,0 1 0,0-1-1,0-1 1,0 1 0,0-1 0,0 0 0,0 0 0,0 0-1,0-1 1,0 0 0,-1 0 0,1-1 0,7-2 0,3-3-8,-1-1 1,0 0-1,0-1 1,-1 0 0,0-1-1,-1-1 1,0 0-1,-1-1 1,0 0-1,-1-1 1,0 0-1,17-29 1,-8 9 75,-2-1 0,-2 0-1,-1-2 1,19-64 0,-34 99-34,0 0 1,0 0 0,0 0-1,0 0 1,1 0-1,-1 0 1,0 0 0,1 0-1,-1 0 1,1 0-1,-1 1 1,1-1 0,-1 0-1,1 0 1,0 0-1,-1 0 1,1 1 0,0-1-1,0 0 1,-1 1-1,1-1 1,0 1 0,0-1-1,1 0 1,-1 1-9,1 0-1,-1 1 1,0-1 0,0 0 0,-1 1 0,1-1-1,0 1 1,0-1 0,0 1 0,0 0 0,0-1 0,0 1-1,-1 0 1,1 0 0,0-1 0,-1 1 0,1 0-1,0 0 1,0 1 0,27 56 246,-25-51-231,50 140 247,10 22-161,-61-163-123,-1-5 2,-1 1 0,1-1 0,-1 0 0,1 0 0,0 1 0,-1-1 0,1 0 0,0 0 0,0 0 0,0 0 0,0 0 0,0 0 0,0 0 0,0 0 0,0 0 0,1 0 0,-1 0 0,0-1 0,0 1 0,3 0 1,-2-2-1,0 0 0,1-1 0,-1 0 0,0 1 1,0-1-1,-1 0 0,1 0 0,0 0 1,0 0-1,-1 0 0,0 0 0,3-5 1,11-23 7,33-69 55,88-132 1,-135 228-53,1 0 1,0 0-1,0 0 1,0 0 0,1 1-1,-1-1 1,1 1-1,-1 0 1,1 0 0,0 0-1,0 0 1,0 0-1,0 0 1,0 1 0,0 0-1,0-1 1,1 1-1,-1 0 1,5 0 0,-5 1-6,1 0 0,-1 1 1,1-1-1,-1 1 0,0 0 0,1 0 1,-1 0-1,0 1 0,0-1 1,0 1-1,0-1 0,0 1 0,0 0 1,0 0-1,4 5 0,6 6 5,-1 1 1,-1 0-1,0 1 0,0 1 0,12 27 1,1 4 7,-6-11-45,41 61 0,-59-96 24,0-1 1,0 1-1,0-1 1,1 0 0,-1 1-1,0-1 1,0 0-1,1 1 1,-1-1 0,0 0-1,1 0 1,-1 1-1,0-1 1,1 0 0,-1 0-1,0 1 1,1-1-1,-1 0 1,1 0 0,-1 0-1,0 0 1,1 0-1,-1 0 1,1 0 0,-1 0-1,1 0 1,-1 0-1,0 0 1,1 0 0,-1 0-1,1 0 1,-1 0-1,0 0 1,1 0 0,0-1-1,11-15-48,6-41 0,-11 35 23,11-17 21,2 0 0,1 2 0,2 1 0,2 1 0,1 0 0,1 2 0,2 2 0,35-31 0,-63 61 8,0 0 1,0 0-1,-1 0 1,1 0-1,0 0 0,0 0 1,0 0-1,0 1 1,0-1-1,0 0 1,1 1-1,-1-1 1,0 0-1,0 1 1,0 0-1,1-1 1,-1 1-1,0 0 1,0-1-1,1 1 1,-1 0-1,0 0 1,1 0-1,-1 0 1,0 0-1,0 0 1,1 1-1,-1-1 1,0 0-1,0 1 1,1-1-1,-1 1 1,0-1-1,0 1 1,0-1-1,0 1 1,1 0-1,-1 0 1,0 0-1,-1-1 1,1 1-1,0 0 1,0 0-1,0 0 1,0 0-1,-1 1 1,1-1-1,0 2 1,4 7 3,-1 0 1,0 1-1,-1 0 0,3 19 1,-2-11 4,24 86-121,45 113 1,-72-216-2,0-1 1,-1 1-1,1-1 0,0 1 1,-1-1-1,1 1 1,0-1-1,0 0 0,0 1 1,0-1-1,1 0 1,-1 0-1,0 0 0,0 0 1,1 0-1,-1 0 0,3 2 1,-3-3-82,0 0 0,0 0 0,0 0 0,0-1 0,0 1 0,0 0 0,0 0 0,0-1 0,0 1 0,0 0 0,0-1 0,-1 1 0,1-1 0,0 1 0,0-1 0,0 1 0,-1-1 0,1 0 0,0 1 0,-1-1 0,1 0 0,0 1 0,-1-1 0,1 0 0,-1 0 0,1 0 0,-1 0 0,0 1 0,1-1 0,-1 0 0,0-2 0,7-13-2692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2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31 6277,'0'-8'-168,"0"-1"12,3 4 28,-6-1 0,-3 3-84,-7 17-257,7-5 69,3 2-380,-3 3-528,3 1 636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2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77 3700,'8'-10'124,"11"-20"1138,-19 29-1211,0 0-1,0 0 0,0-1 0,0 1 1,0 0-1,0 0 0,0 0 1,-1 0-1,1 0 0,0 0 1,0 0-1,-1 0 0,1 0 1,-1 0-1,1 0 0,-1 0 1,0 0-1,1 0 0,-1 0 1,0 0-1,1 1 0,-1-1 1,0 0-1,0 0 0,0 1 1,0-1-1,0 1 0,0-1 1,0 1-1,0-1 0,-1 0 1,0 0 32,0 0-1,-1 0 1,1 0 0,-1 0 0,1 0 0,0 1 0,-1-1 0,1 1 0,-1 0 0,1-1-1,-1 1 1,0 0 0,1 1 0,-1-1 0,1 0 0,-1 1 0,1-1 0,-1 1 0,-3 1-1,1 1-3,1-1-1,-1 1 0,1 0 0,0 0 0,0 1 0,0-1 0,1 1 0,-1 0 0,-3 5 1,-2 4 24,1 0 0,0 0 0,1 1 0,1 0 0,-9 26 0,9-18-9,1 0 0,-5 41 1,9-55-81,1 0 0,0 0 0,0 0 0,1 1 0,0-1 0,0 0 0,1 0 0,0 0 0,0 0 0,1-1 1,4 9-1,-7-14-13,1-1 1,0 0-1,0 1 0,0-1 1,0 0-1,0 0 1,0 0-1,0 1 1,0-1-1,0 0 1,0-1-1,1 1 1,-1 0-1,0 0 1,1 0-1,-1-1 1,1 1-1,-1-1 0,1 1 1,-1-1-1,1 0 1,-1 1-1,1-1 1,-1 0-1,3 0 1,0-1 0,0 1 0,0-1 0,0 0 0,0-1 0,0 1 0,0-1 0,0 1 0,-1-1 0,6-4 0,5-4-3,0-1 0,-1 0 0,17-19 0,-24 23 3,0 0-1,-1 0 1,0 0-1,0 0 0,6-15 1,-10 19-56,0 1 1,0-1 0,0 0-1,0 0 1,0 0-1,0 0 1,-1 0 0,0 0-1,1 0 1,-1 0-1,0 0 1,-1-1 0,1 1-1,0 0 1,-1 0-1,0 0 1,0 0 0,-1-4-1,1 6-98,0 1 0,0-1 1,0 1-1,0 0 0,0-1 0,-1 1 0,1 0 0,0-1 0,0 1 0,0 0 0,0 0 1,0 0-1,0 0 0,0 0 0,-1 0 0,1 0 0,0 1 0,0-1 0,0 0 1,-2 1-1,-1 0-1823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2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5356,'5'-11'-63,"2"0"-1,0 0 1,0 1-1,1 0 1,0 1-1,1 0 1,0 0-1,0 1 1,14-10-1,11-6 1004,52-26 1,-84 49-892,-1-1 0,1 1 0,0 0 0,0 0 0,-1 1 0,1-1 1,0 0-1,0 1 0,0-1 0,0 1 0,0 0 0,0-1 0,0 1 0,0 0 0,0 0 0,0 0 0,-1 0 0,1 1 0,0-1 1,0 0-1,0 1 0,0 0 0,0-1 0,0 1 0,-1 0 0,1 0 0,0 0 0,0 0 0,-1 0 0,1 0 0,-1 1 1,1-1-1,-1 0 0,0 1 0,1-1 0,-1 1 0,0 0 0,0-1 0,0 1 0,0 0 0,0-1 0,0 4 0,4 8 99,-1 1 0,0 0 0,-1 0 0,2 26 0,-1-16 10,15 125 468,-11-76-152,27 116 0,-35-189-470,0 1-1,0-1 1,0 1-1,0-1 0,0 0 1,0 1-1,0-1 1,1 1-1,-1-1 1,0 0-1,0 1 0,0-1 1,0 0-1,0 1 1,1-1-1,-1 1 0,0-1 1,0 0-1,1 1 1,-1-1-1,0 0 1,0 0-1,1 1 0,-1-1 1,0 0-1,1 0 1,-1 1-1,0-1 1,1 0-1,-1 0 0,1 0 1,-1 0-1,0 0 1,1 1-1,-1-1 0,1 0 1,-1 0-1,0 0 1,1 0-1,0 0 1,12-16 60,10-42-30,-19 47-17,11-30 9,2 1 1,1 1 0,2 0 0,2 1 0,1 1-1,47-55 1,-69 91-23,-1 0 1,1 1-1,-1-1 0,1 0 0,0 1 1,-1-1-1,1 1 0,0-1 0,-1 1 1,1-1-1,0 1 0,0-1 1,0 1-1,-1 0 0,1 0 0,0-1 1,0 1-1,0 0 0,0 0 0,0 0 1,-1 0-1,1 0 0,0 0 1,0 0-1,0 0 0,0 0 0,1 1 1,0-1 0,-1 1 0,0 1 0,1-1 0,-1 0 0,0 0 0,1 0 0,-1 1 0,0-1 0,0 0 0,0 1 0,0-1 0,-1 1 0,2 2 0,18 63 56,-17-54-47,4 17-128,1 1 239,20 55-1,-26-80-327,1 0 0,-1 1-1,2-1 1,-1-1 0,1 1-1,-1-1 1,1 1-1,1-1 1,-1 0 0,1 0-1,0-1 1,0 0 0,0 1-1,11 5 1,13-4-3720,-11-6 725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2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355 158 6749,'2'-1'-32,"0"0"1,0-1 0,-1 1 0,1-1 0,-1 0-1,0 1 1,1-1 0,-1 0 0,0 0 0,0 0-1,0 0 1,0 0 0,0 0 0,-1 0 0,1 0-1,-1 0 1,1 0 0,-1-1 0,0 1 0,0 0-1,0 0 1,0 0 0,0-1 0,0 1 0,0 0-1,-1 0 1,0-3 0,-2-1 81,0 1 0,1 0 1,-2 1-1,1-1 0,-1 0 1,1 1-1,-1 0 0,0 0 0,-1 0 1,-4-4-1,1 2 53,0 1-1,-1 0 1,0 0 0,1 1 0,-1 0-1,-1 0 1,1 1 0,0 0 0,-1 1-1,0 0 1,1 1 0,-1 0 0,0 0-1,0 1 1,-18 2 0,19-1-36,1 0-1,-1 1 1,1 0 0,0 0-1,0 1 1,0 0 0,0 1 0,0 0-1,1 0 1,-1 0 0,1 1 0,0 0-1,1 1 1,-1 0 0,1 0-1,0 0 1,1 0 0,-10 15 0,13-17-43,-1 1 1,1 0 0,0 0-1,1 0 1,-1 0 0,1 0 0,0 0-1,0 0 1,1 0 0,-1 0 0,1 0-1,1 0 1,-1 0 0,0 1-1,1-1 1,0 0 0,1 0 0,-1 0-1,1 0 1,0-1 0,0 1 0,0 0-1,1-1 1,3 6 0,9 12 141,1-1 0,2 0 0,31 30 0,-1-1 348,-43-45-479,-1 0 0,0 0 0,0 0 0,0 0 1,-1 0-1,1 1 0,-1 0 0,-1 0 0,1-1 0,-1 1 0,0 1 1,-1-1-1,1 0 0,-1 0 0,0 1 0,-1-1 0,1 0 1,-2 1-1,1-1 0,0 1 0,-1-1 0,0 0 0,-1 1 1,1-1-1,-1 0 0,-1 0 0,1 0 0,-1 0 0,0-1 1,-4 7-1,-13 18-878,-2-1 0,-1-1 0,-30 30 0,20-24-3179,17-17 1046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2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8784 8 6785,'34'4'-473,"-27"-3"3111,-163-10 399,-1 6 0,-290 33-1,-395 99 1081,710-110-3600,-1-5 1,-209-6 0,-756-20 1453,970 12-1838,-166 10 159,141-2 0,-187-14 0,-897-94 977,1110 94-1010,-1 5 0,-185 23 1,-248 66 272,354-52-375,-264 63 241,37-6 181,63-2 123,142-30-213,162-49-186,-1-2 0,-74 0 1,24-2-61,-12 3-296,153-6-11391,27 0 4483,-22-4 1886,3 0-2303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41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4380,'0'0'428,"39"11"2226,-38-12-2496,0 1 0,0-1 0,0 1 0,0 0 0,0-1 1,-1 1-1,1 0 0,0 0 0,0 0 0,0-1 0,0 1 0,0 0 0,0 0 0,0 1 0,0-1 1,0 0-1,0 0 0,0 0 0,0 1 0,-1-1 0,3 1 0,-1 20 2785,-2-9-3667,1 192 909,39 284 1,-38-472-381,5 31-721,17 61 0,-19-91-109,1-1 0,1 0 0,0 0 0,10 15 0,-10-22-1127,2-3-218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4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45 245 5785,'-4'-3'63,"0"0"1,1 0-1,-1-1 1,1 0 0,0 1-1,0-1 1,0-1 0,1 1-1,0 0 1,-1-1-1,1 1 1,1-1 0,-1 1-1,1-1 1,0 0 0,0 0-1,0 0 1,0 0-1,1 1 1,0-1 0,0 0-1,0 0 1,1 0 0,0 0-1,0 0 1,0 0 0,0 1-1,1-1 1,0 0-1,0 1 1,0-1 0,0 1-1,1 0 1,-1 0 0,1 0-1,0 0 1,1 0-1,-1 1 1,1-1 0,-1 1-1,1 0 1,0 0 0,0 0-1,1 1 1,4-3-1,8-4 79,0 1 0,0 1 0,1 1-1,0 0 1,0 1 0,0 1-1,1 1 1,-1 1 0,1 0 0,0 1-1,0 1 1,-1 1 0,1 1-1,0 0 1,-1 1 0,0 2 0,25 7-1,-40-11-123,0 1 0,1-1 1,-1 0-1,0 1 0,0 0 0,-1 0 0,1-1 0,0 2 0,0-1 0,-1 0 0,0 1 0,1-1 0,-1 1 0,0-1 0,0 1 0,0 0 0,0 0 0,-1 0 0,0 0 0,2 4 0,-2-2 0,0 0 0,0 1 0,-1-1 0,0 0 0,0 1 0,0-1 0,0 0 0,-1 1 0,0-1 0,0 0 0,-4 9 0,-2 4 11,-1-1 0,0 0 0,-2 0 0,0-1 0,0 0 0,-16 17 0,-12 7-144,-59 50 0,51-50-2054,40-33 1040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4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38 6981,'15'-6'-158,"26"-15"453,-40 20-116,-11-3 340,10 3-498,-1 1 0,1-1 0,-1 1 0,1 0-1,-1-1 1,1 1 0,-1 0 0,0-1-1,1 1 1,-1 0 0,0 0 0,1-1 0,-1 1-1,0 0 1,1 0 0,-1 0 0,0 0 0,1 0-1,-1 0 1,0 0 0,1 0 0,-1 0 0,0 0-1,1 0 1,-1 1 0,0-1 0,1 0 0,-1 0-1,0 1 1,-9 4 64,0 0-1,0 1 1,1 0-1,0 1 1,1 0-1,-1 0 1,1 1-1,0 0 1,1 0-1,0 0 1,1 1-1,-1 1 1,2-1-1,-1 1 1,1 0-1,1 0 1,-4 12-1,1-3-18,1 0 0,1 0 0,1 1 0,1-1 0,0 1 0,2 0 0,0 0 0,4 38 0,-3-55-49,0 1 0,1 0 0,-1-1 0,1 1 0,0-1 0,0 1 0,0-1 0,1 1 0,-1-1 0,1 0 0,0 1 0,0-1 0,0 0 0,0 0 0,0 0 0,1-1 0,-1 1 0,1-1 0,0 1 0,0-1 0,0 0 0,0 0 0,0 0 0,0 0 0,0 0 0,1-1 0,-1 0 0,1 0 0,-1 0 0,7 1 0,-5-2 8,1 0-1,-1 0 1,1-1 0,-1 1-1,0-1 1,1-1-1,-1 1 1,0-1 0,0 0-1,0 0 1,0 0-1,0-1 1,0 0 0,-1 0-1,1 0 1,-1 0 0,0-1-1,0 1 1,0-1-1,3-5 1,-3 3 5,0 0-1,0 0 0,-1 0 1,0-1-1,0 0 1,-1 1-1,0-1 1,0 0-1,-1 0 1,1 0-1,-2 0 1,1 0-1,-1 0 1,-1-12-1,1 13-104,0 0 0,-1 0-1,0 0 1,0 1 0,0-1 0,-1 0-1,0 0 1,0 1 0,-1-1 0,1 1 0,-1 0-1,0 0 1,-1 0 0,1 0 0,-1 0-1,0 1 1,-7-7 0,-6 4-1518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4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323 112 7281,'4'-4'25,"1"1"0,-1-1 1,0 0-1,0 0 1,0 0-1,0-1 0,-1 0 1,1 1-1,-1-1 0,0 0 1,-1-1-1,1 1 1,1-6-1,-4 10 9,0-1 1,1 1-1,-1 0 0,0-1 1,0 1-1,0 0 0,0-1 1,0 1-1,0 0 0,0-1 0,0 1 1,-1 0-1,1-1 0,0 1 1,-1 0-1,1-1 0,-1 1 1,1 0-1,-1 0 0,0 0 1,0-1-1,-1 0 0,0 1 1,0-1 0,0 1 1,0 0-1,0 0 0,-1 0 0,1 0 0,0 0 0,-1 1 0,1-1 0,-1 1 0,1-1 0,-1 1 0,1 0 0,-1 0 1,1 0-1,-1 0 0,-1 1 0,-16 1 107,0 2-1,1 0 1,0 1 0,0 0 0,0 2 0,-33 16-1,38-16-81,0 1 0,0 1-1,1 0 1,1 1-1,-1 0 1,1 0-1,1 2 1,0-1-1,-9 14 1,17-21-49,1 0 1,0 0-1,-1 0 1,2 0-1,-1 0 0,0 0 1,1 0-1,0 1 1,0-1-1,0 0 1,0 1-1,1-1 0,0 1 1,0-1-1,0 1 1,0-1-1,1 1 0,0-1 1,0 1-1,0-1 1,0 0-1,1 1 0,-1-1 1,1 0-1,0 0 1,1 0-1,-1 0 1,1-1-1,-1 1 0,1-1 1,0 1-1,7 4 1,9 10 29,1-2 1,1 0-1,1-1 1,35 17-1,-35-19 32,-5-4 14,-8-5-37,-1 1-1,1 0 1,-1 1-1,0 0 1,7 7-1,-13-12-40,-1 1-1,1 0 1,-1-1 0,0 1-1,1 0 1,-1 0-1,0 0 1,0 0-1,0 0 1,-1 0-1,1 0 1,0 0-1,-1 0 1,1 0-1,-1 1 1,0-1-1,0 0 1,0 0-1,0 1 1,0-1-1,0 0 1,-1 0-1,1 0 1,-1 0 0,1 1-1,-1-1 1,-2 4-1,-7 12-229,-1-1 0,-1 0 1,0 0-1,-1-2 0,-1 1 0,-1-2 1,0 0-1,0 0 0,-2-1 0,0-2 0,-32 19 1,46-28-248,-4 1-175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4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305 107 6537,'6'-3'45,"0"0"1,-1 0-1,0 0 0,0-1 1,0 0-1,0 0 1,7-8-1,-11 11-16,-1 0 1,1 1-1,-1-1 0,1 0 0,-1 0 1,0 0-1,1 0 0,-1 0 0,0 0 0,1 0 1,-1 0-1,0 0 0,0 0 0,0 0 1,0 0-1,0 0 0,0 0 0,0 0 0,-1 0 1,1-2-1,-2 1 19,1 0 0,0 1 1,0-1-1,-1 0 0,1 0 0,-1 1 0,1-1 1,-1 0-1,0 1 0,0 0 0,1-1 1,-5-1-1,-1-1 12,0 1 0,1-1 0,-2 1 0,1 1 0,0 0 1,0 0-1,-1 0 0,1 1 0,-1 0 0,1 0 0,-1 1 0,0 0 1,1 0-1,-1 1 0,1 0 0,-1 0 0,1 0 0,-1 1 0,1 1 0,0-1 1,0 1-1,0 0 0,-12 8 0,5-2-10,1 1 0,1 0 0,0 0-1,0 1 1,1 1 0,0 0 0,1 0 0,1 1 0,0 0-1,-11 21 1,18-31-41,1 0 0,-1-1 0,1 1 0,0 0 0,-1 0 0,1 0 0,0 0 0,1 0-1,-1 0 1,1 0 0,-1 1 0,1-1 0,0 0 0,0 0 0,0 0 0,0 0 0,1 1 0,-1-1 0,1 0-1,0 0 1,0 0 0,0 0 0,0 0 0,1-1 0,-1 1 0,1 0 0,0 0 0,0-1 0,3 5 0,1-2 2,1-1 1,-1 0-1,1 0 1,-1 0-1,1-1 1,0 0-1,1 0 1,-1 0 0,0-1-1,1 0 1,9 0-1,-1 1 39,1 0 0,-1 2-1,0-1 1,0 2 0,24 12 0,-36-17-41,-1 1 1,1 0-1,-1 0 1,0 0-1,1 1 1,-1-1-1,0 1 1,0 0-1,-1 0 1,1 0-1,0 0 1,-1 0-1,0 1 1,0-1 0,0 1-1,0-1 1,-1 1-1,1 0 1,-1 0-1,0 0 1,0 0-1,0 0 1,-1 0-1,1 0 1,-1 0-1,0 0 1,0 0-1,-1 6 1,-2 1-73,0 0 0,0-1 0,-1 0 0,-1 1 0,0-1 0,0-1-1,-1 1 1,0-1 0,-14 16 0,-11 17-3128,27-36 777,1 0-607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37 6769,'-3'-11'140,"-4"-1"92,4 7-20,-3-1-4,3 3 312,-22 12-380,15-1-24,-2 1-132,-1 2-200,0 3-188,1 0-172,-1 3-348,4 0-1185,3-3-127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4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6997,'12'-14'237,"0"0"1,17-26 1215,-31 87-266,1-31-816,0 1 0,2 27 1,3-21-95,0 0 0,2-1 0,12 33 0,-14-44-555,1 0 0,0 0 0,1 0 0,0 0 1,1-1-1,0 0 0,0 0 0,12 10 0,2-10-4884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4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51 6845,'-6'-17'68,"3"3"84,0 6 92,0-1 84,3 6 496,-16 17-608,10-5-40,-1 2-184,-2 3-260,3 1-212,-1 2-244,4-3-472,-3 0-905,3-3-119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4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5372,'18'-42'-23,"-9"20"3094,-13 32-2832,0 0-1,2 1 0,-1-1 1,1 1-1,0 0 1,1 0-1,1 20 1,9 88 623,-5-82-624,16 95 256,6 0 0,53 157 0,-66-242-449,-7-27-174,-5-12-48,0 0 0,1-1 0,1 0 0,-1 1 0,1-1 0,0 0 0,1 0 0,0-1 0,5 8 0,-9-14-245,8-27-538,-1 8 578,5-46-653,-6 29 388,1 1 0,23-67 1,-26 92 635,0 1 0,0-1 1,1 1-1,1 1 1,0-1-1,0 1 1,0-1-1,1 2 1,0-1-1,1 1 1,-1 0-1,2 1 1,-1 0-1,17-10 1,-6 8 179,-1 0 0,1 2 0,0 0 0,1 1 1,-1 1-1,1 1 0,0 0 0,0 2 0,0 0 1,0 2-1,0 0 0,0 1 0,27 6 0,-44-7-128,0-1 0,0 1-1,0 0 1,0 0 0,0 1-1,0-1 1,0 0 0,-1 1-1,1 0 1,0 0 0,-1-1-1,0 2 1,1-1 0,-1 0-1,0 0 1,0 1 0,0-1-1,0 1 1,-1-1 0,1 1-1,2 6 1,-3-5 1,-1 0 0,1 1-1,-1-1 1,0 0 0,0 1 0,0-1 0,-1 1-1,1-1 1,-1 0 0,0 1 0,-1-1 0,1 0-1,-4 7 1,-3 5 40,0-1 0,-1-1 0,-1 1 0,-1-2 0,0 1 0,-22 20 0,-32 21-692,-115 75 1,169-123-116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4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6913,'7'-43'-417,"1"-15"2771,1 213-1356,6-1 0,38 162-1,-23-143-578,49 183-1758,-68-330 304,-11-26 924,0 1 0,0-1 1,0 1-1,1-1 1,-1 1-1,0-1 1,1 1-1,-1-1 1,0 0-1,1 1 1,-1-1-1,0 1 1,1-1-1,-1 0 1,1 1-1,-1-1 1,1 0-1,-1 0 1,1 1-1,-1-1 0,1 0 1,-1 0-1,1 0 1,-1 1-1,1-1 1,-1 0-1,1 0 1,0 0-1,-1 0 1,1 0-1,-1 0 1,1 0-1,-1 0 1,1-1-1,-1 1 1,1 0-1,-1 0 0,1 0 1,-1-1-1,1 1 1,-1 0-1,1 0 1,-1-1-1,1 0 1,6-6-2948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4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6861,'7'4'2,"1"0"1,0-1 0,0 0 0,0 0-1,1 0 1,-1-1 0,1 0-1,-1-1 1,1 0 0,-1 0 0,1-1-1,0 0 1,0-1 0,-1 0 0,10-2-1,-4-1 106,0-1 0,-1 0-1,0-1 1,0 0 0,0-1-1,-1-1 1,0 0 0,15-13-1,2-3 140,-2-1 1,-1-2-1,40-49 0,-53 58-149,0-1 1,-1-1-1,-1 1 1,-1-2 0,-1 0-1,-1 0 1,8-30-1,-15 46-79,0 0 0,-1 0 0,1-1-1,-1 1 1,0 0 0,-1 0 0,1 0-1,-1-1 1,0 1 0,0 0 0,-1 0 0,0 0-1,1 0 1,-2 1 0,1-1 0,0 0 0,-1 1-1,0 0 1,-4-6 0,5 8-11,0 1 1,1-1 0,-1 1-1,0-1 1,0 1-1,0 0 1,0-1-1,0 1 1,0 0 0,0 1-1,0-1 1,-1 0-1,1 0 1,0 1 0,0 0-1,-1-1 1,1 1-1,-3 0 1,2 0-2,-1 1-1,1 0 1,0 0 0,0 0 0,0 0 0,0 1-1,0-1 1,0 1 0,0-1 0,0 1 0,1 0-1,-1 0 1,1 0 0,-1 1 0,1-1-1,-3 4 1,-3 5 42,1 0 1,0 1-1,0 0 0,1 0 0,1 0 0,0 1 0,0 0 1,2 0-1,-1 0 0,2 0 0,0 0 0,0 1 0,1-1 0,1 1 1,0-1-1,1 1 0,5 24 0,-5-28 2,1 1 1,1-1-1,0 0 1,0 0-1,1 0 0,0 0 1,0-1-1,1 1 0,1-1 1,0 0-1,0-1 0,0 1 1,1-1-1,0 0 1,1-1-1,0 0 0,0 0 1,1-1-1,-1 0 0,1 0 1,1-1-1,-1 0 0,14 4 1,-3-3-138,0-2 0,0 0 0,0-2 0,0 0 1,1-1-1,28-3 0,119-24-6748,-159 24 6209,17-4-1881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272 195 628,'4'-1'134,"-1"0"1,1 0-1,-1-1 1,1 1-1,-1-1 1,0 1-1,0-1 0,0 0 1,0 0-1,0-1 1,0 1-1,0 0 0,-1-1 1,4-4-1,18-13 731,-22 19-739,0 0 0,1 0 0,-1 0 1,0 0-1,0 0 0,0-1 0,-1 1 0,1-1 0,0 1 0,0-1 1,-1 0-1,1 0 0,-1 1 0,0-1 0,1 0 0,-1 0 0,0 0 1,0-1-1,0 1 0,0 0 0,-1 0 0,1 0 0,-1-1 0,1 1 1,-1 0-1,0-1 0,0 1 0,0 0 0,0-1 0,0 1 0,0 0 1,-1-1-1,1 1 0,-1 0 0,0-1 0,1 1 0,-1 0 0,0 0 1,0 0-1,-1 0 0,1 0 0,-3-4 0,-1 1 17,1 0 0,-1 1 0,0-1 0,-1 1 0,1 0 0,-1 0 0,0 0 0,0 1 0,0 0 0,0 0 0,0 1 0,-1 0 0,1 0 0,-9-2 0,6 3-74,-1 1 0,0 0-1,0 0 1,0 1 0,0 0 0,0 1 0,1 0 0,-1 1 0,1-1 0,-1 2 0,1-1 0,0 2 0,0-1 0,1 1 0,-1 0 0,1 1-1,0 0 1,1 0 0,-1 1 0,1 0 0,1 0 0,-1 1 0,1-1 0,0 1 0,-4 10 0,3-7-15,0 1 1,1 0 0,0 0-1,1 0 1,1 1 0,0-1 0,1 1-1,0 0 1,1 0 0,0 1-1,1-1 1,0 0 0,2 0-1,-1 1 1,1-1 0,1 0-1,1 0 1,5 17 0,-5-20-5,1 0 0,1-1 0,0 1 0,0-1 0,1-1 0,0 1 0,0-1 0,1 0 0,0 0 0,1-1 0,0 0 0,0 0 0,0-1 0,1 0 0,13 7 0,-11-8-77,1 0 0,0-1 0,1 0-1,-1-1 1,1 0 0,0-1 0,-1-1 0,1 0 0,0 0-1,0-1 1,0-1 0,15-2 0,-8-1-591,1 0-1,-1-2 1,35-13 0,-36 10-1169,-1 0-1,0-1 1,30-23 0,-28 16-1091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6865,'15'-42'1422,"11"-49"1,-40 165-35,3 1 0,4-1 0,2 98 0,10-52-1100,29 171 0,-33-280-371,6 30-142,-7-40 194,1 1 0,-1-1-1,0 0 1,0 0 0,1 0 0,-1 0 0,1 0-1,-1 0 1,1 0 0,-1 0 0,1 0 0,-1 0-1,1 0 1,0 0 0,0 0 0,-1 0-1,1-1 1,0 1 0,0 0 0,0-1 0,0 1-1,0 0 1,0-1 0,0 1 0,0-1 0,2 1-1,-2-2-1,0 1-1,1-1 0,-1 1 1,0-1-1,0 0 0,1 0 1,-1 0-1,0 0 0,0 0 1,0 0-1,0 0 0,0 0 1,-1 0-1,1 0 0,0-1 1,0 1-1,-1 0 0,2-2 1,12-29-221,-13 27 175,86-173-743,-29 63 493,-39 83 375,-18 30-37,0 1 0,0-1 0,0 1 0,0 0 0,0 0 0,0-1 0,0 1 0,1 0 0,-1 0-1,0 0 1,1 0 0,-1 1 0,1-1 0,-1 0 0,1 0 0,-1 1 0,1-1 0,2 1 0,-3 0-4,0 0-1,0 1 1,0-1 0,0 1-1,1-1 1,-1 1 0,0 0-1,0-1 1,0 1 0,0 0-1,0 0 1,0 0 0,0 0-1,-1 0 1,1 0 0,0 0 0,0 0-1,-1 0 1,1 0 0,0 1-1,12 29 40,-10-25-30,22 53 14,46 99 280,-61-139-402,1-1-1,0 0 1,1-1 0,2 0-1,27 28 1,-39-43-28,0 0 0,0-1-1,0 0 1,0 1 0,0-1 0,0 0 0,1 0 0,-1 0-1,0 0 1,1 0 0,-1-1 0,0 1 0,1-1 0,-1 1-1,1-1 1,4 0 0,-4 0-256,0-1 1,0 0-1,0 1 1,-1-1-1,1 0 0,0 0 1,-1 0-1,1-1 1,-1 1-1,1-1 0,-1 1 1,0-1-1,0 0 1,3-2-1,8-10-2731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256 218 7137,'12'-7'-15,"1"-1"0,-1 0 0,0-1 0,-1 0 0,0 0 1,18-22-1,-27 29 57,0-1-1,0 1 1,0-1 0,0 0 0,-1 0 0,1 0 0,-1 0-1,0 0 1,0 0 0,0 0 0,0 0 0,0-1 0,-1 1-1,0 0 1,1 0 0,-1-1 0,0 1 0,-1 0 0,1 0 0,-1-1-1,1 1 1,-1 0 0,0 0 0,0 0 0,0 0 0,-1 0-1,1 0 1,-1 0 0,1 0 0,-1 0 0,0 1 0,0-1-1,0 1 1,-1-1 0,1 1 0,-5-4 0,4 4 27,-1-1 0,1 1 1,0-1-1,-1 1 0,1 0 1,-1 0-1,1 1 0,-1-1 1,0 1-1,0-1 0,0 1 1,0 1-1,0-1 0,0 0 1,0 1-1,-7 0 0,4 1-1,0 0-1,1 0 1,-1 1-1,0 0 1,0 0-1,1 1 1,0 0 0,-1 0-1,-5 4 1,-3 3 30,1 1 1,0 0-1,0 1 1,2 0-1,-1 1 1,-18 26-1,19-21-24,0 1 0,2 1-1,0 0 1,1 0 0,1 1-1,-6 24 1,10-29-20,1 0 0,0 0 0,1 0 0,1 1 0,0-1 0,1 0 0,1 1 0,6 31 0,-7-46-47,1 1-1,-1-1 1,1 0 0,-1 0 0,1 1 0,0-1 0,0 0-1,0 0 1,0 0 0,1 0 0,-1 0 0,0 0 0,1 0 0,0 0-1,-1-1 1,1 1 0,0-1 0,0 1 0,3 1 0,-3-2-8,-1-1 0,1 1 0,0-1 1,0 0-1,0 0 0,0 0 1,0 0-1,0 0 0,0 0 1,0 0-1,0 0 0,0-1 1,0 1-1,0-1 0,0 0 0,-1 1 1,1-1-1,2-2 0,3-1-12,-1 0-1,0-1 1,0 0-1,0 0 1,-1 0-1,0-1 1,0 0-1,0 0 1,0 0-1,5-11 0,-1-7-20,0 0-1,-2 0 0,0-1 1,4-42-1,2-6 160,-4 93 150,-1 16-238,20 120 110,-23-135-147,1-1 1,1-1 0,1 1-1,0-1 1,18 28-1,-23-43-104,0 0 0,0 0 0,0 0-1,1-1 1,-1 0 0,1 1-1,0-1 1,0 0 0,0-1-1,0 1 1,0-1 0,1 0-1,-1 0 1,1 0 0,-1 0-1,1-1 1,0 0 0,0 0 0,-1 0-1,7 0 1,-6-1-322,0 0 1,0-1-1,0 0 1,0 1-1,0-1 1,0-1-1,0 1 1,0-1-1,-1 0 1,1 0-1,0-1 1,5-3-1,9-8-2510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6421,'4'-13'-18,"-2"6"270,0 0 0,0-1 0,1 1 0,0 0 0,0 0 0,1 0 0,7-11 0,-11 18-224,0 0 0,1-1 0,-1 1-1,0 0 1,0 0 0,0 0 0,0 0-1,0 0 1,1 0 0,-1 0 0,0-1-1,0 1 1,0 0 0,1 0 0,-1 0-1,0 0 1,0 0 0,0 0 0,1 0-1,-1 0 1,0 0 0,0 0 0,0 0-1,1 0 1,-1 0 0,0 0 0,0 0-1,0 0 1,1 0 0,-1 1 0,0-1-1,0 0 1,0 0 0,0 0 0,1 0-1,-1 0 1,0 0 0,0 0 0,0 1-1,0-1 1,0 0 0,1 0 0,-1 0-1,0 1 1,5 12 403,-1 19-82,-4-32-313,66 504 1941,-60-511-2457,7-23 325,12-35 64,-8 15 41,-3 6 18,2 0 0,40-74 1,-56 117 34,1 0-1,-1 1 1,0-1 0,1 0 0,-1 0-1,1 1 1,-1-1 0,1 0 0,-1 1 0,1-1-1,0 1 1,-1-1 0,1 0 0,0 1 0,-1-1-1,1 1 1,0 0 0,0-1 0,-1 1-1,1 0 1,0-1 0,0 1 0,0 0 0,-1 0-1,1 0 1,2-1 0,-2 2-1,0-1 1,0 1-1,0 0 0,0-1 1,0 1-1,0 0 1,-1 0-1,1 0 0,0-1 1,0 1-1,0 0 0,-1 0 1,1 0-1,0 0 1,-1 0-1,1 3 0,19 60 44,-16-47-17,12 42-321,-7-23 582,23 58 1,0-38-2219,-28-51 1268,1 0 0,-1 0 0,1 0 0,0-1 1,0 0-1,0 0 0,8 5 0,-1-3-2346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215 423 6725,'26'-5'-117,"-1"0"288,1 0 0,-1-2 1,-1 0-1,38-18 0,-56 23-121,-1-1 0,0 0 0,0-1 0,0 1 0,0-1 0,0 0 0,-1 0 0,1-1 0,-1 1 0,0-1-1,-1 0 1,1 0 0,-1 0 0,0-1 0,0 1 0,-1-1 0,0 0 0,0 1 0,0-1 0,0 0 0,-1 0 0,0 0 0,0 0 0,-1-11 0,0 6 6,-1-1 0,0 1 1,0-1-1,-2 1 0,1 0 1,-2-1-1,1 1 0,-1 1 1,-1-1-1,0 0 0,-1 1 1,1 0-1,-2 1 0,0-1 1,0 1-1,-9-9 0,11 13-22,-1 1-1,0-1 1,0 1-1,0 0 1,0 0-1,-1 0 1,1 1-1,-1 0 1,0 0 0,0 1-1,0 0 1,0 0-1,0 1 1,-1 0-1,1 0 1,0 0-1,-1 1 1,1 0-1,-1 1 1,1 0-1,0 0 1,0 0-1,-1 1 1,1 0 0,0 1-1,-7 3 1,0 0 8,2 1 1,-1 1 0,1 0-1,0 1 1,1 0 0,0 1-1,0 0 1,1 0-1,0 2 1,1-1 0,1 1-1,-1 0 1,-9 20 0,9-13 14,1 0 1,0 0 0,1 1 0,1 0-1,1 0 1,1 1 0,1-1 0,-2 40-1,5-57-52,0 1-1,0-1 1,0 1 0,1-1-1,-1 1 1,1-1-1,-1 1 1,1-1-1,0 0 1,1 0-1,-1 1 1,1-1-1,-1 0 1,1 0 0,0 0-1,0-1 1,0 1-1,0 0 1,1-1-1,-1 1 1,1-1-1,-1 0 1,1 0-1,4 3 1,-2-3 0,-1-1-1,1 1 1,0-1 0,-1 0-1,1-1 1,0 1 0,-1-1-1,1 0 1,0 0 0,-1 0 0,1 0-1,0-1 1,0 0 0,-1 0-1,1-1 1,-1 1 0,7-4-1,8-4-14,0-2-1,-1 0 0,0-1 0,0-1 0,-1-1 0,22-23 0,-6 6 3,-32 31 8,-1 0 1,0-1-1,0 1 1,0 0-1,1 0 1,-1 0-1,0 0 1,0 0-1,1 0 1,-1-1-1,0 1 0,0 0 1,1 0-1,-1 0 1,0 0-1,0 0 1,1 0-1,-1 0 1,0 0-1,1 0 1,-1 0-1,0 0 1,0 0-1,1 0 1,-1 0-1,0 1 1,0-1-1,1 0 1,-1 0-1,0 0 1,0 0-1,0 0 1,1 1-1,-1-1 0,0 0 1,0 0-1,0 0 1,1 0-1,-1 1 1,0-1-1,0 0 1,0 0-1,0 1 1,0-1-1,0 0 1,1 0-1,-1 1 1,0-1-1,0 0 1,7 25 40,0 41 66,-6-52-73,83 455 1011,-9-80-262,-71-361-744,7 83 183,-10-103-229,-1 1-1,-1-1 1,0 1-1,0-1 1,0 0 0,-1 1-1,0-1 1,-1 0-1,0 0 1,-5 10-1,7-17-52,1 1 0,-1-1 0,0 1 0,0-1 0,0 1 0,0-1 0,0 0 0,0 1 0,-1-1 0,1 0 0,0 0 0,-1 0 0,1 0 0,0 0 0,-1 0 0,0 0 0,1-1 0,-1 1 0,1 0 0,-1-1 0,0 1 0,1-1 0,-1 0 0,0 1 0,0-1 0,1 0 0,-1 0 0,0 0 0,1-1 0,-1 1-1,0 0 1,0-1 0,1 1 0,-1-1 0,0 1 0,1-1 0,-1 0 0,1 1 0,-1-1 0,1 0 0,-1 0 0,1 0 0,0 0 0,-3-3 0,-2-1-640,0-1 1,1 0-1,-1-1 0,1 1 0,0-1 0,1 0 0,0-1 1,-4-7-1,-4-16-2464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3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5617,'13'-6'-63,"-6"2"284,0 1 0,0 0 1,0 0-1,1 1 0,15-3 0,-21 4-150,0 1-1,0 0 0,1 1 0,-1-1 0,0 0 0,0 0 1,0 1-1,0 0 0,0-1 0,1 1 0,-1 0 0,0 0 1,-1 0-1,1 0 0,0 0 0,0 1 0,0-1 1,-1 0-1,1 1 0,0-1 0,-1 1 0,0 0 0,1 0 1,-1-1-1,0 1 0,2 4 0,16 34 349,-1 2-1,-2 0 1,16 75-1,-19-67-134,1-2 1,34 75-1,-48-122-277,0 0-1,1 0 1,-1 0 0,1 0 0,-1 0-1,1 0 1,-1 0 0,1 0-1,0 0 1,0 0 0,-1-1 0,1 1-1,0 0 1,0 0 0,0-1-1,0 1 1,0-1 0,0 1 0,0-1-1,0 1 1,0-1 0,0 1-1,0-1 1,0 0 0,2 1 0,-1-2-12,-1 1 1,1-1 0,-1 1-1,1-1 1,-1 0 0,1 1-1,-1-1 1,1 0 0,-1 0-1,0 0 1,0 0 0,1 0-1,-1 0 1,0-1 0,2-1-1,4-8-102,1-1-1,-2 0 1,8-17-1,-11 22 44,9-18-127,-5 8 78,1 0 0,1 1-1,0 0 1,13-16-1,-19 29 103,-1-1-1,1 1 1,0 0 0,0 0-1,0 0 1,1 1-1,-1-1 1,1 1-1,-1 0 1,1 0-1,0 0 1,0 0 0,0 1-1,0-1 1,0 1-1,0 0 1,0 0-1,0 1 1,1-1-1,-1 1 1,0 0-1,0 0 1,6 1 0,29 8-11,62 21 0,-64-18 114,56 12 0,-79-22-71,1 0-1,0-1 1,0 0 0,0-2 0,-1 1 0,1-2 0,21-4 0,-14 0-6,-1-1 1,1-1-1,-1-1 0,-1-1 1,0-1-1,34-23 0,-43 26-11,-1 0 0,0 0 0,0-1-1,0-1 1,-1 1 0,0-2-1,-1 1 1,0-1 0,-1 0 0,0-1-1,-1 0 1,9-23 0,-14 31-3,0 1 0,0 0 1,0-1-1,0 1 0,-1-1 0,1 1 0,-1-1 1,0 0-1,0 1 0,0-1 0,-1 1 0,1-1 1,-1 1-1,0-1 0,0 1 0,0 0 0,0-1 1,0 1-1,-1 0 0,0 0 0,0 0 0,0 0 1,0 0-1,0 0 0,0 1 0,-1-1 0,1 1 0,-1-1 1,0 1-1,1 0 0,-1 0 0,0 0 0,-1 0 1,1 1-1,0-1 0,-5 0 0,1 0 5,1 0 1,-1 0-1,0 1 0,0 1 0,0-1 0,0 1 0,0 0 1,0 0-1,0 1 0,0 0 0,0 1 0,0-1 0,0 1 1,1 0-1,-1 1 0,1 0 0,-10 5 0,9-4-3,1 1 0,0-1 0,0 1 1,0 0-1,1 0 0,0 1 0,0 0 0,0 0 0,1 0 0,0 0 0,0 1 0,0 0 0,1 0 0,0 0 0,0 0 0,1 0 0,0 0 0,0 1 0,1-1 0,0 1 1,0-1-1,1 1 0,-1-1 0,2 10 0,1-6-4,0 1 1,1-1-1,0 0 1,1 0-1,0 0 1,0 0-1,1-1 1,1 1-1,0-1 1,0-1-1,1 1 1,0-1-1,1 0 1,0-1-1,12 11 1,-7-8-16,0-1 0,1-1 0,0 0 0,1-1 0,0 0 0,0-2 0,1 1 0,-1-2 0,1 0 0,1-1 0,-1 0 0,0-2 0,1 0 0,0 0 0,-1-2 0,1 0 0,29-4 0,-16-2-17,-1-1-1,1-1 1,-1-1-1,-1-2 1,0 0 0,0-2-1,-1-2 1,47-33-1,-27 15-19,-1-3 1,45-47-1,-75 68 30,-1-2 0,-1 0 0,-1 0 0,0-1 0,-1-1-1,-1 0 1,-1-1 0,14-35 0,-23 51 27,0 0 0,-1 0 0,1-1 0,0 1 0,-1 0 1,0 0-1,0-1 0,-1 1 0,1 0 0,-1-1 0,0 1 0,0 0 0,0 0 0,0 0 0,-1 0 0,0 0 0,0 0 0,0 0 0,0 1 0,-1-1 0,-2-3 0,3 5 11,0 1 0,1-1-1,-2 0 1,1 0 0,0 1 0,0 0-1,0-1 1,-1 1 0,1 0-1,0 0 1,-1 0 0,1 0 0,-1 1-1,0-1 1,1 1 0,-1-1-1,1 1 1,-1 0 0,0 0 0,1 0-1,-1 0 1,0 1 0,1-1-1,-1 1 1,1-1 0,-1 1 0,1 0-1,-1 0 1,1 0 0,0 0-1,-1 1 1,1-1 0,0 1 0,-4 3-1,5-4-1,-1 1 0,1-1-1,-1 1 1,1 0 0,0 0-1,-1 0 1,1 0 0,0 0-1,1 0 1,-1 0 0,0 0-1,0 0 1,1 0 0,-1 0-1,1 0 1,0 1 0,0-1-1,0 0 1,0 0 0,0 0-1,0 1 1,0-1 0,1 0 0,-1 0-1,1 0 1,0 0 0,-1 0-1,1 0 1,0 0 0,0 0-1,0 0 1,1 0 0,1 3-1,5 7 30,0 0 0,1-1 1,17 18-1,52 40 280,-45-41 55,35 38 1,-61-58-287,1 0 0,-2 1 0,1-1 0,-2 2 0,1-1 0,-1 1 0,0 0 0,-1 0 0,5 18 0,-8-22-63,0-1 0,-1 1 0,0-1 0,0 1 0,-1 0-1,1-1 1,-1 1 0,0-1 0,-1 1 0,1-1 0,-1 0 0,0 1 0,-1-1 0,1 0-1,-1 0 1,0-1 0,0 1 0,-1-1 0,1 1 0,-1-1 0,0 0 0,0 0-1,0-1 1,-6 5 0,-7 4-55,0 0-1,-2-1 1,1 0-1,-1-2 1,-22 8-1,11-6-335,-1-2 0,0-1 0,-1-1 0,0-2 0,-39 2-1,21-6-1891,0-2-1,-82-11 0,77 1-279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7053,'115'-66'-486,"-83"50"691,0-2-1,-1-1 1,-1-2-1,-1 0 1,-1-2-1,34-36 1,-53 48-131,0 0 0,-1-1 1,0 0-1,0-1 1,-2 1-1,1-1 0,-2-1 1,0 1-1,0-1 0,-1 0 1,2-17-1,-5 25-48,-1 0 0,1 0 0,-1-1 0,0 1 0,-1 0 0,0-1 0,0 1 0,0 0-1,-1 0 1,0 0 0,0 0 0,0 0 0,-1 0 0,0 1 0,0-1 0,0 1 0,-1 0 0,0 0 0,0 0 0,0 0-1,-1 1 1,1 0 0,-1-1 0,0 2 0,0-1 0,0 1 0,-12-6 0,13 7-11,0 0 0,0 0-1,-1 0 1,1 0 0,-1 1 0,1 0 0,-1 0-1,0 0 1,1 0 0,-1 1 0,0 0 0,0 0 0,0 0-1,1 1 1,-1-1 0,0 1 0,1 0 0,-1 0-1,1 1 1,-1 0 0,1-1 0,-1 2 0,1-1 0,0 0-1,0 1 1,0 0 0,0 0 0,1 0 0,-1 0-1,1 0 1,0 1 0,0 0 0,-5 6 0,1 1 13,1 0 1,0 0-1,0 1 0,1-1 1,0 1-1,1 1 1,1-1-1,0 0 0,0 1 1,2-1-1,-2 21 1,4-12 9,1 0 0,1 0 0,0-1 1,2 1-1,0-1 0,2 0 0,11 27 1,-13-36-103,0-1 0,1 1 0,0-1 0,0 0 0,1 0 0,0-1 0,1 0 1,0 0-1,0-1 0,1 0 0,0-1 0,0 1 0,1-2 0,17 10 1,-21-14-236,1 0 1,0-1 0,-1 1 0,1-1 0,0-1 0,0 1 0,0-1-1,0-1 1,0 1 0,0-1 0,-1 0 0,1-1 0,0 1 0,-1-1-1,1-1 1,7-3 0,17-5-2587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148 114 6749,'5'-5'15,"-1"-1"0,0 1 0,0-1 0,0-1 0,0 1 0,-1 0 0,0-1 0,3-11 0,-6 17 17,0-1-1,1 1 1,-1-1 0,0 1 0,0-1 0,0 1 0,0-1-1,-1 1 1,1-1 0,0 1 0,-1-1 0,1 1 0,-1-1-1,1 1 1,-1 0 0,1-1 0,-1 1 0,-2-3 0,1 3 10,0-1 0,0 0 0,0 1 0,0-1 0,0 1 0,0 0 0,-1 0 0,1 0 0,-1 0 0,1 0 0,-1 1 0,1-1 0,-1 1 0,1-1 0,-4 1 0,2-1-1,0 1 0,-1 0 1,1 0-1,-1 0 0,1 1 0,-1 0 1,1-1-1,-1 2 0,1-1 0,0 0 1,0 1-1,0 0 0,0 0 0,0 0 1,0 0-1,0 1 0,1-1 0,-5 5 1,6-5-23,0 0 1,0 0 0,1 0 0,-1 1 0,1-1-1,-1 1 1,1-1 0,0 1 0,0 0 0,0-1-1,0 1 1,0 0 0,1 0 0,-1-1 0,1 1-1,0 0 1,-1 0 0,1 0 0,1 0 0,-1 0-1,0 0 1,1-1 0,0 1 0,-1 0 0,1 0-1,0-1 1,0 1 0,3 3 0,0 1 52,0 0 0,1-1 1,0 0-1,0 0 0,1 0 0,0-1 1,0 1-1,0-1 0,0-1 0,13 8 1,81 36 730,-37-20 2,-61-27-772,0 0 1,0 1-1,0-1 1,1 0-1,-2 1 1,1-1-1,0 1 0,0 0 1,0-1-1,-1 1 1,1 0-1,-1 0 1,1 0-1,-1 0 1,0 0-1,0 1 1,0-1-1,0 0 1,0 0-1,0 5 1,-1-3-5,0-1 1,0 1-1,0 0 1,-1-1-1,1 1 1,-1 0-1,0-1 1,0 1-1,-1-1 1,1 1-1,-1-1 1,1 0-1,-5 6 1,-5 7-31,0-1 1,-1 0-1,-1-1 1,0 0-1,-1-1 1,-1-1-1,-16 11 1,19-15-447,-1 0 0,0-1 0,0 0 0,-15 4 0,20-8-379,-1-1 0,1 0 1,-1 0-1,1-1 0,-1 0 0,0 0 0,-13-1 0,6-3-1510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175 537 1184,'-35'-148'3270,"-59"-159"1,80 279-2194,11 23-712,0-1 1,0 1 0,1-1 0,0 1-1,0-1 1,0 0 0,-1-9 986,1 18-1266,1-1 1,0 1 0,-1 0-1,1 0 1,0 0-1,1 0 1,-1 0-1,1 0 1,-1 0-1,1 0 1,0 0 0,0 4-1,0-6-23,-2 83 194,4 0 1,4 0-1,3-1 0,4 0 1,4-1-1,3 0 0,57 145 1,-39-108-3164,-23-39-5729,-15-68 6071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71 6909,'1'-1'45,"0"-1"1,0 0 0,-1 0 0,1 1 0,0-1 0,-1 0 0,1 0-1,-1 0 1,1 0 0,-1 1 0,0-1 0,0 0 0,0 0 0,0 0-1,0 0 1,-1 0 0,1 0 0,0 0 0,-1 0 0,1 1-1,-1-1 1,0 0 0,0 0 0,0 1 0,-2-4 0,1 3 29,-1 0-1,0 0 1,1 0 0,-1 0 0,0 1-1,0-1 1,0 1 0,0 0 0,0 0 0,-1 0-1,1 0 1,0 1 0,-6-1 0,-9 0 145,1 1 0,-1 0 1,0 2-1,-26 5 1,4 1-514,0 2 0,0 1 0,1 3 0,-61 30 0,78-25-3424,17-13 505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7693,'64'6'843,"-62"-6"-433,-4 3-330,-1 0 0,1 0 0,-1-1 0,0 1 0,0-1 0,0 1 0,0-1 0,0 0 0,0 0 0,-6 2 0,-14 10 79,10-1-107,0 0 0,1 1 0,1 0 0,0 1 0,1 0 0,-13 25 0,20-34-44,1 0 1,0-1 0,0 1 0,0 0-1,1 0 1,-1 1 0,1-1 0,1 0-1,0 0 1,0 8 0,0-10-5,1-1 1,0 1-1,0-1 1,0 1-1,0-1 0,0 0 1,1 0-1,0 0 1,-1 0-1,1 0 0,0 0 1,0 0-1,1 0 1,-1-1-1,1 1 0,-1-1 1,1 0-1,0 0 1,4 3-1,-3-3 4,-1 0-1,1 0 1,0-1-1,0 1 1,0-1-1,-1 0 1,1 0 0,0 0-1,1-1 1,-1 1-1,0-1 1,0 0-1,0 0 1,8-2 0,-4 0 11,1 0 0,-1 0 0,0-1 0,0-1 0,0 1 0,13-9 0,-5 2 36,0-2 1,-1 0 0,0-1-1,-1 0 1,20-26 0,-26 29 5,-1 0 0,-1 0-1,0 0 1,0-1 0,7-21 0,-12 29-105,0 1 0,0-1 0,0 1 0,-1-1-1,1 1 1,-1-1 0,1 0 0,-1 1 0,0-1-1,0 0 1,0 0 0,0 1 0,-1-1 0,1 0 0,-1 1-1,1-1 1,-1 0 0,0 1 0,0-1 0,0 1 0,0-1-1,-1 1 1,1 0 0,-1 0 0,1-1 0,-1 1-1,0 0 1,0 0 0,0 0 0,0 1 0,-4-4 0,-8 1-1653,6 6-1707,-5 3 295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70 7449,'7'0'11,"94"-4"364,-90 3-261,-1-1-1,0 0 1,1 0 0,-1-1-1,0 0 1,0-1 0,14-7-1,-23 10-83,1 0 1,-1 1-1,0-1 0,0 0 0,1 0 0,-1 0 1,0 0-1,0 0 0,0 0 0,0 0 0,0-1 1,0 1-1,0 0 0,0-2 0,-1 2-9,0 1-1,0-1 0,0 1 1,0-1-1,0 1 1,0-1-1,0 1 0,0 0 1,0-1-1,0 1 1,0-1-1,0 1 0,0-1 1,-1 1-1,1-1 1,0 1-1,0 0 0,-1-1 1,1 1-1,0-1 1,0 1-1,-1 0 0,1-1 1,0 1-1,-1 0 1,1-1-1,-1 1 0,0 0 1,-1-2 32,-1 1-1,0 0 1,0 0 0,0 0 0,1 1 0,-1-1 0,0 1-1,0-1 1,0 1 0,0 0 0,0 0 0,-6 1 0,-6 2 47,-1 1 1,1 0 0,0 1 0,1 0 0,-1 1 0,-17 11 0,25-13-72,0 0 0,1 1 0,-1 0 0,1 0 0,0 0 1,0 1-1,1-1 0,0 1 0,0 1 0,0-1 0,1 1 1,0 0-1,0 0 0,-3 9 0,6-13-20,0 0 0,0 1 1,1-1-1,0 1 0,-1-1 0,1 1 0,1-1 0,-1 1 1,0-1-1,1 0 0,0 1 0,0-1 0,0 0 0,0 1 1,0-1-1,1 0 0,-1 0 0,1 0 0,0 0 0,0 0 1,0 0-1,0-1 0,0 1 0,1-1 0,4 5 0,9 5 24,0 0 0,1 0-1,26 13 1,8 6 175,-44-26-155,1 1 0,-1 0 0,0 1 0,-1-1-1,0 1 1,0 0 0,0 1 0,-1 0 0,7 13 0,-10-16-48,0 1 0,-1 0-1,1 0 1,-1 0 0,0 0-1,-1 0 1,1 0 0,-1 0 0,0 1-1,-1-1 1,1 0 0,-1 0-1,-1 0 1,1 0 0,-4 9 0,2-7-176,-1-1 0,1 0 1,-1 0-1,-1 0 0,1 0 1,-1-1-1,0 1 0,0-1 1,-9 7-1,10-10-523,0 1-1,0-1 1,-1 0-1,1-1 1,-1 1-1,1-1 1,-1 0-1,0 0 1,-6 2-1,7-2-1598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0 280 5857,'13'-10'171,"-10"7"-9,0-1 1,1 1-1,0 1 0,-1-1 0,1 0 0,0 1 0,0 0 1,1 0-1,-1 0 0,6-2 0,-8 5-93,0-1 0,0 1 0,-1-1 0,1 1 0,0 0 0,-1-1 0,1 1 0,-1 0 0,1 0 0,-1 0 0,1 0 0,-1 0 1,0 1-1,0-1 0,1 0 0,-1 1 0,0-1 0,0 1 0,0-1 0,0 1 0,-1-1 0,1 1 0,0-1 0,-1 1 0,1 0 0,0 2 0,10 51 522,-10-47-463,9 50-70,2-1 1,38 109-1,-37-142-1147,-13-24 960,1 1-1,-1-1 1,0 1 0,1-1-1,-1 1 1,1-1-1,0 1 1,-1-1 0,1 1-1,-1-1 1,1 0 0,0 1-1,-1-1 1,1 0-1,0 0 1,-1 1 0,1-1-1,0 0 1,-1 0 0,1 0-1,0 0 1,-1 0 0,1 0-1,0 0 1,0 0-1,-1 0 1,1 0 0,0-1-1,-1 1 1,1 0 0,0 0-1,-1-1 1,2 1-1,7-8-3096</inkml:trace>
  <inkml:trace contextRef="#ctx0" brushRef="#br0" timeOffset="1">252 40 7233,'-4'-17'-96,"1"5"84,-3 4 24,0 5 68,-10 9-48,10 2-8,-7 1-4,4-1 4,-4 6-156,1 1-160,-1 2-132,4-3-244,-4 3-1305,4-3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5132,'6'-3'167,"0"0"-1,1 1 0,-1-1 1,1 1-1,0 1 0,0-1 1,0 1-1,0 0 0,0 1 0,10 0 1,-13 1-71,0 0-1,0 0 1,-1 0 0,1 0 0,0 1 0,-1 0-1,1 0 1,-1 0 0,0 0 0,1 0 0,-1 1 0,0-1-1,0 1 1,-1 0 0,1 0 0,-1 0 0,1 0 0,-1 0-1,4 7 1,13 28 352,-1 1-1,-3 1 0,18 61 1,-10-24 88,-15-54-341,-3-12-71,-1 1 1,-1-1-1,0 1 0,0 0 0,1 18 0,-4-29 9,1-5-75,18-67 100,-15 49-138,2-1 1,1 1-1,0 0 0,2 1 0,14-26 0,-9 23-3,39-57 51,-49 75-58,0 1-1,1-1 1,0 1 0,0 1-1,1-1 1,-1 1 0,1-1-1,0 2 1,0-1 0,13-5-1,-18 9-7,1-1 0,0 1 0,0 0 0,0-1 0,1 1 0,-1 0-1,0 0 1,0 1 0,0-1 0,0 0 0,0 1 0,0-1 0,-1 1 0,1-1 0,0 1-1,0 0 1,0 0 0,0 0 0,-1 0 0,1 0 0,0 1 0,-1-1 0,1 0 0,-1 1 0,0-1-1,1 1 1,-1-1 0,0 1 0,0 0 0,0 0 0,0-1 0,0 1 0,1 3 0,4 8 2,-1 1 0,0 0 0,5 23 0,-5-17 1,10 41 11,-12-41-18,2-1 0,0 1 0,2-1 1,11 26-1,-17-44 1,-1-1 0,0 1 1,0-1-1,0 0 0,0 1 1,1-1-1,-1 1 0,0-1 1,0 0-1,1 1 0,-1-1 0,0 0 1,1 0-1,-1 1 0,0-1 1,1 0-1,-1 0 0,0 1 1,1-1-1,-1 0 0,1 0 0,-1 0 1,0 0-1,1 1 0,-1-1 1,1 0-1,-1 0 0,1 0 1,-1 0-1,0 0 0,1 0 0,-1 0 1,1 0-1,-1 0 0,1 0 1,-1-1-1,0 1 0,1 0 1,0 0-1,15-19-26,9-38-83,-21 49 60,36-109-217,-33 89 236,1 1-1,1 0 1,2 0 0,1 1 0,1 1-1,31-47 1,-43 71 37,-1 0 0,1 0 0,0 0 0,-1 0 0,1 0 0,0 0 0,0 1 0,0-1-1,-1 0 1,1 1 0,0-1 0,0 1 0,0-1 0,0 1 0,0-1 0,0 1 0,0 0 0,0-1 0,0 1 0,0 0 0,0 0-1,1 0 1,-1 0 0,0 0 0,0 0 0,1 0 0,0 1-1,-1 0 0,1 0 0,-1 0 0,1 0-1,-1 0 1,1 0 0,-1 0 0,0 0 0,0 1 0,0-1 0,0 1-1,0-1 1,0 1 0,0-1 0,0 2 0,5 12 8,0 1 1,-1-1-1,3 17 0,-4-13 15,10 36 19,-11-38-27,1 0-1,0-1 1,1 0 0,1 0 0,0 0-1,1-1 1,1 0 0,0 0 0,16 20-1,-23-33-20,0-1-1,0 0 0,1 1 0,-1-1 0,1 0 1,-1 0-1,1 0 0,-1 0 0,1 0 0,0 0 0,-1 0 1,1-1-1,0 1 0,0-1 0,0 1 0,-1-1 0,1 0 1,0 1-1,0-1 0,0 0 0,0 0 0,0 0 0,2-1 1,-1 0-4,0 0 1,1-1 0,-1 1 0,0-1 0,0 0-1,0 0 1,-1 0 0,1 0 0,0 0-1,-1-1 1,5-4 0,2-5-12,-1 0 0,0 0 1,-1-1-1,12-26 0,-3-9-81,18-78 0,-12 33-12,-23 119 71,4 49 0,-1-55 28,0 15 23,1-1 0,2 1 0,1-1 0,2 0 0,2-1 0,1 0 0,1 0 0,2-1 0,18 32 0,-31-63-13,0 1 1,0-1-1,0 1 1,-1-1-1,1 0 1,1 0-1,-1 1 0,0-1 1,0 0-1,0 0 1,1 0-1,-1 0 1,0 0-1,1 0 1,-1-1-1,1 1 1,-1 0-1,1-1 0,-1 1 1,1-1-1,0 0 1,-1 1-1,4-1 1,-2 0-2,-1-1 1,1 0-1,-1 1 0,1-1 1,-1 0-1,1 0 1,-1-1-1,0 1 0,1 0 1,-1-1-1,0 0 1,0 1-1,2-4 0,6-5-5,-1 0 0,-1-1 0,0 0-1,10-18 1,-5 1-35,-2-1 1,0 0-1,-2 0 0,7-38 0,-16 66 41,0 0 1,0 0-1,0 0 0,0 0 0,0 0 0,0 0 1,1 0-1,-1 0 0,0 0 0,0 0 1,1 0-1,-1 0 0,1 0 0,-1 0 0,1 1 1,-1-1-1,1 0 0,0 0 0,-1 1 1,1-1-1,0 0 0,-1 1 0,2-2 0,6 21 2,2 46-3,-10-60 2,7 60 16,2 0 0,4-1 0,2 0 0,23 62 0,-36-119-132,1-1-1,0 1 1,1 0-1,-1-1 1,1 0 0,8 11-1,-11-16 42,0 0 0,1 0 0,-1 0 0,0 0 0,0 0 0,1-1 0,-1 1 0,1 0 0,-1-1 0,1 1 0,-1-1 0,1 1 0,-1-1 0,1 0 0,-1 1 1,1-1-1,-1 0 0,1 0 0,-1 0 0,1 0 0,-1-1 0,1 1 0,-1 0 0,1-1 0,-1 1 0,1-1 0,-1 1 0,1-1 0,-1 0 0,0 1 0,1-1 0,-1 0 0,0 0 0,0 0 0,1 0 0,-1 0 0,0 0 0,1-2 0,7-6-880,-1 0 0,0-1 0,10-15 0,7-14-1868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46 103 6269,'1'-11'-379,"6"-66"1083,-8 63 214,-8 46-317,-7 47-362,4 0 0,4 0 0,2 1-1,5-1 1,3 1 0,3 0 0,24 119 0,-29-196-311,4 13-22,-1 0-1,2-1 0,8 20 1,-12-32-80,0-1 0,0 1 0,0 0 0,0-1 1,1 0-1,-1 1 0,1-1 0,-1 0 0,1 0 0,0 0 1,0 0-1,0 0 0,0 0 0,1-1 0,-1 1 1,0 0-1,1-1 0,-1 0 0,1 0 0,-1 0 0,1 0 1,0 0-1,-1 0 0,1-1 0,0 1 0,5-1 0,10-4-2850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334 207 6997,'15'0'-113,"-7"0"94,0 0-1,-1 0 0,1-1 1,-1 1-1,15-5 1,-18 3 23,0 1-1,0-2 1,-1 1 0,1 0 0,-1-1 0,1 1 0,-1-1 0,0 0 0,0 0 0,0 0 0,-1-1-1,1 1 1,2-5 0,-1 2 42,-1 0 0,1 0 0,-1-1-1,-1 1 1,1-1 0,-1 1 0,0-1-1,-1 0 1,0 0 0,0 0 0,0 0-1,-1 0 1,0 0 0,0 0 0,-2-9-1,0 13-4,0 0 0,0 0 0,-1 0 0,1 0 0,-1 1 0,0-1 0,1 1 0,-1-1 0,0 1 0,-1 0-1,1 0 1,0 1 0,0-1 0,-1 1 0,1-1 0,-1 1 0,0 0 0,1 0 0,-1 1 0,0-1 0,-6 1 0,-4-1 9,0 0 0,0 1-1,1 1 1,-21 4 0,17-1-27,1 1 0,-1 0 0,1 1 0,0 1 0,1 1-1,-1 0 1,1 1 0,1 0 0,0 1 0,0 1 0,1 0-1,1 1 1,0 1 0,0 0 0,1 0 0,-16 26 0,18-25-9,1 1 0,1-1 1,0 2-1,1-1 1,0 0-1,1 1 0,1 0 1,1 0-1,0 1 1,1-1-1,1 1 0,0-1 1,1 1-1,1-1 1,1 1-1,0-1 0,7 26 1,-8-39-13,0 1 0,0-1 0,1 1 1,-1-1-1,1 1 0,-1-1 0,1 0 0,0 0 1,1 0-1,-1 0 0,0 0 0,1 0 0,-1 0 1,1-1-1,0 0 0,5 4 0,-5-5-1,0 0 0,0 0 0,-1-1 0,1 1-1,0-1 1,0 0 0,0 0 0,0 0 0,0 0 0,0 0-1,0-1 1,0 1 0,0-1 0,0 0 0,-1 0 0,1 0 0,0 0-1,-1 0 1,1-1 0,0 1 0,2-3 0,5-3-2,0 0-1,-1 0 1,0-1 0,0 0-1,0-1 1,-1 0 0,-1 0-1,0-1 1,9-15 0,3-11-13,22-57 1,8-16-33,-29 188 106,-15-59-38,1-1 1,1 0-1,16 32 1,-20-45-31,0 0 0,0-1 0,0 1 0,1-1 1,0 0-1,0 0 0,0 0 0,1 0 0,0-1 0,0 0 0,0 0 0,0 0 1,0-1-1,1 1 0,11 4 0,-13-8-73,0 1 1,-1-1-1,1 0 0,0 0 1,-1 0-1,1 0 0,0 0 1,-1-1-1,1 0 1,0 0-1,-1 0 0,1 0 1,-1-1-1,1 1 1,-1-1-1,0 0 0,0 0 1,4-3-1,4-3-603,-2 0 0,1-1-1,-1 0 1,8-11 0,10-15-1852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4532 101 6241,'19'-7'478,"-1"-2"1,0 0 0,0-1-1,-1 0 1,28-24 476,-58 22 106,7 9-825,-1 2-1,0-1 0,1 1 0,-1 0 1,0 0-1,0 0 0,0 1 1,-13 2-1,3-2 142,-612 39 5574,418-9-4793,2 10 1,-290 94 0,446-116-997,-724 247 3406,300-56-1536,338-143-1641,37-14-132,3 4 1,2 5-1,3 4 0,3 3 0,3 5 0,3 4 1,-99 115-1,141-145-184,-35 37 529,4 3 0,-117 181 0,139-172-590,5 2-1,3 2 0,5 2 1,-27 117-1,36-93-9,6 1-1,5 1 1,-2 150-1,20-205-3,4 1 0,3-1 0,3 0 0,4 0 0,2-1 0,33 90 0,-18-82 0,3-1 0,4-1 0,3-2 0,4-3 0,59 79 0,-11-35 0,4-3 0,197 177 0,-208-218 0,4-4 0,2-5 0,3-3 0,137 66 0,160 47 0,14-37 0,737 68 0,-695-176 0,0-38 0,-152 2 0,259-21 0,-454 17 0,0-6 0,-1-3 0,141-49 0,340-169 0,-320 125 0,-176 76 0,-1-5 0,-3-2 0,-1-4 0,-3-4 0,-1-3 0,87-84 0,214-248 0,-309 308 0,-5-3 0,-3-2 0,58-110 0,-80 125 0,-3-3 0,-3 0 0,-3-2 0,-4-2 0,-2 0 0,-5-1 0,13-118 0,-24 109 0,-3 0 0,-5 0 0,-21-150 0,14 182 0,-3 1 0,-2 1 0,-3 0 0,-2 0 0,-2 2 0,-2 1 0,-32-50 0,-34-36 0,-6 5 0,-6 4 0,-5 4 0,-5 6 0,-184-150 0,193 187 0,-3 4 0,-3 5 0,-219-103 0,-161-19 0,138 59 0,228 85 0,-2 6 0,-2 5 0,-257-39 0,186 47 0,-213-19 0,287 41 0,-160-3 0,221 11 0,1 3 0,-95 17 0,114-9-1865,31-8 360,1 0 0,-1 1 0,1 0 0,-11 8 0,17-11 883,0 1 0,0 0 1,0 0-1,0 1 1,1-1-1,0 1 0,-1-1 1,1 1-1,0 0 1,1 0-1,-1 1 0,1-1 1,0 0-1,0 1 1,0 0-1,1-1 0,-1 1 1,1 0-1,0 0 1,0 9-1,1 2-7845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59 6129,'-4'-57'447,"4"57"-428,-1 0 0,1 0 0,0 0-1,0 0 1,0 0 0,0 0 0,0 0 0,0 0 0,0 0-1,0 0 1,0 0 0,-1 1 0,1-1 0,0 0 0,0 0 0,0 0-1,0 0 1,0 0 0,0 0 0,-1 0 0,1 0 0,0 0-1,0 0 1,0 0 0,0 0 0,0 0 0,0 0 0,0 0-1,-1 0 1,1-1 0,0 1 0,0 0 0,0 0 0,0 0 0,0 0-1,0 0 1,0 0 0,0 0 0,-1 0 0,1 0 0,0 0-1,0 0 1,0-1 0,0 1 0,0 0 0,0 0 0,0 0 0,0 0-1,0 0 1,0 0 0,0 0 0,0-1 0,0 1 0,-7 35 584,-6 75 521,2 188 0,14-239-1033,2 1-1,2 0 1,3-1 0,33 104-1,-39-151-246,1 0 1,1 0-1,0 0 0,0 0 0,1-1 0,1 0 0,9 11 0,-14-19-76,1 1 0,-1 0 0,1-1-1,0 0 1,0 1 0,0-2 0,0 1-1,1 0 1,-1-1 0,1 0 0,-1 0 0,1 0-1,0-1 1,-1 1 0,1-1 0,0 0-1,0-1 1,0 1 0,0-1 0,0 0 0,7-1-1,14-6-2453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87 6193,'-8'-9'40,"0"2"1,0-1-1,-1 1 1,0 0-1,0 1 1,0 0-1,-1 0 1,0 1-1,-1 0 1,1 1-1,-1 0 1,1 1-1,-1 0 1,0 1-1,0 0 1,-1 1-1,1 0 1,0 0-1,0 1 1,-1 1-1,1 0 1,0 1-1,0 0 1,-17 5-1,-15 3 122,-143 41 341,153-40-1766,-50 25 1,64-25-457,2 0-51</inkml:trace>
  <inkml:trace contextRef="#ctx0" brushRef="#br0" timeOffset="1">406 220 5332,'7'-2'92,"1"1"-1,-1 1 0,1 0 0,-1 0 0,1 0 0,-1 1 0,1 0 0,8 2 0,-13-1-32,0-1-1,0 0 1,0 1 0,0 0-1,0 0 1,0 0 0,-1 0-1,1 0 1,-1 0 0,1 1 0,-1-1-1,0 1 1,0-1 0,0 1-1,0 0 1,-1 0 0,1 0 0,-1 0-1,1 0 1,0 6 0,13 47 406,-3 1 0,9 115-1,0 0-680,-19-158-112,-2-11 128,0 0 1,0 0-1,0-1 1,1 1 0,-1-1-1,1 1 1,0 0 0,-1-1-1,1 1 1,0-1-1,1 1 1,-1-1 0,0 0-1,1 1 1,-1-1 0,1 0-1,0 0 1,3 3-1,4-1-2390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29 6429,'7'-17'-60,"-4"8"-16,-3 6 24,-10 29-80,1-9 108,-4 2 4,-2 4-20,-4 3 12,-3 2-28,3 0-120,-3 0-108,3 1-133,0-7-307,10 4-752,-1-4 468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239 104 3808,'11'-11'-37,"22"-29"34,-32 38 29,0 1 0,0-1 0,0 0 0,0 1 0,0-1 1,0 0-1,-1 0 0,1 1 0,-1-1 0,1 0 1,-1 0-1,0 0 0,0 0 0,0 0 0,0 0 0,0 0 1,0 1-1,0-1 0,-1 0 0,1 0 0,-1 0 1,-1-3-1,2 4-2,-1 0 0,0 1 0,1-1-1,-1 1 1,0-1 0,1 1 0,-1-1 0,0 1 0,0-1 0,1 1 0,-1 0 0,0-1 0,0 1 0,0 0 0,0 0 0,1-1 0,-1 1 0,0 0 0,0 0 0,0 0-1,0 0 1,0 0 0,0 0 0,0 1 0,1-1 0,-1 0 0,0 0 0,0 1 0,0-1 0,0 0 0,1 1 0,-1-1 0,-1 1 0,-29 18 299,13-5-219,1 1-1,1 0 0,1 1 1,0 1-1,1 0 1,-23 37-1,19-23-2,1 1 1,2 0-1,-18 54 0,29-73-72,1 1-1,1 0 1,0 0 0,0 0-1,2 0 1,0 0 0,0 0-1,1 0 1,1 0 0,4 16-1,-5-25-18,1 0 0,0 0-1,0-1 1,0 1 0,0 0 0,1-1-1,0 1 1,-1-1 0,2 0 0,-1 0-1,0 0 1,9 7 0,-9-9-6,1 0 0,-1 0 1,1 0-1,0-1 0,0 1 0,-1-1 1,1 0-1,0 0 0,0 0 1,0-1-1,0 1 0,1-1 1,-1 0-1,0 0 0,0 0 0,0-1 1,0 0-1,7-1 0,-3-1 0,0 0-1,-1-1 0,1 1 0,-1-1 0,1-1 1,-1 0-1,0 0 0,-1 0 0,1 0 1,-1-1-1,0-1 0,-1 1 0,0-1 0,1 1 1,-2-1-1,1-1 0,-1 1 0,-1-1 1,1 0-1,-1 0 0,0 0 0,2-11 1,-1 5-3,-1 0 1,-1 0 0,0-1 0,0 1 0,-2 0 0,1-1 0,-2 1 0,0 0-1,-1 0 1,0-1 0,-1 1 0,-8-21 0,7 18 39,13 18 40,-6 0-75,-1-1-1,0 1 0,1-1 0,-1 1 1,1-1-1,0 0 0,-1 0 0,1 0 1,-1 0-1,1 0 0,-1-1 0,5 0 1,50-20 17,-32 11 34,1 0 0,0 2 0,45-7-1,-62 14-36,1 0 1,-1 1-1,1 0 0,-1 0 0,0 1 0,1 1 0,-1 0 0,0 0 0,1 0 0,-1 1 0,0 1 0,-1-1 0,1 2 0,13 8 0,-11-5 10,0 0-1,-1 1 1,0 0-1,-1 0 1,0 1 0,0 0-1,-1 1 1,7 11-1,3 11 87,21 52 0,-25-54-54,0 0 0,23 36 0,-36-67-60,-1 0 1,1 0-1,0 0 0,-1 0 0,1 0 1,0 0-1,-1 0 0,1 0 0,0 0 0,-1 0 1,1 0-1,0-1 0,-1 1 0,1 0 1,-1 0-1,1 0 0,0-1 0,-1 1 0,1 0 1,-1-1-1,1 1 0,-1-1 0,1 1 1,-1-1-1,1 1 0,-1-1 0,1 1 1,-1-1-1,0 1 0,1-1 0,-1 1 0,1-2 1,16-22 11,45-107 28,-38 78-29,42-72 1,-57 111-11,1 0 1,0 0 0,1 1 0,1 0-1,0 1 1,1 0 0,0 1 0,0 0-1,20-11 1,-28 20 9,0-1 0,0 1 0,0 0 0,0 0 0,0 1 0,1 0 1,-1 0-1,0 0 0,1 0 0,-1 1 0,1 0 0,-1 0 0,1 0 0,-1 1 0,1 0 0,-1 0 0,0 0 0,0 1 0,1 0 0,-1 0 0,0 0 0,0 0 0,-1 1 0,1 0 0,0 0 1,-1 0-1,5 5 0,11 10 60,-1 1 1,-1 0 0,-1 1-1,19 30 1,-24-33-34,161 243 5,-148-215-961,-15-12-2889,-10-21 685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5:5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274 118 3436,'-22'-4'647,"-1"0"0,0 2 0,0 1-1,0 1 1,0 1 0,-25 4 0,15-3 1028,19-1-637,-27 6 4036,46-5-4730,14 2-88,0 0 0,1-2 0,-1 0 0,39-1 0,89-13 73,-109 8-250,407-55 376,-91 9-1509,-329 45 351,25-3-1057,-24 13-2721,-26-5 4352,0 1 1,0-1-1,1 0 0,-1 0 0,0 0 0,0 1 1,0-1-1,1 0 0,-1 1 0,0-1 0,0 0 0,0 0 1,0 1-1,0-1 0,0 0 0,1 1 0,-1-1 0,0 0 1,0 1-1,0-1 0,0 0 0,0 1 0,0-1 0,0 0 1,0 1-1,0-1 0,-1 0 0,1 0 0,0 1 1,0-1-1,0 0 0,0 1 0,0-1 0,0 0 0,-1 0 1,1 1-1,0-1 0,0 0 47,-3 8-3325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0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486 143 5068,'5'0'230,"12"0"297,0 0 1,-1-2-1,1 0 1,21-5-1,-36 7-484,1 0 0,-1-1 0,0 1 1,0-1-1,0 1 0,0-1 0,0 0 0,0 0 1,0 0-1,0 0 0,0 0 0,0-1 0,-1 1 0,1-1 1,0 1-1,-1-1 0,1 1 0,-1-1 0,0 0 1,1 0-1,-1 1 0,0-1 0,0 0 0,0 0 0,0 0 1,-1 0-1,1-1 0,-1 1 0,1 0 0,-1 0 1,1 0-1,-1 0 0,0-1 0,0 1 0,0 0 0,-1 0 1,1 0-1,0-1 0,-1 1 0,1 0 0,-1 0 1,0 0-1,-1-3 0,0 2-3,0 0 0,0 0 0,0 0 1,-1 1-1,1-1 0,-1 1 0,1-1 0,-1 1 0,0 0 1,0 0-1,0 0 0,0 1 0,0-1 0,0 1 0,-1-1 0,1 1 1,-4-1-1,-63-12 290,67 14-312,-23-3 45,-1 1 0,1 2 0,-1 1-1,1 1 1,0 1 0,0 1 0,0 2-1,0 0 1,-31 13 0,43-14-40,1 0 0,-1 1 1,1 1-1,1 0 0,-1 0 0,1 2 1,0-1-1,1 2 0,0-1 0,0 2 1,1-1-1,1 1 0,0 1 0,0 0 1,1 0-1,1 1 0,0 0 0,-6 15 1,11-22 3,0-1 0,0 1 0,1 0 1,0-1-1,0 1 0,1 0 0,-1 0 0,1 0 1,0 0-1,1 0 0,0 0 0,0-1 0,0 1 1,0 0-1,1 0 0,0-1 0,0 1 1,1-1-1,0 0 0,-1 0 0,2 0 0,4 7 1,-3-7-12,0 0 1,1 0-1,0-1 1,-1 1 0,2-1-1,-1-1 1,0 1-1,1-1 1,-1 0 0,1 0-1,0-1 1,0 0-1,0 0 1,0-1 0,1 0-1,-1 0 1,13-1 0,2 0-345,0-2 1,0 0 0,0-1 0,0-2 0,31-10 0,-33 8-1132,0-1-1,0-1 1,20-14 0,-11 4-1786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0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62 7385,'0'-6'109,"0"3"-25,0 1 1,1-1 0,-1 1-1,0-1 1,0 0-1,0 1 1,-1-1-1,1 1 1,-1-1-1,1 1 1,-1-1 0,0 1-1,0 0 1,0-1-1,0 1 1,0 0-1,-1-1 1,1 1 0,-1 0-1,1 0 1,-4-2-1,3 4-16,0 2 1,-1-1-1,1 0 0,0 0 1,0 1-1,0-1 0,0 1 0,0 0 1,0-1-1,0 1 0,0 0 1,1 0-1,-1 0 0,1 1 0,-1-1 1,0 3-1,-5 11 115,1 1 1,0 0-1,2 0 1,0 1 0,1-1-1,1 1 1,0-1-1,1 1 1,1 0-1,2 17 1,5 31 245,20 82 1,-25-137-389,13 49-101,7 40-1064,-20-89-255,-1 0 1,-1 0 0,-1 20 0,1-20-924,2-5-277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0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33 6385,'12'-3'212,"-9"3"-121,-1-1 0,1 1 1,-1-1-1,1 1 1,-1-1-1,0 0 0,0 0 1,1 0-1,-1 0 0,0-1 1,0 1-1,0-1 1,0 1-1,3-4 0,-5 5-61,0-1 0,0 1 0,0 0 0,0-1-1,0 1 1,0 0 0,0-1 0,0 1 0,0 0 0,0-1-1,0 1 1,-1 0 0,1-1 0,0 1 0,0 0-1,0-1 1,0 1 0,-1 0 0,1-1 0,0 1 0,0 0-1,0 0 1,-1-1 0,1 1 0,0 0 0,-1 0-1,1 0 1,0-1 0,0 1 0,-1 0 0,1 0 0,0 0-1,-1 0 1,1 0 0,0 0 0,-1-1 0,1 1-1,-1 0 1,1 0 0,-20-1 590,10 6-503,0 0 0,0 1 0,1 0 0,0 1 0,0 0 0,1 1 0,0-1 0,0 2 0,1-1 0,-1 1 0,-10 19 0,14-23-87,1 1 0,-1-1 0,1 1 0,1 0 1,-1 0-1,1 0 0,0 0 0,1 0 0,-1 1 0,1-1 0,0 0 0,1 1 0,-1-1 0,1 1 1,1-1-1,-1 1 0,1-1 0,0 0 0,1 1 0,-1-1 0,1 0 0,0 0 0,4 6 0,-4-9-18,0 0-1,0 0 0,0-1 1,0 1-1,1-1 0,-1 1 1,1-1-1,0 0 0,-1 0 0,1 0 1,0 0-1,0-1 0,1 1 1,-1-1-1,0 0 0,0 1 1,4-1-1,0 0 1,0 0-1,0 0 1,0-1 0,0 0-1,-1 0 1,1-1-1,0 0 1,8-2 0,1-2 2,-1 0 1,0 0 0,-1-1-1,0-1 1,0-1 0,25-17-1,-34 21 3,0 0 0,0-1 0,0 0 0,-1 1 0,0-2 0,0 1-1,0 0 1,-1-1 0,0 0 0,0 0 0,0 0 0,0 0 0,-1 0 0,2-10 0,-4 13-86,1 0 0,-1 1 1,0-1-1,0 0 1,0 1-1,-1-1 0,1 0 1,-1 1-1,1-1 1,-1 1-1,0-1 0,0 1 1,0-1-1,0 1 1,0-1-1,-1 1 0,1 0 1,-1 0-1,0 0 1,1 0-1,-1 0 0,0 0 1,0 0-1,0 1 0,0-1 1,-1 0-1,1 1 1,0 0-1,-1 0 0,1 0 1,-1 0-1,1 0 1,-1 0-1,1 0 0,-1 1 1,0-1-1,-2 1 1,-37 0-5564,30 2 3156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0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48 6361,'20'-4'127,"-15"4"-47,0-1 0,0 0 0,0 0 0,0 0 0,-1 0 0,1-1 0,0 0-1,7-4 1,-11 5 126,-46-21 680,26 20-776,1 0 0,-1 1 1,0 1-1,0 0 1,1 2-1,-1 0 0,0 1 1,1 1-1,0 1 0,0 0 1,0 2-1,1 0 0,0 1 1,0 0-1,1 1 1,-26 20-1,38-26-58,0 0-1,0 1 1,0 0 0,1-1-1,-1 1 1,1 0 0,0 1-1,0-1 1,1 0 0,-1 1-1,1 0 1,0 0 0,0-1-1,1 1 1,-1 0 0,1 0-1,0 0 1,1 1 0,-1-1-1,1 0 1,0 0 0,0 0 0,0 0-1,1 1 1,0-1 0,0 0-1,0 0 1,3 5 0,-1-2-8,1 0 0,0-1 0,1 1 0,0-1 0,0 0 1,0-1-1,1 1 0,0-1 0,0 0 0,0 0 0,1-1 1,0 0-1,0 0 0,1-1 0,-1 0 0,11 4 0,2 0-264,0-2 0,0 0 0,1-2-1,0 0 1,-1-1 0,1-1 0,1-1-1,-1-1 1,0-1 0,35-5 0,-27 0-855,0-1 1,0-1 0,-1-1 0,28-14-1,-9 1-1699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0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79 6349,'-3'-7'150,"0"1"0,0 0-1,-1 1 1,0-1 0,0 1 0,-1-1 0,1 1 0,-1 1 0,0-1 0,0 1 0,-1-1 0,0 1 0,1 1 0,-10-5 0,14 8-97,0 1-1,0-1 1,0 1 0,0-1-1,0 1 1,0-1-1,1 1 1,-1 0 0,0 0-1,0-1 1,0 1 0,1 0-1,-1 0 1,0 0-1,1 0 1,-1-1 0,1 1-1,-1 0 1,1 0 0,-1 0-1,1 0 1,-1 2-1,-9 24 576,5-7-393,1 0 1,1 1-1,0-1 1,2 1-1,0 0 1,2 0 0,2 20-1,28 145 449,-30-181-669,39 152-1202,-33-138-482,0-1 0,2 0 0,13 22 0,-9-22-1631</inkml:trace>
  <inkml:trace contextRef="#ctx0" brushRef="#br0" timeOffset="1">786 477 7561,'-9'-4'43,"-1"-1"0,1 2 0,-1-1 1,0 1-1,1 0 0,-1 1 0,-13-1 0,-76-3 527,76 6-497,-12-1-30,-211-1 708,197 4-1594,-1 2-1,-92 21 1,113-17-1380,6 1-511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19 2768,'0'0'344,"0"-1"-1,0 0 1,1 0-1,-1 1 1,0-1 0,0 0-1,0 0 1,0 1-1,0-1 1,0 0-1,-1 0 1,1 0-1,0 1 1,0-1 0,0 0-1,-1 1 1,1-1-1,0 0 1,-1 1-1,1-1 1,-1 0-1,1 1 1,-1-1 0,0 0-1,-9 14 1676,-6 35-1043,7 46 794,6 154-1,27 94-646,1-102-463,13 223-24,-36-409-627,30 427 433,-25-443-384,-2-8-71,2 48 1,-7-77 4,0-1 7,0 1 0,0-1 1,0 0-1,-1 0 0,1 0 0,0 0 0,0 1 0,0-1 1,0 0-1,-1 0 0,1 0 0,0 0 0,0 0 1,-1 0-1,1 1 0,0-1 0,0 0 0,0 0 1,-1 0-1,1 0 0,0 0 0,0 0 0,-1 0 1,1 0-1,0 0 0,0 0 0,-1 0 0,1 0 1,0 0-1,0-1 0,-1 1 0,1 0 0,0 0 1,0 0-1,0 0 0,-1 0 0,1 0 0,0 0 1,0-1-1,0 1 0,-1 0 0,1 0 0,0 0 1,0-1-1,-94-87-23,4-5 1,5-3-1,-115-167 1,196 257 37,1 0 6,-1 0 0,0 0 0,0 1 0,-1-1 0,1 1 0,-10-8 0,12 12-6,3 8-12,-1 0 0,1 0 0,0 0 0,0-1 1,1 1-1,0-1 0,0 1 0,5 8 0,-1 2 4,8 22-8,2-1 0,2 0-1,24 38 1,76 101-54,-98-147 23,-19-29 29,0 1 0,0-1 1,0 1-1,0-1 0,0 0 1,0 0-1,1 1 0,-1-1 0,0 0 1,1 0-1,-1 0 0,0-1 1,1 1-1,-1 0 0,1 0 1,-1-1-1,1 1 0,0-1 1,-1 1-1,1-1 0,0 0 1,-1 1-1,1-1 0,0 0 1,-1 0-1,1 0 0,0-1 1,-1 1-1,1 0 0,0-1 1,-1 1-1,1-1 0,-1 1 1,1-1-1,-1 0 0,1 0 1,-1 1-1,2-3 0,7-3 0,-1-2-1,-1 0 1,1 0-1,12-16 1,-3 4-2,13-13-131,64-61 142,-82 83-750,1 0-1,-1 1 1,2 0 0,-1 2-1,26-12 1,-35 18-114,-1 0 0,1 0 0,0 1 0,0 0 0,0 0 0,0 0 0,0 0 0,0 1 0,0 0 0,0 0 0,8 1 0,-1 2-2952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0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53 6389,'17'-7'43,"-12"6"30,-1 0 0,0-1 0,0 0 0,0 0 1,0 0-1,0 0 0,0 0 0,0-1 0,-1 0 0,0 0 0,1 0 0,4-5 0,-8 7-57,0 1 0,0 0 0,0-1 0,0 1 0,0 0 0,0-1 0,0 1 0,0 0 0,0-1 0,-1 1 1,1 0-1,0-1 0,0 1 0,0 0 0,0 0 0,0-1 0,-1 1 0,1 0 0,0-1 0,0 1 0,-1 0 0,1 0 0,0-1 0,0 1 0,-1 0 0,1 0 0,0 0 0,0 0 0,-1-1 0,1 1 1,0 0-1,-1 0 0,1 0 0,0 0 0,-1 0 0,1 0 0,0 0 0,-1 0 0,1 0 0,0 0 0,-1 0 0,-14-3 217,15 3-229,-5 1 48,1 0 0,-1 0 1,0 0-1,1 0 0,-1 1 0,1 0 0,-1 0 0,1 0 0,0 0 0,0 1 0,0-1 0,0 1 0,0 0 0,1 1 0,-1-1 0,1 0 0,0 1 0,0 0 0,0 0 0,-3 6 0,0-2 8,1 1 1,1 0-1,0 0 0,0 0 0,0 0 1,1 1-1,1-1 0,-3 18 0,5-24-31,-1 1-1,1 0 0,0-1 0,0 1 1,0-1-1,1 1 0,-1-1 0,1 1 1,0-1-1,0 1 0,0-1 0,0 1 1,0-1-1,1 0 0,0 0 0,0 0 1,0 0-1,0 0 0,0 0 1,4 4-1,-2-5-5,0 1 0,0-1-1,0 0 1,0 0 0,1 0 0,-1 0 0,0-1 0,1 0 0,0 0-1,-1 0 1,1 0 0,-1-1 0,10 0 0,0 0 0,1-2 1,-1 0-1,0-1 0,1 0 1,-1-1-1,0 0 1,-1-1-1,1-1 0,12-7 1,-22 10 3,0 1 1,0-1 0,0 0 0,0 0 0,-1 0-1,1-1 1,-1 0 0,0 1 0,0-1-1,0 0 1,4-8 0,-7 11-107,1 0-1,-1-1 1,1 1 0,-1-1-1,0 1 1,0 0 0,0-1 0,1 1-1,-1-1 1,0 1 0,-1-1-1,1 1 1,0 0 0,0-1-1,-1 1 1,0-3 0,0 2-299,0 1 0,0-1 0,0 0 0,-1 1 0,1-1 0,0 1 0,-1-1 0,0 1 0,1 0 0,-1-1 0,0 1 1,1 0-1,-1 0 0,-3-1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0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6285,'17'-10'287,"1"0"1,0 1 0,1 1 0,-1 1 0,1 1 0,1 0 0,-1 1 0,1 1 0,26-1 0,-40 5-198,0 1 1,0 0 0,0 0-1,-1 0 1,1 1 0,-1 0 0,1 0-1,-1 0 1,0 1 0,0 0 0,0 0-1,0 0 1,0 0 0,-1 1 0,1 0-1,-1 0 1,0 0 0,0 0 0,-1 1-1,5 6 1,7 12 112,-1 1 0,-1 1 0,10 29 1,1-1 102,-11-22-196,-5-16 37,4-40-94,-6 9-152,0 1-1,1 0 1,1 1 0,0 0 0,1 0-1,0 1 1,1 0 0,1 0 0,0 1-1,0 1 1,2 0 0,22-17 0,-21 19-592,-1 1 0,2 0 0,-1 1 1,1 1-1,0 0 0,0 1 1,1 1-1,16-3 0,4 1-2444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0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81 7125,'16'0'-39,"-5"1"55,1-1 0,0 0 0,0-1-1,0 0 1,-1-1 0,1 0 0,22-8 0,-34 10-9,1 0 0,-1 0 0,1-1 0,0 1 0,-1 0 0,1-1 1,-1 1-1,1 0 0,-1-1 0,1 1 0,-1-1 0,1 1 0,-1-1 1,0 1-1,1-1 0,-1 1 0,0-1 0,1 1 0,-1-1 0,0 1 1,0-1-1,1 0 0,-1 1 0,0-1 0,0 0 0,0 1 0,0-1 1,0 0-1,0 1 0,0-1 0,0 1 0,0-2 0,-16-16 241,-29-6 161,36 22-353,-1 0 1,0 1 0,0 0-1,0 0 1,0 1 0,0 0 0,0 1-1,1 0 1,-1 1 0,0 0-1,0 0 1,1 1 0,0 1-1,-18 7 1,24-9-37,0-1 1,0 1-1,-1 0 0,1 0 0,0 0 1,0 0-1,1 0 0,-1 1 0,0-1 0,1 1 1,0 0-1,-1 0 0,1 0 0,0 0 1,1 0-1,-1 0 0,0 0 0,1 1 1,0-1-1,0 1 0,0-1 0,0 1 1,0-1-1,1 1 0,0-1 0,-1 1 1,1 0-1,1-1 0,-1 1 0,0 0 1,1-1-1,0 1 0,0-1 0,0 1 1,0-1-1,0 0 0,1 1 0,0-1 1,0 0-1,-1 0 0,2 0 0,2 4 1,98 115 1468,-102-121-1472,0 0 0,-1 0 0,1 0 0,0 1 0,-1-1 0,1 0 0,-1 1 0,1-1 0,-1 0 0,0 1 1,0-1-1,0 0 0,1 1 0,-1-1 0,-1 0 0,1 1 0,0-1 0,0 1 0,0-1 0,-1 0 0,1 1 0,0-1 0,-1 0 0,0 2 0,-1 0 8,-1 1 0,1-1 0,-1 0 0,1 0-1,-1 0 1,0 0 0,0 0 0,-5 3 0,-6 3-107,-1-1 0,0 0-1,-15 6 1,-41 11-1434,66-23 1040,-1-1 0,1 0 0,-1 0 0,1-1 1,-1 1-1,1-1 0,-1-1 0,0 1 0,1-1 0,-1 0 1,-6-2-1,-7-5-2078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1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88 4408,'-14'12'440,"-1"-2"-1,0 1 1,-1-2-1,0 0 0,-20 8 1,36-17-368,-1 0 0,1 0 0,0 0 0,-1 0 0,1 0 0,0 0 0,-1 0 0,1 1 0,0-1 0,-1 0 0,1 0 0,0 0 0,0 0 0,-1 0 0,1 1 0,0-1 0,0 0 0,-1 0 0,1 1 0,0-1 0,0 0 0,0 0 0,-1 1 0,1-1 0,0 0 0,0 0 0,0 1 0,0-1 0,0 0 0,-1 1 0,1-1 0,0 0 0,0 1 0,0-1 0,0 0 0,0 1 0,0-1 0,0 1 1,13 5 552,23-1-375,98-3 393,236-27-1,-281 16-524,534-75 323,-280 34-211,-327 47-274,2 0-319,0 1 0,0 1-1,35 1 1,-53 0 306,0 0-1,0 0 1,1 0 0,-1 0-1,0 0 1,0 0-1,1 0 1,-1 0-1,0 0 1,0 0-1,0 0 1,1 0 0,-1 0-1,0 0 1,0 0-1,1 0 1,-1 0-1,0 0 1,0 0-1,1 0 1,-1 0-1,0 0 1,0 1 0,0-1-1,1 0 1,-1 0-1,0 0 1,0 0-1,0 1 1,0-1-1,1 0 1,-1 0 0,0 0-1,0 1 1,0-1-1,0 0 1,0 0-1,0 0 1,0 1-1,0-1 1,1 0-1,-1 0 1,0 1 0,0-1-1,0 0 1,0 0-1,0 1 1,0-1-1,-1 0 1,1 0-1,0 1 1,0-1-1,0 0 1,0 0 0,0 0-1,0 1 1,0-1-1,0 0 1,0 0-1,-1 1 1,1-1-1,0 0 1,0 0 0,0 0-1,0 0 1,-1 1-1,1-1 1,-13 10-2981,0-2 532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2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3284,'14'-10'1232,"-12"9"-1194,-1 0 1,1 0 0,-1 0 0,1 0-1,-1 0 1,0-1 0,1 1 0,-1 0 0,0-1-1,0 1 1,0-1 0,0 1 0,0-1-1,1-2 1,-2 4 60,0-1 0,0 1 0,0 0 0,0-1 0,0 1 0,1 0 0,-1-1 0,0 1 0,0 0 0,0 0 0,0-1 0,0 1 0,1 0 0,-1 0 0,0-1 0,0 1 1,0 0-1,1 0 0,-1 0 0,0-1 0,0 1 0,1 0 0,-1 0 0,0 0 0,1 0 0,-1 0 0,0-1 0,0 1 0,1 0 0,-1 0 0,0 0 0,1 0 0,-1 0 0,0 0 0,1 0 0,-1 0 0,0 0 0,1 0 0,-1 0 0,0 0 0,1 1 0,11 11 1206,9 24-959,-20-34-11,179 426 2958,-159-374-2969,26 93 434,8 18-78,-55-164-676,0 0 0,0 0 0,1-1 0,-1 1 0,0 0-1,0 0 1,1 0 0,-1-1 0,1 1 0,-1 0-1,1 0 1,-1-1 0,1 1 0,-1 0 0,1-1-1,0 1 1,-1-1 0,1 1 0,0-1 0,-1 1 0,1-1-1,0 1 1,0-1 0,-1 0 0,1 1 0,0-1-1,0 0 1,0 0 0,0 1 0,-1-1 0,3 0-1,-1-1 2,-1 0-1,1 0 1,0 0 0,-1 0-1,1 0 1,-1 0-1,1-1 1,-1 1-1,0-1 1,0 1-1,1 0 1,-1-1-1,1-3 1,32-68 37,-31 64-34,56-147-25,-21 54-369,75-146 0,-105 235-407,15-32-904,-16 14-7257,-7 24 6510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2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73 6117,'30'-4'447,"-24"4"-270,1 0-1,0-1 0,-1 0 0,1 0 0,-1 0 1,1-1-1,-1 0 0,0 0 0,0-1 0,0 0 1,9-6-1,-14 9-157,-1-1 0,1 1 0,-1-1 1,1 0-1,-1 1 0,1-1 0,-1 0 0,1 1 1,-1-1-1,0 0 0,0 0 0,1 0 1,-1 1-1,0-1 0,0 0 0,0 0 0,0 0 1,0 1-1,0-1 0,0 0 0,0 0 0,0 0 1,0 1-1,-1-1 0,1 0 0,0 0 0,0 1 1,-1-1-1,1 0 0,0 0 0,-1 1 0,1-1 1,-1 0-1,1 1 0,-1-1 0,1 1 1,-1-1-1,0 1 0,1-1 0,-1 1 0,0-1 1,1 1-1,-1-1 0,0 1 0,1 0 0,-2-1 1,-1-1 38,0 1 0,0-1 1,0 1-1,0-1 1,0 1-1,0 0 0,0 0 1,0 1-1,-1-1 1,1 1-1,0-1 1,-4 1-1,-3 1 11,1 1 0,-1 0 0,1 1-1,0 0 1,0 0 0,0 1 0,0 0 0,0 0 0,1 1 0,0 0-1,-11 9 1,7-3-17,0 0 0,1 1-1,0 0 1,1 1 0,1 0 0,-13 21-1,10-12 65,2 0 0,0 1 0,2 0 0,0 0 0,1 1 0,2 0 0,0 0 0,2 0 0,-1 31 0,4-51-94,0 0 1,0 0-1,0-1 0,0 1 0,1 0 0,0 0 0,0-1 1,0 1-1,0-1 0,0 1 0,1-1 0,-1 1 1,1-1-1,0 0 0,0 0 0,0 0 0,1 0 0,-1 0 1,1 0-1,0 0 0,-1-1 0,1 0 0,0 1 1,5 1-1,-4-2-12,-1-1 0,0-1 0,1 1 0,-1 0 0,1-1 0,-1 0 0,1 1 0,-1-1 0,1-1 0,-1 1 0,1-1 0,-1 1 0,1-1 0,-1 0-1,0 0 1,1 0 0,-1-1 0,0 1 0,0-1 0,0 0 0,0 0 0,0 0 0,0 0 0,-1 0 0,1-1 0,3-3 0,3-4-2,-1-1 0,1 0 1,-2-1-1,0 0 0,0 0 0,-1-1 0,0 1 0,-1-2 0,-1 1 0,0 0 0,4-27 0,-2-7-9,-1-1 0,-3-53 0,0 66 100,-2 20 456,-4 34-329,-1 5-115,2 0 1,1 0 0,1 1-1,1-1 1,1 0 0,8 44-1,-6-49-18,2-1 0,0 1 0,1-1 0,1 0 0,0-1 0,2 1 0,0-1 0,22 30 0,-25-39-324,0-1-1,0 0 1,1-1 0,0 1-1,1-1 1,-1 0-1,1-1 1,0 0-1,0 0 1,1-1-1,10 4 1,-12-6-605,-1 0 0,1 0 0,0-1 1,0 0-1,0-1 0,0 1 0,0-1 1,0-1-1,0 1 0,8-3 0,0 0-1442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2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5841,'14'-58'777,"-13"55"-317,0-1 1,0 1-1,1 0 0,-1 0 0,1 0 0,0 0 0,-1 0 1,5-4 473,-3 9-468,3 5-271,-1 0 0,0 0 0,0 0-1,-1 0 1,1 1 0,-2 0-1,1 0 1,-1 0 0,0 0 0,3 16-1,13 96 575,-17-104-675,1 3-37,19 247 540,-26-245-556,-6-34-33,-5-34-9,14 30 19,0 1 1,1-1 0,1 0-1,0 0 1,1 0 0,1 0 0,1 1-1,0 0 1,1-1 0,1 2-1,1-1 1,0 1 0,0 0-1,2 0 1,0 1 0,1 0-1,15-18 1,-14 19-204,1 1 0,-1 0 0,2 0 0,0 1 0,0 1 0,1 0 0,0 1 0,1 1 0,0 0 0,0 1 0,0 0 0,1 1 0,0 1 0,0 1 0,1 0 0,0 1 0,25-1 0,10 8-7079,-40-4 3971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2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 7297,'49'-2'1639,"-48"2"-773,3 4-416,-3-4-439,-1 0 0,0 0 0,0 0 0,1 0 0,-1 1 0,0-1 0,1 0 0,-1 0 0,0 0 0,0 0 0,1 1 0,-1-1 0,0 0 0,0 0 0,0 1 0,1-1 0,-1 0 0,0 0 0,0 1 0,0-1-1,0 0 1,0 1 0,0-1 0,1 0 0,-1 0 0,0 1 0,0-1 0,0 0 0,0 1 0,0-1 0,0 0 0,0 1 0,0-1 0,0 0 0,-1 1 0,1-1 0,0 0 0,0 0 0,0 1 0,0-1 0,0 0 0,0 1 0,-1-1 0,1 0 0,0 0-1,0 1 1,0-1 0,-1 0 0,1 1 0,-8 20 335,1 2-1,2-1 0,0 1 0,1 0 0,1 0 1,0 31-1,12 139 455,-9-189-775,2 17 81,9 67 264,-11-84-349,1 0 1,0 1-1,1-1 0,-1 0 0,1 0 0,0 0 0,0 0 1,0-1-1,0 1 0,1 0 0,-1-1 0,1 1 0,0-1 1,0 0-1,0 0 0,6 4 0,-6-6-15,-1-1 1,1 1-1,0 0 1,0-1-1,0 0 0,0 1 1,0-1-1,0 0 1,0 0-1,0-1 0,0 1 1,0-1-1,0 0 1,-1 1-1,1-1 0,0 0 1,0-1-1,-1 1 1,1 0-1,-1-1 0,1 1 1,-1-1-1,1 0 1,-1 0-1,0 0 0,3-3 1,6-6-7,0-1 1,-1 1 0,14-22-1,4-13-19,-2-1-1,26-66 1,-11 22-5,-36 71 23,-5 20 2,0 0 0,0-1-1,0 1 1,0 0-1,0 0 1,-1 0-1,1-1 1,0 1-1,0 0 1,0 0-1,0 0 1,0-1-1,0 1 1,-1 0-1,1 0 1,0 0-1,0 0 1,0-1-1,-1 1 1,1 0-1,0 0 1,0 0-1,0 0 1,-1 0-1,1 0 1,0 0-1,0 0 1,-1 0-1,1 0 1,0 0-1,0-1 1,0 1-1,-1 0 1,1 1-1,0-1 1,0 0-1,-1 0 1,1 0-1,-1 0 1,0 1 2,-1 0 0,0 0 1,1 0-1,-1 0 0,0 0 0,1 0 1,0 1-1,-1-1 0,1 0 0,0 1 1,-1-1-1,1 1 0,0 0 0,0-1 1,0 1-1,1 0 0,-2 3 0,-2 8 37,0 1-1,1-1 0,1 1 0,0 0 0,1 0 0,2 27 1,14 88 334,-9-88-208,14 95 276,2 5 10,-6 0-1,-3 168 0,-14-290-420,0 1 0,-2 0-1,0-1 1,-2 0 0,0 1 0,-1-2-1,0 1 1,-2-1 0,0 0 0,-1 0-1,-17 23 1,20-32-137,-2 1 1,1-2-1,-2 1 0,1-1 0,-1 0 0,0-1 1,0 0-1,-1 0 0,0-1 0,-1 0 0,1-1 1,-1 0-1,0-1 0,0 0 0,0-1 0,-1 0 1,1-1-1,-1 0 0,1 0 0,-16-1 0,10-2-883,0 0 0,0-1 0,0 0 0,0-1 0,1-1 0,0-1 0,0-1 0,0 0 0,0-1 0,-23-14 0,7 0-2083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3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2620,'16'-20'2270,"-5"7"784,-10 14-2981,0 0 1,-1 1-1,1-1 1,-1 0-1,1 1 0,-1-1 1,1 1-1,-1-1 1,0 0-1,0 1 1,0-1-1,0 1 0,0-1 1,0 1-1,0-1 1,-1 3-1,5 53 1216,16 96-1,-6-67-749,4 110 120,-8 225 0,-10-415-687,4 24-846,-1-5-3606,0-50-1908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3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5489,'-1'-21'-327,"3"-50"-267,-2 67 681,0 0-1,1 0 0,-1 0 0,1 1 1,0-1-1,0 0 0,1 0 0,-1 1 1,1-1-1,0 1 0,-1-1 0,2 1 1,3-5-1,-2 4 59,1 2 0,0-1 0,0 1 0,0-1 0,0 2 0,1-1 0,-1 0 0,0 1 0,1 0 0,-1 0 1,1 1-1,-1-1 0,1 1 0,-1 1 0,1-1 0,7 2 0,13 2 433,49 14 1,-56-13-305,0 2 0,-1 0 1,0 1-1,0 0 0,-1 2 0,27 18 1,-38-24-176,0 1 0,-1 0 0,1 0 0,-1 0 1,0 1-1,-1 0 0,1 0 0,-1 0 1,0 0-1,-1 0 0,1 1 0,-1 0 1,-1 0-1,1 0 0,-1 0 0,0 0 1,-1 0-1,0 1 0,0-1 0,0 14 1,-3-6-8,-1-1 1,0 1 0,-1 0-1,0-1 1,-1 1 0,-1-1-1,0-1 1,-1 1 0,-1-1 0,0 0-1,0-1 1,-1 0 0,-15 15-1,2-4-646,-2 0 0,0-2-1,-1 0 1,-1-2 0,-36 20-1,48-34-527,-8 7-4109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5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3352,'9'-17'774,"-1"0"0,9-28-1,-9 23 1461,-5 28 481,8 18-1229,-10-24-1326,5 13 1039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329 104 2504,'36'-20'3225,"-32"19"-3008,-1 0 0,1-1 0,-1 1 1,1-1-1,-1 0 0,0 0 0,0 0 1,0 0-1,0-1 0,0 1 0,0-1 1,3-4-1,-5 6-187,-1 0 0,0-1 0,-1 1 0,1 0 0,0 0-1,0 0 1,0 0 0,-1 0 0,1 0 0,0 0 0,-1 0 0,1 0 0,-1 0 0,1 0 0,-1 0 0,0 0 0,1 0 0,-1 0 0,0 0 0,1 0 0,-1 1 0,0-1 0,0 0 0,0 1-1,0-1 1,0 1 0,0-1 0,0 1 0,0-1 0,0 1 0,-2-1 0,-33-15 491,29 14-408,0 0 0,0 0 0,0 1 1,-1 0-1,1 0 0,0 1 0,-1 0 0,1 0 1,-1 1-1,1 0 0,0 0 0,-1 1 1,1 0-1,-8 3 0,4 0-9,0 0-1,0 1 1,1 0-1,-1 1 1,1 0-1,1 1 0,-18 17 1,12-8-26,0 1 1,1 0-1,1 1 0,1 0 1,1 1-1,1 0 0,0 1 1,-12 41-1,18-43-41,0 0 0,1 0 0,1 0 0,1 0 0,1 1 0,0-1 0,2 0 0,0 0 0,1 0 0,1 0 0,1-1 0,0 1 0,2-1 0,0 0 0,1-1 0,0 0 0,2 0-1,0-1 1,0 0 0,2 0 0,0-1 0,1-1 0,0 0 0,1-1 0,1-1 0,0 0 0,0-1 0,1 0 0,24 11 0,-23-13-114,0-1-1,0-1 1,1-1-1,0 0 1,0-1 0,23 2-1,-32-6-230,-1 0 0,0-1 0,1 0 0,-1-1 0,0 0 0,1 0 0,7-3 0,-10 2-293,0 0 1,0-1-1,-1 1 0,1-1 1,-1 0-1,1-1 1,-1 1-1,0-1 0,0 0 1,6-7-1,4-8-2302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3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7 109 7093,'4'-8'135,"0"0"0,0 0 1,-1 0-1,-1-1 1,1 1-1,-1-1 0,-1 0 1,0 1-1,0-1 1,-1-15-1,-1 31 2813,-16 77-422,8 38-1826,5-1 1,17 175-1,-6-273-2837,4-17-2004,-9-7 3832,0 0 0,-1 0 0,1 0 1,0 0-1,-1 0 0,1-1 1,-1 1-1,1 0 0,-1-1 0,1 1 1,-1-1-1,0 0 0,0 1 1,0-1-1,0 0 0,0 0 0,1-3 1,7-14-2158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3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6369,'3'-3'150,"0"-1"-1,-1 1 1,1 0 0,1 0 0,-1 0 0,0 1 0,1-1 0,-1 1 0,5-3 0,-6 5 320,26 12 909,-26-9-1254,1 0 0,-1 0 0,0 0 1,0 0-1,0 1 0,-1-1 0,1 1 0,-1-1 0,0 1 1,0 0-1,0-1 0,0 1 0,0 4 0,2 58 574,-2-43-433,1 46 154,14 165 929,-11-203-1490,0 0 0,2-1 0,1 0 0,2 0 0,18 39 0,7-14-2378,-17-36-3542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3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6577,'-28'4'178,"0"1"1,-36 11 0,-23 4 2684,84-19-1864,37 0-478,-4 1-308,-21-2-189,298-10 927,-219 11-2522,130 19 0,-216-20 1520,4 1-490,0-1 0,0 1 0,0 1 1,0-1-1,0 1 0,-1 0 0,1 1 1,0-1-1,9 7 0,-5 2-1686</inkml:trace>
  <inkml:trace contextRef="#ctx0" brushRef="#br0" timeOffset="1">73 337 6057,'-1'1'31,"-42"18"390,42-19-315,-1 1 1,0 0-1,0 0 0,0 0 1,0 0-1,1 0 0,-1 1 1,1-1-1,-1 0 0,1 1 1,-1-1-1,1 1 0,0-1 1,-1 1-1,1 0 0,0 0 0,-1 3 1,6-3 44,1-1-1,-1 1 1,1-1 0,-1 0 0,1 0-1,7 0 1,43 0 485,102-12-1,-56 2-384,90 0-255,13-2-1984,-69 0-2684,-96 8 2192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3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241 151 6613,'15'-1'189,"-1"-2"1,1 0 0,-1-1 0,28-11-1,-40 14-140,0 0-1,0 0 1,0-1-1,0 1 1,0 0-1,0-1 1,0 1-1,-1-1 1,1 0-1,0 0 0,-1 0 1,0 1-1,1-1 1,-1-1-1,0 1 1,2-4-1,-3 4 2,0 0-1,0-1 1,0 1-1,0-1 0,0 1 1,0-1-1,-1 1 1,1 0-1,-1-1 1,0 1-1,0 0 1,0-1-1,0 1 0,0 0 1,0 0-1,0 0 1,-1 0-1,1 0 1,-1 0-1,-2-2 1,1 0 14,0 1 0,-1-1 1,1 1-1,-1-1 1,0 1-1,0 0 1,0 1-1,0-1 1,0 1-1,-1 0 1,1 0-1,-1 0 1,0 0-1,1 1 1,-1 0-1,0 0 1,-5 0-1,2 1-4,1 0 1,0 0-1,-1 1 0,1 0 1,0 1-1,-1 0 0,1 0 1,0 0-1,0 1 0,-9 5 1,2 0 1,0 1-1,1 0 1,0 1 0,1 0 0,0 1 0,1 0-1,0 1 1,0 0 0,-16 26 0,20-25-16,1 0 1,0 0 0,0 0-1,1 1 1,1 0-1,1 0 1,0 0 0,-2 27-1,4-37-31,1-1 0,1 1 0,-1 0 1,0 0-1,1 0 0,0 0 0,0-1 0,0 1 0,0 0 0,1-1 0,-1 1 1,1-1-1,0 1 0,0-1 0,4 5 0,-3-5-7,0-1-1,1 0 1,-1 1-1,0-1 1,1-1-1,-1 1 1,1 0-1,-1-1 1,1 0-1,0 0 1,0 0-1,0 0 1,-1-1-1,1 1 1,0-1-1,0 0 1,0 0-1,7-1 1,-5 0-22,1 0 1,-1-1-1,1 0 1,-1 0-1,0 0 1,1-1-1,-1 0 1,0 0-1,-1 0 1,1-1-1,-1 0 1,1 0-1,-1 0 1,0-1-1,-1 1 0,1-1 1,-1-1-1,0 1 1,0 0-1,0-1 1,-1 0-1,0 0 1,0 0-1,-1 0 1,1-1-1,-1 1 1,-1 0-1,2-10 1,-2 10-607,-1 0 0,1 1 0,-1-1 0,-1 0 0,1 0 0,-1 0 0,0 1 0,0-1 0,-1 0 0,0 1 0,0-1 0,-5-10 0,4 11-1742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3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565 320 6005,'17'-5'191,"-1"-1"0,0 0 1,-1-2-1,1 1 0,25-19 1,-38 24-148,-1 0 0,1 0 0,-1 0 0,0-1 0,0 1 0,0 0 0,0-1 0,0 0 1,0 1-1,-1-1 0,1 0 0,-1 0 0,0 0 0,0 0 0,0 0 0,0 0 0,-1 0 0,1 0 0,-1 0 0,1-1 1,-1 1-1,0 0 0,-1 0 0,1 0 0,0 0 0,-1 0 0,0-1 0,0 1 0,0 0 0,0 0 0,0 0 0,0 1 1,-1-1-1,0 0 0,1 0 0,-1 1 0,0-1 0,0 1 0,-4-4 0,-5-6 77,-1 0 1,-1 1-1,0 0 0,0 1 0,-1 0 0,-1 1 1,1 1-1,-1 0 0,-1 1 0,1 1 1,-23-6-1,9 4 86,0 1 0,0 1 1,0 2-1,-1 1 1,-49 1-1,67 2-101,-1 1-1,1 1 1,0 0-1,-1 0 1,1 2 0,0-1-1,1 1 1,-1 1-1,1 0 1,-12 8-1,15-8-14,0 1 0,1 0 0,0 0 0,0 1-1,0 0 1,1 0 0,0 1 0,1 0-1,0 0 1,0 0 0,0 0 0,1 1 0,-5 16-1,-1 8 218,2 1 0,1 0 1,1 1-1,-1 58 0,13 145 728,-3-156-812,-9 591 616,-6-480-4004,14-168 1742,3-13-1016,-5-12 2257,1 0-1,-1 0 1,0 0 0,1 0 0,-1 1 0,1-1 0,-1 0-1,0 0 1,1 0 0,-1 0 0,0 0 0,1 0 0,-1 0 0,1 0-1,-1 0 1,0 0 0,1 0 0,-1-1 0,0 1 0,1 0 0,-1 0-1,0 0 1,1 0 0,-1-1 0,0 1 0,1 0 0,-1 0 0,0-1-1,0 1 1,1 0 0,-1 0 0,0-1 0,16-13-2649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3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563 123 6653,'3'-4'41,"0"0"1,0 0 0,-1-1 0,0 1-1,0 0 1,0-1 0,0 0 0,-1 1 0,1-1-1,0-7 1,-3 10 12,1 0 0,-1 0-1,0 0 1,1 1 0,-1-1 0,0 0-1,0 1 1,0-1 0,0 0 0,-1 1-1,1-1 1,0 1 0,-1 0 0,1-1-1,-1 1 1,1 0 0,-1 0 0,1 0-1,-1 0 1,0 0 0,1 0 0,-1 1-1,0-1 1,0 1 0,0-1 0,0 1 0,0-1-1,0 1 1,-2 0 0,-57-12 544,0 4 0,0 1 0,-63 3 0,-10 4-3061,61 0-1119,45 0 366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3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4436,'43'-33'3441,"-42"32"-3040,25 5 2274,-23-1-2571,0-1 0,0 1 0,0-1 0,0 1 0,-1 0 0,1 0 0,-1 1 0,0-1 0,0 0 0,0 1 0,0-1 0,0 1 0,-1-1 0,2 8 0,9 56 439,-10-50-387,10 81 294,-4 2 0,-10 172 1,-3-242-453,5-29-5,0 0 1,-1 0-1,1 1 0,0-1 0,0 0 0,-1 0 1,1 0-1,-1 0 0,1 0 0,-1 0 0,1 0 1,-1 0-1,0 0 0,0 0 0,1 0 1,-1 0-1,0 0 0,0 0 0,0-1 0,-1 2 1,1-2 0,0-1 1,1 0 0,-1 1-1,0-1 1,1 1 0,-1-1-1,1 0 1,-1 1 0,1-1-1,-1 0 1,1 0 0,-1 0-1,1 1 1,0-1 0,0 0-1,-1 0 1,1 0 0,0 0-1,0 1 1,0-1 0,0 0-1,0 0 1,0 0 0,0-1-1,-1-26-60,1 25 52,1-13-6,1 0 0,1 1 0,0-1 1,1 0-1,0 1 0,2 0 0,0 0 0,0 1 0,10-17 0,8-9-23,53-67 1,-46 66 31,-7 8 21,2 2 0,37-36 0,-62 66-6,0-1 0,0 1 0,1 0 1,-1-1-1,1 1 0,-1 0 0,1 0 0,-1 0 0,1 1 0,-1-1 0,1 0 1,0 0-1,0 1 0,-1-1 0,1 1 0,0 0 0,0-1 0,0 1 1,-1 0-1,1 0 0,0 0 0,0 0 0,0 0 0,0 1 0,-1-1 1,3 1-1,-1 1 0,-1 0-1,1 0 1,-1 0 0,0 0 0,0 0 0,1 0 0,-1 0-1,-1 1 1,1-1 0,0 1 0,-1 0 0,1 0 0,-1-1-1,1 4 1,5 13 17,-1 1 0,-1-1-1,4 32 1,-9-49-17,39 337-1001,-39-339 905,-1 1 1,1-1-1,0 1 1,0-1-1,1 1 1,-1 0-1,0-1 1,0 1-1,0-1 1,0 1-1,0-1 1,0 1 0,1-1-1,-1 1 1,0-1-1,1 1 1,-1-1-1,0 1 1,1-1-1,-1 1 1,0-1-1,1 0 1,-1 1-1,1-1 1,-1 0 0,1 1-1,-1-1 1,1 0-1,-1 1 1,1-1-1,-1 0 1,1 0-1,-1 0 1,1 1-1,-1-1 1,1 0-1,-1 0 1,1 0 0,0 0-1,-1 0 1,1 0-1,-1 0 1,2-1-1,-1 1-256,1-1-1,0 0 0,0 0 0,-1 0 1,1 0-1,-1-1 0,1 1 1,-1 0-1,1-1 0,-1 1 0,0-1 1,2-2-1,6-12-2436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3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6981,'2'-1'80,"0"0"1,-1 1 0,1-1-1,1 0 1,-1 1-1,0 0 1,0-1 0,0 1-1,0 0 1,0 0 0,0 0-1,0 0 1,0 0 0,0 1-1,1-1 1,-1 1-1,0-1 1,0 1 0,0 0-1,0-1 1,-1 1 0,1 0-1,0 1 1,0-1-1,0 0 1,-1 0 0,1 1-1,-1-1 1,1 1 0,-1-1-1,0 1 1,1 0 0,-1-1-1,0 1 1,0 0-1,0 0 1,0 0 0,-1 0-1,2 4 1,1 7 184,-1 1-1,0 0 1,-1 0 0,-1 0 0,-1 16-1,1 8 112,1 5-2,2 1 0,3-1-1,1 0 1,2 0 0,1-1-1,3 0 1,29 64-1,-41-102-361,1-1 0,-1 0-1,1 0 1,0 0 0,0 0-1,0 0 1,1 0 0,-1 0 0,1-1-1,-1 1 1,1-1 0,0 0-1,0 0 1,0 0 0,0 0-1,0 0 1,0-1 0,1 1-1,-1-1 1,1 0 0,-1 0-1,1 0 1,4 0 0,-4-1-25,0-1 1,0 0-1,-1 0 1,1 0-1,0 0 0,-1 0 1,1-1-1,-1 0 1,1 0-1,-1 0 1,0 0-1,0 0 0,0 0 1,0-1-1,0 0 1,-1 1-1,1-1 1,-1 0-1,1 0 0,-1 0 1,0-1-1,1-3 1,14-23-155,-2-2 1,-2 0 0,16-54-1,18-111-287,-34 138 323,0-9 154,-13 68 10,-1 3-20,0 0-1,0 1 1,0-1 0,0 1-1,0-1 1,1 1 0,-1 0 0,1-1-1,0 1 1,0 0 0,1 4-1,-1-4 19,5 80 336,3 0-1,21 93 1,-17-110-249,-11-64-140,13 59-95,-13-59-45,-1-1 0,1 1 1,0 0-1,0 0 0,0-1 0,1 1 1,-1-1-1,1 1 0,-1-1 0,1 0 1,0 1-1,0-1 0,0 0 0,0 0 0,0 0 1,1-1-1,-1 1 0,3 1 0,-3-3-170,0 0 0,0 0 0,0-1 0,0 1 0,-1-1 0,1 1 0,0-1 0,0 0 0,-1 1 0,1-1 0,0 0 0,-1 0 0,1 0 0,-1-1 0,1 1 0,-1 0 0,0 0 0,1-1 0,-1 1 0,0-1 0,2-2 0,6-7-2652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3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6897,'8'-8'52,"-5"6"103,-1-1 1,1 0-1,0 1 0,0-1 1,1 1-1,-1 0 1,7-3-1,-8 4 178,23 24 1122,-12 8-653,-1 0 0,-2 1 0,13 64 0,2 104 360,-23-183-1055,-1 7-9,-5-21-11,2-7-82,1 1 1,0 0 0,0-1 0,0 1-1,1-1 1,-1 0 0,1 1-1,0-1 1,0-3 0,1-17-15,1 1 0,1-1 0,0 1 1,2 0-1,1 0 0,1 0 0,1 1 1,1 0-1,1 0 0,0 1 0,2 1 1,1 0-1,27-34 0,-34 47-190,1 1 1,-1 0-1,1 1 0,0-1 1,1 1-1,-1 1 1,1 0-1,0 0 0,0 0 1,13-3-1,-6 3-1043,-1 2-1,1 0 0,-1 0 1,1 1-1,23 2 1,-9 2-1838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3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352 101 6925,'4'-1'-10,"0"0"0,-1-1 0,1 1 0,0-1 0,-1 0 0,0 0 0,1-1 1,-1 1-1,0-1 0,0 1 0,0-1 0,-1 0 0,1 0 0,-1 0 0,4-6 0,-6 8 39,1 0-1,-1-1 0,0 1 1,1 0-1,-1 0 1,0 0-1,0 0 0,0 0 1,0-1-1,0 1 0,0 0 1,0 0-1,0 0 0,0 0 1,-1-1-1,1 1 1,0 0-1,-1 0 0,1 0 1,-1 0-1,0-1 0,-1 0 21,0 0-1,0 0 0,0 0 1,0 0-1,0 0 0,0 1 0,0-1 1,-1 1-1,1 0 0,-1-1 1,1 1-1,-5-1 0,0 0 4,0 0 1,0 0-1,0 0 0,0 1 0,-1 1 0,1-1 1,0 1-1,0 0 0,-1 1 0,1-1 1,0 2-1,0-1 0,0 1 0,0 0 0,0 0 1,0 1-1,0 0 0,1 0 0,-1 0 1,1 1-1,0 0 0,0 1 0,0-1 0,1 1 1,0 0-1,0 0 0,0 1 0,0 0 1,1-1-1,0 2 0,0-1 0,1 0 0,-1 1 1,1-1-1,1 1 0,-1 0 0,1 0 1,1 0-1,-1 0 0,1 1 0,0-1 0,1 0 1,0 0-1,0 1 0,1 7 0,5 6 61,0 0 1,1 0-1,1-1 0,1-1 0,20 35 0,-17-35 16,-1 1 0,-1 0 1,-1 1-1,-1 0 0,5 23 0,-12-38-123,-1 0-1,0 0 1,0 0 0,0 1 0,-1-1-1,0 0 1,-1 0 0,1 0 0,-1 0 0,0 0-1,0 0 1,-1-1 0,0 1 0,0-1 0,0 1-1,-1-1 1,1 0 0,-1-1 0,0 1-1,-1-1 1,-7 7 0,-7 6-500,-2-1 0,0-1-1,-38 21 1,48-29-432,0-2 0,0 0 0,0 0 0,0-1 0,-20 4 0,15-7-1686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6821,'18'-20'748,"-1"0"1,-1-1-1,17-28 1,-33 49-708,0 0 0,0 0 0,0 0 1,0 0-1,1 0 0,-1 0 0,0 0 0,0-1 1,0 1-1,0 0 0,0 0 0,1 0 0,-1 0 0,0 0 1,0 0-1,0 0 0,0 0 0,0 0 0,1 0 1,-1 0-1,0 0 0,0 0 0,0 0 0,0 0 1,0 0-1,1 0 0,-1 0 0,0 1 0,0-1 0,0 0 1,0 0-1,0 0 0,0 0 0,1 0 0,-1 0 1,0 0-1,0 0 0,0 0 0,0 1 0,0-1 0,0 0 1,0 0-1,0 0 0,0 0 0,1 0 0,-1 0 1,0 1-1,0-1 0,0 0 0,0 0 0,0 0 1,0 0-1,0 0 0,0 1 0,0-1 0,0 0 0,0 0 1,0 0-1,0 0 0,0 1 0,-1-1 0,5 12-128,-4-11 369,3 45 483,-3 0-1,-2 0 0,-9 59 1,-3 42-299,11-65-195,4 0 1,22 160-1,-21-227-258,6 34 9,-8-48-22,0 0-1,0 0 1,1 1-1,-1-1 1,0 0 0,1 0-1,-1 1 1,1-1-1,-1 0 1,1 0 0,-1 0-1,1 0 1,0 0 0,0 1-1,0-2 1,0 1-1,-1 0 1,1 0 0,0 0-1,1 0 1,-1 0-1,0-1 1,0 1 0,0-1-1,0 1 1,2 0 0,-2-1-30,18-31-17,-16 15 42,54-199-38,-49 191 54,1 1 0,2 1-1,0 0 1,1 0-1,0 1 1,32-37 0,-43 56-6,0 0 0,0 0 1,1 1-1,-1-1 0,1 0 1,-1 1-1,1-1 0,0 1 1,0 0-1,0 0 0,0-1 1,0 1-1,0 0 1,0 1-1,0-1 0,0 0 1,0 1-1,0-1 0,0 1 1,0-1-1,1 1 0,-1 0 1,0 0-1,0 0 0,1 0 1,-1 1-1,0-1 0,3 1 1,-2 1 7,0 0-1,0 0 1,-1 1 0,1-1-1,0 1 1,-1-1 0,1 1 0,-1 0-1,0 0 1,0 0 0,0 0-1,-1 0 1,1 0 0,-1 1 0,1-1-1,0 6 1,34 105 140,-10-27 104,60 135-1,-76-198-302,-8-18-144,0-1 1,0 1 0,0-1 0,1 0 0,-1 1-1,1-1 1,1 0 0,-1-1 0,1 1-1,-1-1 1,1 1 0,9 6 0,-12-11-105,0 0 0,0 0 1,0 0-1,0 0 0,0 0 1,0-1-1,0 1 0,0 0 0,0-1 1,0 1-1,0-1 0,0 1 1,0-1-1,0 1 0,0-1 0,0 0 1,-1 1-1,1-1 0,0 0 1,-1 0-1,1 1 0,0-1 1,-1 0-1,1 0 0,-1 0 0,1 0 1,-1 0-1,0 0 0,1 0 1,-1 0-1,0 0 0,1 0 1,-1 0-1,0-1 0,0-11-2977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3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1 467 6269,'161'8'683,"-94"-3"9,78-4 0,-121-2-609,-1-2-1,0 0 1,0-2-1,0-1 1,0 0-1,-1-2 1,25-12-1,-30 12-38,-1-2 0,-1 0 0,0 0-1,0-2 1,-1 0 0,0 0 0,-1-1-1,0-1 1,-1 0 0,15-25 0,-21 30 6,-1 0-1,0-1 1,0 0 0,-1 1-1,0-1 1,-1-1 0,0 1 0,-1 0-1,0-1 1,-1 0 0,0 1-1,0-1 1,-1 0 0,-1 1 0,1-1-1,-2 0 1,0 1 0,0-1 0,-6-17-1,7 25-23,0 0-1,0 1 1,-1-1-1,1 0 1,-1 0-1,1 1 1,-1-1-1,0 1 1,0 0-1,0-1 1,0 1-1,0 0 1,0 0-1,-1 0 1,1 0-1,-1 1 1,1-1-1,-1 1 1,0-1-1,1 1 1,-1 0-1,0 0 1,0 0-1,0 0 1,0 1-1,0-1 1,0 1-1,0 0 1,0 0-1,0 0 1,0 0-1,0 1 1,0-1-1,0 1 1,0-1-1,0 1 1,0 0-1,0 0 1,-3 2-1,-1 0 8,1 1 0,0-1 0,0 1 0,0 0 0,0 1 0,1-1-1,0 1 1,-1 0 0,2 0 0,-1 1 0,1-1 0,0 1 0,0 0 0,0 0-1,1 1 1,-3 6 0,3-3-22,0 1 0,0 0 0,2 0-1,-1 0 1,1 0 0,1 0 0,0 0 0,0 0-1,1 0 1,1 0 0,0 0 0,0 0 0,1 0 0,1-1-1,-1 1 1,2-1 0,-1 0 0,1 0 0,1 0-1,0-1 1,0 0 0,1 0 0,14 14 0,-8-11-202,1 1 0,0-2 0,1 0 0,0-1 1,1 0-1,0-1 0,0-1 0,1-1 1,0 0-1,0-1 0,1-1 0,-1 0 0,30 3 1,-5-5-2142,83-4 0,-62-6-788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3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375 158 6793,'5'-5'-42,"0"-1"1,-1 0-1,1 1 1,-1-2-1,0 1 1,-1 0-1,0-1 1,0 1-1,0-1 1,3-11-1,-6 15 92,0 1-1,0-1 0,0 0 1,0 1-1,0-1 1,0 1-1,-1-1 0,1 1 1,-1-1-1,0 1 0,1-1 1,-1 1-1,0-1 0,-1 1 1,1 0-1,0 0 1,-1 0-1,1 0 0,-1 0 1,0 0-1,0 0 0,1 0 1,-1 0-1,0 1 0,0-1 1,-1 1-1,1-1 1,0 1-1,-1 0 0,1 0 1,0 0-1,-1 0 0,-3 0 1,-4-2 37,1 1 1,-1 0 0,0 0-1,1 1 1,-1 0-1,0 1 1,0 0 0,0 1-1,1 0 1,-1 0-1,0 1 1,1 0 0,-1 1-1,1 0 1,0 1 0,0 0-1,0 0 1,0 1-1,-12 8 1,16-9-66,0 0 1,0-1-1,1 2 1,-1-1-1,1 0 1,0 1-1,1 0 1,-1 0-1,1 0 0,0 0 1,0 0-1,0 1 1,1 0-1,0-1 1,0 1-1,0 0 1,1 0-1,0 0 0,0 0 1,0 0-1,1 0 1,0 0-1,0 0 1,0 0-1,1 0 1,0 0-1,1 0 0,-1 0 1,1 0-1,0 0 1,0 0-1,5 7 1,4 6 27,2 0 1,0-1 0,1 0 0,1-1-1,1-1 1,32 27 0,30 33 766,-77-75-790,1 1 0,-1-1 1,0 1-1,0-1 0,0 1 1,0 0-1,0-1 0,0 1 0,0 0 1,-1 0-1,1 0 0,-1 0 1,1 0-1,-1 0 0,0 0 0,1 0 1,-1 0-1,0 0 0,-1 0 1,1-1-1,0 1 0,-1 4 1,-1-2 9,1-1 0,-1 1 0,0 0 0,-1-1 0,1 1 0,0-1 1,-1 1-1,0-1 0,0 0 0,-4 3 0,-8 6 31,0-1-1,0-1 1,-31 15 0,21-13-305,-1-1 1,-27 9 0,-5-10-1735,53-10 1382,1 1 0,-1-2 0,0 1 0,0-1 0,0 1 0,1-1 0,-1-1 0,-8-2 0,3-2-2561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4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58 172 3200,'-53'-2'4648,"49"0"-1690,33-2-2128,375-30 995,259-25-1028,-543 47-498,289-36 1064,-397 42-1811,-3 2-2201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4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3272,'5'-7'459,"-1"1"-1,2-1 0,-1 1 0,1 0 0,9-7 1,-9 7-164,0 1 0,0 0 0,-1-1 0,1 0 0,5-10 0,-11 15-262,0 1-1,1 0 1,-1-1-1,0 1 1,0-1-1,0 1 1,1 0-1,-1 0 1,0-1-1,0 1 1,0 0-1,1-1 1,-1 1-1,0 0 1,1 0 0,-1-1-1,0 1 1,1 0-1,-1 0 1,0 0-1,1 0 1,-1-1-1,0 1 1,1 0-1,-1 0 1,1 0-1,-1 0 1,0 0-1,1 0 1,-1 0 0,1 0-1,-1 0 1,0 0-1,1 0 1,-1 0-1,0 0 1,1 0-1,-1 1 1,1-1-1,-1 0 1,0 0-1,1 0 1,-1 1-1,0-1 1,1 0-1,-1 0 1,0 1 0,0-1-1,1 0 1,-1 0-1,0 1 1,0-1-1,1 0 1,-1 1-1,0-1 1,0 0-1,0 1 1,0-1-1,0 1 1,1-1-1,-1 0 1,0 1 0,0-1-1,0 0 1,0 1-1,0-1 1,0 1-1,0 0 1,8 28 581,-8-29-535,26 102 969,5-2 0,54 120 0,-20-52-441,-14-47-249,-51-120-355,0 0 0,1 0 0,-1 0 0,1 0 0,-1-1 0,1 1 0,-1 0 0,1 0 0,-1 0 0,1-1 0,0 1 0,0 0 0,-1-1 0,1 1 0,0-1 0,0 1 0,0-1 0,-1 1 1,1-1-1,0 0 0,0 1 0,0-1 0,0 0 0,0 1 0,0-1 0,0 0 0,0 0 0,0 0 0,0 0 0,0 0 0,0 0 0,0 0 0,0-1 0,0 1 0,0 0 0,0 0 0,-1-1 0,1 1 0,0-1 0,0 1 1,0-1-1,0 1 0,0-1 0,-1 1 0,1-1 0,0 0 0,-1 1 0,1-1 0,0 0 0,-1 0 0,1 1 0,0-2 0,38-48 34,-35 43-29,40-65 26,-4-2 0,48-121 0,-37 77-34,-33 76-225,-5 10 98,22-37-1,-29 60-947,0 0-1,0 1 1,1-1-1,13-11 1,-8 11-3456,-6 5 1628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4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394 180 6797,'6'0'44,"-1"1"1,1 0-1,0-1 1,0 0-1,0 0 1,-1-1-1,1 0 1,0 0-1,0 0 1,-1-1-1,11-4 1,-14 5-21,0 0 0,0 0 0,0-1 0,0 1 0,-1-1 0,1 1 0,-1-1 0,1 0 0,-1 0 0,0 0 0,1 1 0,-1-1 1,0 0-1,0 0 0,0-1 0,-1 1 0,1 0 0,0 0 0,-1 0 0,0-1 0,1 1 0,-1 0 0,0 0 0,0-1 0,0 1 0,0 0 0,-1 0 0,1-1 0,-1 1 1,1 0-1,-1 0 0,0 0 0,-1-4 0,0 1 43,0-1 0,0 0-1,-1 1 1,0-1 0,0 1 0,0 0 0,0 0 0,-1 0 0,0 1 0,0-1 0,0 1-1,-1 0 1,0 0 0,1 0 0,-1 1 0,0 0 0,-1 0 0,1 0 0,-1 0 0,1 1-1,-1 0 1,0 0 0,1 0 0,-1 1 0,0 0 0,0 0 0,0 1 0,0-1 0,-8 2-1,1 0 3,1 0 0,-1 1 0,0 1 0,1 0-1,0 0 1,-1 1 0,2 1 0,-1 0-1,0 1 1,1 0 0,0 1 0,0 0 0,-9 9-1,2 0-6,1 1 0,0 1 1,2 0-1,0 1 0,1 1 0,1 0 0,0 1 0,-11 28 0,19-39-35,1 0-1,0 1 1,0 0 0,1 0 0,1 0-1,0 0 1,0 0 0,1 0 0,1 0-1,-1 1 1,2-1 0,0 0 0,0 0-1,1 0 1,0 0 0,1 0 0,0 0-1,1 0 1,8 16 0,-10-23-21,1 0 0,-1-1 1,0 1-1,1-1 0,0 1 0,0-1 1,0 0-1,0 0 0,1-1 0,-1 1 1,1-1-1,-1 1 0,1-1 1,0 0-1,0 0 0,0-1 0,0 1 1,7 0-1,-5-1-2,1-1 0,-1 0 0,0 0 1,0 0-1,0-1 0,0 0 0,0 0 0,0-1 1,0 0-1,0 0 0,9-5 0,3-2-1,0-2 1,-1 0-1,-1-1 0,0-1 1,-1 0-1,24-27 0,-8 1 37,-1-2 0,-2 0-1,-2-2 1,-2-2-1,-2 0 1,20-57-1,-31 157 599,-5-30-472,1 7-54,1 0-1,2-1 0,1 0 1,1-1-1,2-1 0,1 0 1,1 0-1,2-2 0,34 43 1,-48-66-242,0 0 1,0 0-1,1-1 0,0 0 1,-1 0-1,1 0 1,0 0-1,0-1 1,1 0-1,-1 0 0,0 0 1,1 0-1,-1-1 1,1 0-1,0 0 1,-1-1-1,1 0 1,0 0-1,-1 0 0,1 0 1,0-1-1,9-2 1,-8 0-463,0 1 1,1-1-1,-1 0 1,0 0-1,0-1 1,-1 1-1,1-2 1,-1 1-1,0-1 1,7-6-1,3-6-2664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4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7285,'2'-7'246,"0"0"0,0 0 0,1 0 0,0 0 0,1 1 0,0-1 0,0 1 0,5-6 1,-9 11-204,1 1 0,0 0 0,0-1 0,-1 1 0,1 0 1,0 0-1,0 0 0,-1-1 0,1 1 0,0 0 1,0 0-1,-1 0 0,1 0 0,0 0 0,0 1 1,-1-1-1,1 0 0,0 0 0,0 0 0,-1 1 1,1-1-1,0 0 0,-1 1 0,1-1 0,0 1 0,-1-1 1,1 0-1,0 1 0,-1 0 0,1-1 0,-1 1 1,1-1-1,-1 1 0,1 0 0,-1-1 0,0 1 1,1 0-1,-1-1 0,0 1 0,1 0 0,-1 0 1,14 30 521,101 416 1761,-110-430-2282,-8-42-48,-2-29-12,5 39 6,1 0 1,1 0 0,0 0 0,1 0-1,1 0 1,0 1 0,0-1 0,2 1-1,0 0 1,1 1 0,0-1 0,16-21-1,-9 18-246,0 1-1,1 0 0,1 1 1,0 0-1,1 2 0,1 0 1,0 1-1,27-14 0,98-62-3731,-53 23 5211,-90 64-1160,1 0 0,0 0-1,0 0 1,0 0-1,0 1 1,0-1-1,0 0 1,0 0-1,1 1 1,-1-1-1,0 0 1,0 1-1,0-1 1,1 1 0,-1 0-1,0-1 1,1 1-1,-1 0 1,0 0-1,1 0 1,-1 0-1,0 0 1,1 0-1,-1 0 1,0 0-1,1 0 1,-1 1 0,0-1-1,0 1 1,1-1-1,-1 1 1,0-1-1,0 1 1,0 0-1,0-1 1,1 1-1,-1 0 1,0 0-1,0 0 1,-1 0 0,1 0-1,0 0 1,0 0-1,0 0 1,-1 0-1,1 1 1,-1-1-1,1 0 1,-1 0-1,1 0 1,0 2-1,2 10 103,0-1-1,-1 1 0,0 0 0,0 18 0,0-11 21,4 31 160,18 70 0,-19-100-287,2-1 1,0 0-1,1 0 0,1 0 0,1-1 0,15 22 1,-23-38-53,1 1 0,-1 0 1,1-1-1,0 0 0,0 0 1,1 0-1,-1 0 0,0 0 1,1 0-1,0-1 0,0 0 0,-1 0 1,1 0-1,1 0 0,-1 0 1,0-1-1,0 0 0,1 0 1,4 1-1,-4-2-2,1-1 0,-1 1 1,1-1-1,-1 0 0,1-1 0,-1 1 0,0-1 0,0 0 1,0 0-1,0-1 0,0 1 0,0-1 0,6-5 1,5-6 1,1 0 1,-2-2-1,0 0 1,-1-1-1,0 0 1,16-29-1,92-154 680,-121 199-336,-12 25-159,7-13-134,0 1 1,2 0-1,-1 0 0,2 0 1,-1 0-1,2 0 0,0 19 1,14 84 262,-14-114-317,91 412 770,-50-250-451,31 257-1,-70-395-310,-1 1-1,0-1 0,-2 1 1,-1-1-1,-2 1 0,0-1 0,-9 29 1,11-47-27,0 1 0,-1-1 0,0-1 0,0 1 0,-1 0-1,0-1 1,0 0 0,0 1 0,-1-2 0,0 1 0,0 0 0,0-1 0,-1 0 0,0 0 0,0-1 0,0 0 0,0 0 0,-1 0 0,0-1 0,0 0 0,0 0 0,0-1 0,0 1 0,0-2 0,0 1 0,-1-1 0,1 0 0,-15 0 0,11-2 1,-1 0 1,1 0-1,-1-1 1,1-1-1,0 1 1,0-2-1,0 0 1,1 0-1,-1-1 1,1 0-1,0-1 1,0 0-1,1-1 1,0 1-1,0-2 1,1 0-1,-1 0 1,2 0-1,-1-1 1,1 0-1,0 0 1,1-1-1,0 0 1,1 0-1,0 0 1,1-1-1,0 0 1,0 0-1,1 0 1,1 0-1,0 0 1,0-1-1,1 1 1,1 0-1,0-1 1,0 1-1,1-1 1,3-14-1,3 1 11,1 1-1,1 0 1,2 0-1,0 1 1,1 0-1,2 1 1,0 0-1,1 1 0,1 1 1,1 0-1,1 2 1,38-33-1,5 4 2,1 2 0,2 3 1,75-37-1,127-54-1050,-264 131 847,0 2 32,0-1 0,-1 1 0,1-1 1,-1 0-1,1 0 0,-1 1 0,1-1 1,-1 0-1,0 0 0,1-1 1,-1 1-1,0 0 0,0 0 0,0 0 1,0-1-1,0 1 0,0-1 0,0 1 1,1-3-1,-37 4-7767,19 5 5446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7:3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1 536,'0'0'3068,"-22"8"-4352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2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42 182 2276,'3'-23'108,"-3"-5"-324,-6-9-852,-10-5 692,-6-9 128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3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4624,'14'7'289,"0"0"-1,-1 0 0,-1 2 1,1-1-1,-1 2 1,-1-1-1,1 2 0,13 16 1,19 16 1304,-44-42-1559,1 0 0,0 0 0,0-1 0,1 1 0,-1 0 1,0-1-1,0 1 0,0-1 0,0 1 0,0-1 0,1 0 0,-1 1 0,0-1 0,0 0 1,1 0-1,-1 0 0,0 0 0,0 0 0,1 0 0,-1 0 0,0 0 0,0 0 1,1-1-1,-1 1 0,0 0 0,2-2 0,-3 2-26,1 0-1,-1-1 1,1 1 0,-1-1 0,1 1-1,-1 0 1,1-1 0,-1 1 0,1-1-1,-1 0 1,1 1 0,-1-1 0,0 1-1,0-1 1,1 0 0,-1 1 0,0-1-1,0 1 1,1-1 0,-1 0 0,0 1-1,0-1 1,0 0 0,0 1 0,0-1-1,0 0 1,0 0 0,0 1 0,-1-1-1,1 1 1,0-1 0,0 0 0,0 1-1,-1-1 1,1 0 0,0 1 0,-1-1-1,1 1 1,0-1 0,-1 1 0,1-1-1,-1 1 1,0-2 0,-2 1 8,1-1 1,0 1-1,-1-1 1,1 1-1,-1 0 1,1 0-1,-1 0 1,1 0-1,-1 1 1,0-1-1,0 1 1,1-1-1,-1 1 1,0 0 0,0 0-1,1 0 1,-1 1-1,0-1 1,1 1-1,-1-1 1,0 1-1,-4 2 1,-57 23 104,42-13-91,1 1 0,0 1 0,1 1 0,1 0 0,0 2 0,2 0 0,0 1 1,1 1-1,1 0 0,0 1 0,-18 37 0,28-48-15,1 1-1,0-1 1,0 1 0,1 0 0,0 0-1,1 0 1,1 0 0,-1 0-1,2 0 1,0 1 0,0-1-1,2 15 1,0-19-10,0 0 1,0 0-1,0 0 0,1 0 0,0 0 0,0 0 0,1-1 1,-1 1-1,2-1 0,-1 0 0,1 0 0,-1-1 0,2 1 1,-1-1-1,1 0 0,-1-1 0,1 1 0,1-1 1,8 5-1,9 2-17,1 0 1,0-2-1,1-1 1,0-1 0,0-2-1,0 0 1,1-1-1,45-1 1,-30-3-840,62-9 0,-58 2-1693,46-14 1,-57 12 59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3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70 216 6073,'8'-35'206,"3"1"0,0 0 0,2 0 1,25-44 1504,-40 83-1395,-16 45 94,2 0-1,3 1 1,2 1-1,-6 57 0,-3 217 409,13-163-168,7-156-618,-6 47 142,6-52-162,-1 0-1,1 1 1,-1-1-1,1 0 1,-1 1-1,0-1 1,0 0-1,0 0 1,0 0-1,0 0 1,-1 0-1,1 0 1,0 0-1,-1 0 1,0-1-1,1 1 1,-1-1-1,-3 3 1,4-4 25,-14-32 46,14 12-68,1 0-1,1 1 1,1-1-1,1 0 1,0 0-1,8-22 1,45-117 13,-34 100-9,-20 54-12,0 0 0,1 1 0,-1-1-1,1 1 1,-1-1 0,2 1 0,-1 0 0,0 0 0,1 0 0,-1 1 0,1-1 0,0 1 0,0 0-1,1 0 1,-1 0 0,6-2 0,-8 4-3,0 0 0,0 1 0,0-1 0,1 1 0,-1 0 0,0-1 0,0 1 0,1 0 1,-1 0-1,0 0 0,0 1 0,1-1 0,-1 0 0,0 1 0,0 0 0,0-1 0,1 1 0,-1 0 0,0 0 0,0 0 0,0 1 0,-1-1 0,1 0 0,0 1 0,0-1 0,-1 1 0,1-1 0,-1 1 0,1 0 0,-1 0 0,0 0 0,1 0 0,-1 0 0,0 0 0,0 0 0,-1 0 1,2 3-1,6 18 7,-2 0 0,0 0 1,-1 0-1,-2 1 0,2 34 1,3 19 7,-5-53-23,20 100 98,-20-113-114,0 0-1,1 0 1,0 0-1,1-1 0,0 0 1,0 0-1,1 0 1,12 14-1,-16-22-89,1 1-1,-1-1 0,1 0 1,0 0-1,0 0 0,0 0 1,0-1-1,0 1 0,0-1 1,0 0-1,1 0 0,-1 0 1,0 0-1,1 0 1,-1-1-1,1 0 0,-1 0 1,0 0-1,1 0 0,-1 0 1,7-2-1,-6 2-476,0-2 0,0 1 0,1 0 0,-1-1 0,0 0 0,-1 0 0,1 0 0,0 0 0,0-1 0,3-3 0,5-3-2063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1 497 7233,'22'-8'272,"0"0"1,1 2 0,27-5-1,-32 8-51,0-1 0,-1 0 0,1-1 0,-1-2 0,0 1 0,28-17 0,-30 13-102,-1 0 0,-1-2 0,0 0 1,0 0-1,-1-1 0,-1-1 0,0 0 0,-1 0 0,0-1 0,10-22 0,-16 28-52,0 1 0,0-1 0,-1 0 0,0 0 0,-1 0 1,0 0-1,0-1 0,-1 1 0,0-1 0,-1 1 0,0 0 0,0-1 0,-1 1 0,0-1 0,-1 1 0,0 0 0,-1 0 0,1 0 0,-2 0 0,-8-16 0,11 22-33,0 0-1,-1 1 1,1-1-1,-1 1 1,1 0-1,-1-1 1,0 1-1,0 0 1,-1 0-1,1 0 1,0 0-1,0 1 1,-1-1-1,1 1 1,-1-1-1,0 1 1,1 0-1,-1 0 1,0 0-1,0 0 1,0 1-1,1-1 0,-1 1 1,0-1-1,0 1 1,0 0-1,0 0 1,0 1-1,0-1 1,0 0-1,0 1 1,1 0-1,-1 0 1,0 0-1,0 0 1,1 0-1,-1 0 1,1 1-1,-5 2 1,1 1 13,-1 0 1,1 0 0,0 0 0,0 1-1,1 0 1,-1 0 0,2 1 0,-1-1-1,1 1 1,-1 0 0,2 1 0,-1-1-1,-2 9 1,2 0 13,1 0-1,1-1 1,1 1-1,0 0 1,0 0-1,2 0 1,0 0 0,1 0-1,1 0 1,0-1-1,1 1 1,0-1-1,2 0 1,7 17 0,-10-25-243,1 0 1,0 0 0,0 0 0,0 0-1,1 0 1,0-1 0,1 0 0,-1 0-1,1 0 1,0-1 0,0 0-1,1 0 1,0 0 0,0-1 0,0 0-1,0 0 1,0-1 0,1 0 0,0-1-1,-1 1 1,1-1 0,0-1 0,0 1-1,0-1 1,0-1 0,0 0 0,1 0-1,-1 0 1,12-3 0,-8 1-1266,1-1 1,0-1 0,23-9-1,-14 2-978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3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65 388 6477,'6'4'7,"0"-1"0,0-1 0,0 1 1,1-1-1,-1 0 0,0 0 1,1-1-1,0 0 0,-1 0 0,1 0 1,0-1-1,-1 0 0,1 0 0,0-1 1,-1 0-1,1 0 0,-1 0 1,1-1-1,-1 0 0,1-1 0,5-2 1,5-3 63,-1-1 1,0-1-1,-1 0 1,0-1 0,0-1-1,-2 0 1,1-1-1,17-21 1,-25 27-34,-1 1 1,0-2-1,0 1 0,0 0 1,-1-1-1,0 0 0,-1 0 1,0 0-1,0-1 0,0 1 1,-1-1-1,-1 1 0,1-1 0,-1 0 1,-1 0-1,0 1 0,0-1 1,0 0-1,-4-15 0,3 19-14,-1 0 0,0 0-1,0 0 1,0 0-1,0 0 1,-1 0 0,1 1-1,-1-1 1,-1 1 0,1 0-1,-1 0 1,1 0-1,-1 0 1,0 1 0,0-1-1,-1 1 1,1 0-1,-1 0 1,0 1 0,1-1-1,-1 1 1,0 0-1,0 1 1,-1-1 0,1 1-1,0 0 1,0 0-1,-1 0 1,1 1 0,0 0-1,-1 0 1,-5 1 0,-1 0 18,1 1 1,0 0 0,0 1 0,0 0 0,0 1 0,1 0 0,-1 1 0,1 0 0,0 0 0,0 1 0,1 1-1,0-1 1,0 1 0,-10 11 0,6-4 30,1 0 0,1 0 0,0 2 1,1-1-1,1 1 0,0 1 0,1-1 0,1 1 0,-9 34 0,14-43-55,0-1 0,1 0 0,1 1 0,-1-1 1,1 0-1,0 1 0,1-1 0,0 0 0,0 1 0,1-1 0,-1 0 0,1 0 0,1 0 0,0 0 0,0 0 1,0-1-1,1 1 0,0-1 0,0 0 0,0 0 0,1 0 0,0-1 0,0 1 0,0-1 0,1-1 0,0 1 1,8 5-1,3 0-89,-1-1 0,1-1 0,0 0 1,1-1-1,0-1 0,0-1 1,0 0-1,1-2 0,29 3 0,-28-5-842,-1-1 0,0 0-1,0-2 1,1 0-1,29-8 1,-16-1-1751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3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375 131 6533,'57'-9'-142,"-47"8"192,1 0-1,-1-1 0,1 0 0,-1 0 1,0-1-1,0 0 0,0-1 0,0 0 1,10-7-1,-19 11-27,0-1 0,0 1 0,-1-1 0,1 0 0,0 1 0,0-1 0,0 0 0,-1 0 0,1 0 0,0 1 0,-1-1 0,1 0 0,-1 0 0,1 0 0,-1 0 0,1 0 0,-1 0 0,0 0 0,1 0 0,-1-1 0,0 1-1,0 0 1,0 0 0,0 0 0,0 0 0,0 0 0,0-2 0,-1 1 15,0 0-1,0 0 0,0 0 1,0 1-1,-1-1 0,1 0 1,0 1-1,-1-1 0,1 0 1,-1 1-1,0 0 1,-3-3-1,-4-1 74,0-1 1,-1 2-1,1-1 1,-14-3-1,8 5-46,0 0 1,-1 1-1,1 1 0,-1 1 0,1 0 0,-1 0 1,1 2-1,0 0 0,-1 1 0,1 0 0,0 1 1,1 1-1,-1 0 0,1 1 0,0 1 1,0 0-1,1 1 0,0 0 0,-18 16 0,17-14-7,1 1 0,0 1 0,0 0 1,2 1-1,-1 0 0,2 1 0,0 0 0,0 0 0,2 1 0,0 0 0,0 1 0,1 0 0,1 0 0,1 0 0,0 1 0,2 0 0,-3 22 0,5-32-35,1 0 0,0 0 0,0 0 0,1 0 0,0 0 0,1 0 0,-1 0 0,1 0 0,1 0 0,-1 0 0,1-1 0,0 1 0,1-1 0,-1 0 0,1 0 0,9 11 0,-5-10-14,0-1 1,0 1 0,0-1-1,0-1 1,1 0-1,0 0 1,0 0 0,1-1-1,-1-1 1,1 0 0,12 3-1,-2-2-191,0-1-1,0 0 1,1-2-1,-1-1 1,0 0-1,0-1 1,30-6-1,-25 2-1069,0-1 0,-1-1 0,25-12 0,-20 5-1723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3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6605,'3'-32'-307,"-3"20"809,1-1 0,1 0 0,0 0 1,8-24-1,-8 38-324,0 0-1,-1 0 1,1 0 0,-1 1 0,1-1 0,-1 1-1,0-1 1,1 1 0,-1-1 0,0 1 0,0 0-1,0 0 1,0 0 0,-1-1 0,1 1 0,0 0 0,-1 0-1,1 3 1,7 348 2683,-6-99-2231,0-209-545,0 32-510,22 127 1,-24-201 292,1 0 0,-1 0 1,1 0-1,0 0 0,-1 0 0,1-1 0,1 1 1,-1 0-1,0 0 0,1-1 0,-1 1 0,1-1 1,0 1-1,0-1 0,0 0 0,0 0 1,0 0-1,0 0 0,1 0 0,3 3 0,-3-5-101,0 1 0,0-1 0,-1 0-1,1 0 1,0 0 0,0 0 0,0-1-1,-1 1 1,1-1 0,0 1 0,-1-1 0,1 0-1,0 0 1,-1 0 0,1-1 0,-1 1-1,1 0 1,-1-1 0,0 0 0,0 1-1,0-1 1,2-3 0,22-16-2095,4-11-270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3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27 6073,'13'-21'154,"-13"21"-143,0 0-1,0 0 1,0 0 0,0 0 0,0-1-1,0 1 1,0 0 0,1 0 0,-1 0 0,0 0-1,0 0 1,0 0 0,0-1 0,0 1-1,0 0 1,0 0 0,0 0 0,0 0-1,0-1 1,0 1 0,0 0 0,0 0-1,0 0 1,0 0 0,0 0 0,0-1 0,0 1-1,0 0 1,0 0 0,-1 0 0,1 0-1,0 0 1,0 0 0,0-1 0,0 1-1,0 0 1,0 0 0,0 0 0,0 0-1,-1 0 1,1 0 0,0 0 0,0 0 0,0-1-1,0 1 1,0 0 0,0 0 0,-1 0-1,1 0 1,0 0 0,0 0 0,0 0-1,-1 0 1,-31 14 1281,12-3-1151,-33 15 95,1 3 0,2 3-1,1 1 1,1 2 0,2 3-1,1 1 1,3 3 0,1 1-1,2 2 1,-35 53 0,72-96-229,1 1 0,-1-1 1,1 0-1,0 1 0,-1-1 1,1 1-1,0 0 0,0-1 1,1 1-1,-1 0 1,1 0-1,-1-1 0,1 1 1,0 0-1,0 0 0,0 0 1,0-1-1,0 1 0,1 0 1,1 5-1,-1-6-2,1 1 0,0-1-1,0 0 1,0 0 0,0 0 0,0 0-1,0 0 1,0 0 0,1 0 0,-1-1 0,1 1-1,-1-1 1,1 1 0,-1-1 0,1 0-1,0 0 1,0 0 0,0-1 0,-1 1 0,5-1-1,159 23 17,29 4 283,-169-22-868,0 2 1,-1 0-1,0 2 1,0 1 0,28 16-1,-25-7-3286,-18-10 1524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3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422 149 6181,'41'-19'-30,"-27"15"173,-1-2 1,-1 1-1,1-2 1,-1 0 0,0 0-1,0-1 1,12-12-1,-24 20-106,1-1-1,0 1 1,-1-1-1,1 0 0,-1 1 1,0-1-1,1 0 1,-1 1-1,0-1 1,1 0-1,-1 1 1,0-1-1,0 0 0,1 0 1,-1 1-1,0-1 1,0 0-1,0 0 1,0 1-1,0-1 0,0 0 1,0 0-1,0 0 1,-1 1-1,1-1 1,0 0-1,0 1 0,-1-3 1,-19-14 873,-29 0 146,26 13-844,0 1 0,-1 1 0,1 1 0,-1 2 0,-29 3 1,0 3-773,-63 17 0,69-12-2248,-50 21-1,71-22-193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3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54 7625,'18'-23'574,"-16"21"-254,0 0 1,0 0-1,0-1 0,0 1 1,0 0-1,-1-1 0,1 1 0,-1-1 1,0 1-1,2-6 0,13 29 671,-10 20-630,-1 0-1,-3 1 0,-1 42 1,1 35 8,2-54-811,21 110-1,-24-170 257,1-1-1,-1 1 1,1 0 0,0-1-1,0 0 1,1 1 0,0-1-1,4 6 1,-6-9-46,0 0 1,0 1 0,0-1-1,0 0 1,0 0 0,1 0-1,-1 0 1,0 0-1,1 0 1,-1-1 0,1 1-1,-1 0 1,0-1 0,1 1-1,0-1 1,-1 1-1,1-1 1,-1 0 0,1 1-1,0-1 1,-1 0 0,1 0-1,-1 0 1,1-1-1,0 1 1,-1 0 0,1-1-1,-1 1 1,3-1-1,9-7-2932</inkml:trace>
  <inkml:trace contextRef="#ctx0" brushRef="#br0" timeOffset="1">391 105 7033,'0'-5'17,"0"1"1,0-1-1,-1 0 1,1 1 0,-1-1-1,0 1 1,0-1-1,0 1 1,-1 0 0,0-1-1,1 1 1,-6-7-1,5 9 39,0-1-1,0 1 0,-1 1 1,1-1-1,-1 0 1,1 0-1,-1 1 0,1 0 1,-1-1-1,0 1 0,0 0 1,0 0-1,0 0 1,0 1-1,0-1 0,0 1 1,0 0-1,0 0 0,0 0 1,0 0-1,-3 1 0,-33 2-101,1 2-1,-64 17 1,77-15-1312,0 1 0,-36 19 0,41-18-1052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3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6057,'10'-4'167,"0"0"0,0 1 1,0 0-1,0 0 0,1 1 1,-1 1-1,18-1 0,-26 2-105,0 0 0,-1 1 0,1 0 0,0-1 0,0 1 0,0 0 0,-1 0 0,1 0 0,0 0 0,-1 0 0,1 0 0,-1 0 0,1 1 0,-1-1 0,0 0 0,0 1 0,1-1 0,-1 1 0,0 0 0,0-1 0,0 1 0,-1 0 0,1-1 0,0 4-1,13 44 738,-8 52 71,-7 113-1,1 26-141,0-215-663,0-19-52,-1 0 0,1 0 0,1 0 0,-1 0 0,1 0 0,0 0 0,0 0 0,0-1 1,1 1-1,0 0 0,4 7 0,-6-13-12,1 1 0,-1-1 0,0 0 0,1 1 0,-1-1 0,1 0 0,-1 0 0,0 1 0,1-1 0,-1 0-1,1 0 1,-1 0 0,1 1 0,-1-1 0,1 0 0,-1 0 0,1 0 0,-1 0 0,1 0 0,-1 0 0,1 0 0,-1 0 0,1 0 0,-1 0 0,0-1 0,1 1 0,-1 0 0,1 0 0,-1 0 0,1 0 0,-1-1 0,1 1 0,-1 0 0,0-1 0,1 1 0,-1 0 0,0-1 0,1 1 0,-1 0 0,0-1 0,1 0 0,17-19 0,-16 17-2,55-71-9,47-58 17,-86 113 8,0 1-1,1 0 1,1 2 0,32-22-1,-49 35-11,1 1 0,-1 0 0,1 0-1,-1 0 1,1 0 0,0 1 0,-1-1 0,1 1-1,0 0 1,0 0 0,0 1 0,0-1 0,0 1 0,0 0-1,0 0 1,0 0 0,0 0 0,0 1 0,0-1-1,0 1 1,0 0 0,0 0 0,-1 1 0,1-1-1,0 1 1,-1 0 0,1 0 0,-1 0 0,1 0 0,-1 1-1,0-1 1,0 1 0,0 0 0,-1 0 0,1 0-1,-1 0 1,4 5 0,6 12 6,-1 1 1,-1 0-1,0 0 1,-2 1-1,7 26 0,-11-37-6,97 321-450,-100-328 321,0-1 0,0 0 1,0 0-1,1 1 0,-1-1 0,1 0 1,0-1-1,0 1 0,0 0 0,0 0 1,5 3-1,-6-5-51,0 0 0,0-1 1,0 1-1,1-1 0,-1 1 1,0-1-1,0 0 0,1 1 0,-1-1 1,0 0-1,0 0 0,1 0 1,-1 0-1,0 0 0,1 0 1,-1 0-1,0-1 0,1 1 1,-1 0-1,0-1 0,0 1 0,0-1 1,1 1-1,-1-1 0,0 0 1,0 1-1,0-1 0,0 0 1,0 0-1,0 0 0,0 0 0,0 0 1,0 0-1,0-1 0,12-14-2535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3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63 5977,'96'-62'2748,"-95"62"-1843,-1 1-863,1 0 0,-1 0 0,1 0 0,-1 0 0,0 0 0,0 0 0,0 0 0,0 0 0,0 0 0,0 0 0,0 0 0,0 0 0,0 0 0,0 0 0,0 0 0,-1 0 0,1 0 0,0 0 0,-1 0 0,1 0 0,-1 1 0,-10 25 317,10-26-315,-30 71 525,3 2 0,-31 124 0,51-162-386,2-1 1,1 1-1,2 0 0,2 0 1,1 0-1,2 0 0,1 0 1,9 39-1,-10-65-151,1-1 1,1 1-1,-1-1 1,1 0-1,1 0 1,0 0-1,0-1 1,1 1-1,0-1 1,0-1-1,1 1 1,9 8-1,-3-5 7,1-1 0,1 0 0,-1-1 0,2 0 0,-1-1 0,25 8 0,7-1-291,1-2 0,0-3 0,1-1 0,52 2 0,-64-9-896,55-3 1,-8-8-5221,-67 6 3138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3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71 7225,'-35'-5'14,"19"3"392,0-1 0,0 0 1,0-1-1,-16-7 0,31 11 236,29-8-299,37-2-132,1 2 0,76 2-1,-66 4-139,-14-1-323,107-2-651,-58 13-3799,-82-3 1457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3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7305,'49'-23'-367,"-25"11"1326,46-17 0,-68 28-381,0 2-481,-1-1 0,1 1 0,0-1 1,0 1-1,-1-1 0,1 1 0,0 0 1,-1 0-1,1 0 0,-1 0 0,1 0 1,-1 0-1,0 0 0,1 0 0,-1 1 1,0-1-1,0 0 0,0 1 0,0-1 1,0 1-1,0-1 0,0 1 0,0 0 1,-1-1-1,2 4 0,13 54 777,-11-38-581,50 214 1160,-33-135-3807,-21-93 1127,-3-25-7918</inkml:trace>
  <inkml:trace contextRef="#ctx0" brushRef="#br0" timeOffset="1">305 65 7077,'0'-19'-148,"0"4"144,3 4 76,-3 3 104,0 2 64,-3 0 164,-16 6-236,7 3-8,-7 3-76,-6-1-180,0 7-196,-7-1-184,-2 3-284,5 0-1489,-5 0-251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6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237 135 6117,'25'-13'-73,"26"-16"171,-49 28-41,1-1 1,-1 0-1,0 1 0,0-1 1,0 0-1,0 0 1,0-1-1,0 1 0,0 0 1,0-1-1,-1 1 0,0-1 1,1 1-1,-1-1 1,1-3-1,-2 5 8,0-1 0,-1 0 0,1 0 0,-1 0 0,0 0 0,1 1 0,-1-1 0,0 0 0,0 1 0,0-1 0,0 0 0,0 1 0,0-1 0,-1 1 0,1 0 0,0-1 0,-1 1 0,1 0 0,-1 0 0,0 0 0,1 0 0,-1 0 0,0 0 0,1 0 0,-1 1 0,0-1 0,-3 0 0,-4-2 132,0 0 0,0 0 0,0 1 0,-13-2 0,11 3-51,0 1 0,0 0 0,0 0 0,0 1 0,0 1 0,0-1 0,0 2 0,1 0 0,-1 0 0,-14 7 0,18-6-65,-1 1 1,1-1 0,0 2 0,0-1 0,1 1 0,-1 0 0,1 0-1,1 1 1,-1-1 0,1 1 0,0 1 0,1-1 0,-7 16-1,6-13-21,1 0 0,1 0 0,0 0-1,0 1 1,1 0 0,0-1 0,1 1-1,0 0 1,1 0 0,0 0-1,1-1 1,0 1 0,1 0 0,0 0-1,0-1 1,1 0 0,1 1 0,0-1-1,0 0 1,1 0 0,0-1 0,1 0-1,0 0 1,0 0 0,1 0-1,0-1 1,0 0 0,1-1 0,0 0-1,1 0 1,-1 0 0,1-1 0,1-1-1,-1 1 1,19 6 0,-12-5-389,1-2 1,0 0 0,-1-1-1,1 0 1,1-1 0,-1-1-1,0-1 1,19-1 0,-24-1-488,0 0 0,-1-1 0,1 0 0,-1-1 1,0 0-1,0-1 0,0-1 0,11-5 0,2-4-1797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4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6169,'6'-1'114,"0"0"0,0 1 1,0-1-1,0 1 1,-1 0-1,1 0 1,0 1-1,0-1 1,10 4-1,-14-3-48,0 0 0,0 1 0,0-1 0,0 1 0,0-1 0,-1 1 1,1 0-1,0 0 0,-1 0 0,1 0 0,-1 0 0,0 0 0,0 0 0,1 0 0,-2 0 0,1 1 0,0-1 0,0 0 0,-1 1 0,1-1 0,-1 0 1,0 1-1,1-1 0,-1 1 0,0-1 0,-1 5 0,-8 179 1239,4-109-856,7 142 0,-2-219-445,-1 1-1,1-1 1,0 1 0,0-1 0,0 1 0,0-1 0,0 1-1,0-1 1,0 1 0,0-1 0,0 1 0,0-1 0,0 1-1,1-1 1,-1 1 0,0-1 0,0 1 0,0-1 0,1 1 0,-1-1-1,0 1 1,0-1 0,1 1 0,-1-1 0,0 0 0,1 1-1,-1-1 1,1 0 0,-1 1 0,0-1 0,1 0 0,-1 1-1,1-1 1,-1 0 0,2 0 0,11-16 43,16-50-49,-23 51 24,20-46 7,5-12 28,76-132 1,-105 202-50,0-1-1,0 1 1,0 0 0,1 0-1,-1 0 1,1 0 0,0 1-1,0-1 1,0 1 0,0-1 0,0 1-1,0 0 1,1 0 0,-1 1-1,1-1 1,0 1 0,5-2-1,-6 3-3,0 0 0,-1 0 0,1 1 0,-1-1 0,1 1 0,-1 0 0,1-1-1,-1 1 1,0 0 0,1 1 0,-1-1 0,0 0 0,0 1 0,1-1 0,-1 1 0,-1 0 0,1-1-1,0 1 1,0 0 0,-1 0 0,1 0 0,-1 0 0,1 1 0,-1-1 0,0 0 0,0 1 0,1 3-1,57 147 82,-8-16-25,-51-137-61,1 0 1,-1 1-1,0-1 1,0 0-1,0 0 0,0 1 1,0-1-1,0 0 1,0 0-1,0 0 0,1 1 1,-1-1-1,0 0 0,0 0 1,0 0-1,0 0 1,1 1-1,-1-1 0,0 0 1,0 0-1,0 0 1,1 0-1,-1 0 0,0 0 1,0 0-1,1 1 0,-1-1 1,0 0-1,0 0 1,1 0-1,-1 0 0,0 0 1,0 0-1,1 0 1,-1 0-1,0 0 0,0 0 1,1-1-1,-1 1 0,0 0 1,10-10-19,10-28-6,-13 25 13,13-21-43,1 1-1,2 0 1,1 2-1,1 1 1,2 0-1,56-46 1,-81 74 58,0 0 0,1 1 0,-1-1 0,1 0 0,-1 1 0,1 0 0,0-1 0,0 1 0,0 0 0,-1 1 0,1-1 0,0 0 0,0 1 0,0-1 0,0 1 0,0 0 0,5 1 0,-6-1-2,0 1 1,0 1-1,0-1 1,0 0-1,0 0 1,0 1 0,0-1-1,-1 1 1,1-1-1,0 1 1,-1 0-1,1 0 1,-1 0-1,0 0 1,0 0-1,0 0 1,0 0-1,0 0 1,0 0-1,0 1 1,0-1 0,0 3-1,9 33 0,-2-7 56,2 0 0,0-1 0,30 57 0,-36-80-47,0-1 0,0 1 0,0-1 0,1 0-1,0 0 1,1 0 0,-1-1 0,1 0-1,0 0 1,0 0 0,1-1 0,-1 0 0,1 0-1,0-1 1,0 0 0,0 0 0,0 0 0,1-1-1,-1 0 1,1-1 0,14 2 0,1-4-4,0-1 1,-1-1-1,0-1 0,1-1 1,-2 0-1,1-2 1,-1-1-1,0-1 1,0 0-1,-1-2 0,0 0 1,-1-1-1,-1-1 1,0-1-1,0 0 1,-2-2-1,0 0 0,0 0 1,-2-2-1,0 0 1,17-29-1,-28 42-5,-1-1 0,0 0 0,0 0 0,0 0-1,0 0 1,-1 0 0,0 0 0,0 0 0,-1-1 0,0 1 0,0 0-1,-1-8 1,1 12 0,-1 1 0,1 0 0,-1-1-1,1 1 1,-1-1 0,1 1 0,-1 0-1,0-1 1,0 1 0,1 0 0,-1 0 0,0 0-1,0-1 1,0 1 0,-1 0 0,1 0-1,0 0 1,0 1 0,0-1 0,-3-1-1,1 1 0,0 1 0,0-1 0,0 1 0,1 0 0,-1 0 0,0 0 0,0 0 0,0 0 0,0 1 0,1-1 0,-1 1 0,0 0 0,1 0 0,-1 0 0,-3 1 0,-5 4-2,0 0 1,1 0-1,-1 1 1,1 1-1,1 0 1,0 0-1,0 0 1,0 1-1,1 1 1,0-1-1,1 1 1,0 1-1,1-1 1,0 1-1,1 0 1,0 1-1,0-1 1,-4 20-1,7-23 0,0 0-1,1 0 1,-1 0 0,2 0-1,-1 0 1,1 0-1,0 0 1,1 0-1,0 0 1,0 0 0,1 0-1,0-1 1,0 1-1,1 0 1,-1-1-1,2 1 1,-1-1 0,1 0-1,1 0 1,-1-1-1,1 1 1,0-1-1,0 0 1,1 0 0,0-1-1,0 1 1,0-1-1,1-1 1,9 6-1,-1-2-81,0-2 0,1 0 0,0-1 0,0 0-1,0-2 1,0 0 0,1 0 0,-1-2 0,1 0-1,30-2 1,12-5-3235,94-21 0,-99 15 567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7:1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9 6813,'95'-3'1702,"-93"3"-985,-11-1-523,-56-3-23,-111 5 1,134 2-2943,-80 18-1,96-15 402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7:1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255 123 6261,'6'-1'24,"0"0"0,1-1 0,-1 0 0,0 0 0,0 0 0,0-1 0,0 0 0,-1 0 0,10-7 0,-13 9 1,-1-1-1,0 1 0,0 0 1,0-1-1,0 1 1,0 0-1,0-1 0,0 0 1,0 1-1,-1-1 0,1 1 1,0-1-1,-1 0 1,0 0-1,1 1 0,-1-1 1,0 0-1,0 0 0,0 1 1,0-1-1,0 0 1,0 0-1,-1 1 0,1-1 1,0 0-1,-1 1 0,0-1 1,1 0-1,-1 1 1,0-1-1,0 1 0,0-1 1,0 1-1,0-1 0,0 1 1,0 0-1,0-1 1,-1 1-1,1 0 0,-2-1 1,0-1 17,-1 0 0,0 0 0,0 0 0,0 1 0,0-1 0,0 1 0,-1 0 0,1 0 0,-1 1 0,1-1 1,-1 1-1,0 0 0,1 1 0,-1-1 0,0 1 0,0-1 0,1 1 0,-1 1 0,0-1 0,0 1 0,1 0 0,-1 0 1,0 0-1,1 1 0,-6 2 0,0-1 6,0 1 0,0 1 0,1 0 0,-1 1 0,1-1 0,1 2 0,-1-1 0,1 1 0,0 0 0,-9 11 0,6-2 78,0 0-1,1 1 1,0 1 0,2-1 0,0 1 0,1 1 0,1-1-1,0 1 1,1 0 0,-2 22 0,7-33-66,-1 0 0,1 0 0,0-1 1,1 1-1,0 0 0,0-1 0,0 1 0,1-1 1,0 1-1,1-1 0,0 0 0,5 10 0,-5-12-39,1 0-1,0 0 0,0-1 0,0 1 0,0-1 0,1 0 0,0 0 0,0-1 0,0 1 0,0-1 0,1 0 0,-1 0 0,1-1 0,0 0 0,-1 0 0,1 0 0,10 1 0,9 1-159,0-2 1,0 0-1,0-1 0,1-2 0,-1-1 0,44-8 0,-30 1-1358,-1-1 0,0-1 0,59-28 0,-62 22-1337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7:1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110 183 6413,'-1'-92'-837,"-1"2"3856,-1 122-2018,-1 0 1,-1 0 0,-12 37-1,-7 34-559,2 21 134,-10 248 1,38-338-574,-5-33-5,-1 0 1,0 0 0,1-1 0,-1 1 0,1-1 0,-1 1 0,1 0 0,-1-1 0,1 1-1,-1-1 1,1 1 0,-1-1 0,1 1 0,0-1 0,-1 0 0,1 1 0,0-1 0,-1 0 0,1 1-1,0-1 1,0 0 0,-1 0 0,1 0 0,1 0 0,2 0-7,0-2 1,0 1-1,0 0 1,0-1-1,0 1 1,-1-1-1,1 0 0,0-1 1,-1 1-1,1 0 1,-1-1-1,4-4 1,152-136-216,13-12 115,-168 152 116,-1 0 0,1 0-1,0 0 1,0 0 0,0 1 0,0 0 0,0-1 0,0 2 0,1-1-1,-1 0 1,1 1 0,-1 0 0,1 0 0,0 0 0,-1 1-1,1 0 1,0-1 0,6 2 0,-7 0-2,0 1 1,0 0-1,0-1 1,0 1-1,0 1 0,0-1 1,-1 0-1,1 1 1,-1 0-1,0 0 1,0 0-1,0 0 0,0 1 1,0-1-1,-1 1 1,1-1-1,-1 1 0,0 0 1,2 6-1,8 18 25,-2 1-1,0 1 0,5 35 0,12 36-1189,-13-78-96,-14-22 1035,1-1-1,-1 1 0,1 0 0,0-1 1,-1 1-1,1 0 0,0-1 1,-1 1-1,1-1 0,0 1 0,0-1 1,0 0-1,0 1 0,-1-1 0,1 0 1,0 0-1,0 1 0,0-1 1,0 0-1,0 0 0,0 0 0,0 0 1,-1 0-1,1 0 0,0 0 0,0 0 1,0-1-1,0 1 0,0 0 1,0-1-1,13-6-2807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7:1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6857,'4'2'-133,"9"5"154,0 0-1,1-1 1,0-1-1,21 6 1,-28-10-1,1 0 1,-1-1-1,0 1 0,0-2 0,1 1 0,-1-1 1,0 0-1,0 0 0,0-1 0,0 0 1,0 0-1,6-3 0,2-2-7,0-1 0,0 0-1,-1-1 1,-1-1 0,0 0 0,0-1 0,-1 0 0,0-1-1,12-15 1,-18 20-2,0-1-1,-1 1 1,0-1-1,0 0 1,-1 0-1,0 0 0,0-1 1,-1 1-1,0-1 1,-1 0-1,0 0 1,0 0-1,-1 0 0,0 0 1,-1 0-1,0 0 1,0 0-1,-2-12 1,2 19-6,-1 1 1,1-1 0,0 0 0,-1 1-1,0-1 1,1 0 0,-1 1 0,0-1-1,1 1 1,-1-1 0,0 1-1,0-1 1,-1 1 0,1 0 0,0-1-1,0 1 1,0 0 0,-1 0 0,1 0-1,-1 0 1,1 0 0,-1 0 0,1 1-1,-3-2 1,1 2 10,1-1-1,-1 1 1,0 0-1,0 0 1,0 0 0,0 1-1,1-1 1,-1 1-1,0-1 1,0 1 0,1 0-1,-1 0 1,-3 2-1,-3 1 30,1 0 0,0 1-1,1 1 1,-1-1 0,1 1 0,0 0-1,1 0 1,-8 10 0,6-4 11,2 0-1,-1 0 1,2 1 0,-1 0 0,2 0 0,0 0 0,0 1-1,1-1 1,1 1 0,0 0 0,1-1 0,1 1 0,1 17 0,0-23-59,0-1 1,0 1 0,1-1-1,0 0 1,0 0 0,0 0-1,1 0 1,0 0 0,1-1 0,0 1-1,6 8 1,-6-11-61,0 0 0,0 0 1,0 0-1,0-1 0,1 1 0,0-1 0,-1 0 0,1-1 0,0 1 1,1-1-1,-1 0 0,0 0 0,0-1 0,1 1 0,-1-1 1,11 0-1,1 0-685,-1-1 1,1-1 0,0 0 0,26-7-1,9-2-1526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7:1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514 127 6077,'5'1'6,"0"-1"0,1-1 0,-1 1 0,0-1 0,0 0 1,0 0-1,0 0 0,0-1 0,6-2 0,-10 3 7,0 1 0,0-1 1,-1 1-1,1-1 0,0 1 0,-1-1 0,1 0 0,-1 1 0,1-1 1,-1 0-1,1 1 0,-1-1 0,1 0 0,-1 0 0,0 0 0,1 1 1,-1-1-1,0 0 0,0 0 0,1 0 0,-1 0 0,0 0 0,0-1 1,-1 0 28,1 0 0,-1-1 1,1 1-1,-1 0 0,0 0 1,0 0-1,0-1 0,0 1 1,-1 0-1,1 0 0,-1 1 1,-2-4-1,-3-2 45,-1 0-1,1 1 1,-1 0 0,0 1-1,-1-1 1,1 2 0,-1-1-1,0 1 1,0 1 0,0-1 0,-1 1-1,1 1 1,-1 0 0,0 0-1,1 1 1,-20 0 0,11 1-4,0 1 1,0 1-1,-1 0 1,1 1-1,0 1 0,1 1 1,-1 0-1,-21 10 1,24-6-22,0 0-1,1 0 1,0 1-1,0 1 1,1 1 0,0 0-1,2 0 1,-1 1 0,1 0-1,1 1 1,0 1 0,1-1-1,1 2 1,0-1 0,1 1-1,1 0 1,0 0 0,2 1-1,-1 0 1,2 0 0,0 0-1,1 0 1,1 0 0,1 1-1,0-1 1,4 26 0,-3-38-54,0-1 1,0 1 0,0-1-1,1 1 1,-1-1 0,1 0-1,0 0 1,0 1-1,1-2 1,-1 1 0,1 0-1,0 0 1,0-1 0,0 1-1,0-1 1,1 0 0,6 5-1,-4-5-52,0 0 0,1 0 0,-1-1 0,1 1 0,-1-2 0,1 1 0,0-1 0,0 0 0,0 0 0,12 0 0,9-3-462,-1-2-1,1 0 1,-1-2-1,46-15 1,35-18-3147,-60 16 1129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7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6181,'13'-78'1370,"-13"77"-921,0-8 307,0 9-720,0 0 1,0 1-1,0-1 1,0 0 0,0 0-1,0 0 1,0 0-1,1 0 1,-1 0 0,0 0-1,0 0 1,0 0-1,0 0 1,0 0 0,0 0-1,0 0 1,0 0-1,1 0 1,-1 0 0,0 0-1,0 0 1,0 0 0,0 0-1,0 0 1,0 0-1,0 0 1,0 0 0,0 0-1,1 0 1,-1 0-1,0 0 1,0 0 0,0 0-1,0-1 1,0 1-1,0 0 1,0 0 0,0 0-1,0 0 1,0 0-1,0 0 1,0 0 0,0 0-1,1 0 1,-1 0-1,0-1 1,0 1 0,0 0-1,0 0 1,0 0-1,0 0 1,5 34 470,-2 1-1,0 0 1,-3 0 0,-6 61-1,0-1-93,1 199 193,3-98-3019,5-170 1391,-3-25 900,0-1 0,-1 1 1,1-1-1,0 1 0,0-1 1,0 1-1,0-1 0,0 1 1,1-1-1,-1 1 0,0-1 0,0 0 1,0 1-1,0-1 0,0 1 1,1-1-1,-1 1 0,0-1 0,0 0 1,1 1-1,-1-1 0,0 1 1,0-1-1,1 0 0,-1 1 1,1-1-1,-1 0 0,0 0 0,1 1 1,-1-1-1,1 0 0,-1 0 1,0 0-1,1 1 0,-1-1 0,1 0 1,-1 0-1,1 0 0,-1 0 1,1 0-1,-1 0 0,1 0 0,-1 0 1,1 0-1,-1 0 0,0 0 1,1 0-1,-1 0 0,1 0 1,-1-1-1,1 1 0,-1 0 0,1-1 1,15-10-2227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7:1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803 20 6089,'10'-7'104,"-9"6"-61,1-1 0,0 1 0,0 0 0,0 0 0,0 0 1,0 0-1,0 0 0,0 0 0,1 0 0,-1 1 1,0-1-1,3 0 0,-6 6 53,-1-1 0,1 0 0,-1 1 0,0-1 0,-1 0 1,1 0-1,-4 4 0,-11 11 78,-1-1 0,0 0 1,-2-1-1,-39 26 1,-99 49 115,100-60-190,-29 16 11,13-8-10,2 2 1,2 3 0,-77 65-1,145-108-97,0-1-1,0 1 0,0-1 1,1 1-1,-1 0 0,1-1 1,-1 1-1,1 0 0,0 0 1,-1 0-1,1 0 0,0 0 1,1 1-1,-1-1 0,0 0 1,0 0-1,1 1 0,0-1 1,-1 0-1,1 3 0,0-3 0,1 0-1,0 0 0,-1 0 0,1-1 0,0 1 1,0 0-1,0 0 0,0-1 0,1 1 0,-1 0 1,0-1-1,1 0 0,-1 1 0,1-1 0,-1 0 1,1 1-1,-1-1 0,4 1 0,9 5 7,0-1-1,0 0 1,1-1-1,25 5 0,-32-8-4,137 29 32,23 6-478,-58-4-4420,-94-29 2526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7:13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35 6157,'6'-3'72,"0"-3"4,-3 3-28,4 0-12,-4-2 44,3-1-56,-3 3 28,-15-2-36,-10 7-400,9-2-40,-3 3-349,4 0-923,-1 3 268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4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896 196 3444,'84'-60'1664,"82"-75"0,-272 198 1420,8 6-2444,-152 139 0,-61 111-76,259-261-363,2 2 1,3 3-1,3 1 0,-55 107 1,84-140-106,1 1-1,2 1 1,1 0 0,1 1-1,2 0 1,1 0 0,2 1-1,2-1 1,1 1 0,1 0-1,2 0 1,8 54 0,1-44-35,2-1 0,2-1 0,1 0 0,3-1 0,1 0 0,2-2 0,2 0 0,1-2 0,3 0 0,0-2 0,65 65 0,-55-66-328,1-2 0,2-2-1,1-1 1,1-2-1,1-2 1,2-1 0,1-3-1,0-2 1,1-2 0,81 20-1,-108-33-952,0-2 0,1 0 0,-1-1 0,1-1-1,28-3 1,-25-1-1345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38 127 6069,'0'-8'-31,"0"-26"1360,-8-51 2408,5 93-2210,-6 27-323,-5 44-646,11-26-244,3 0 1,2 0 0,9 54 0,38 153-3133,-45-244 877,-1-1 1,2 0-1,8 20 1,-6-23-1276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4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16 366 6117,'-11'0'-165,"6"0"237,6 3 320,13 3-314,0-1 0,0 0 0,0-1 1,1 0-1,-1-1 0,1-1 0,0 0 0,19-1 0,127-8 377,-92 0-168,111-27-1,-151 26-212,-1 0 0,-1-2 0,0-1 0,0-2-1,-1 0 1,39-27 0,-58 35-51,0-1 0,0 0 0,-1 0 0,1 0 0,-1-1 0,-1 0 0,1-1 0,-1 1 0,-1-1 0,1 0 0,3-10 0,-7 15-11,0-1 1,0 0-1,0 0 0,0 0 0,-1 0 0,1 0 0,-1 0 0,0-1 1,0 1-1,-1 0 0,1 0 0,-1 0 0,0 0 0,0 0 0,0 1 1,-1-1-1,1 0 0,-1 0 0,0 1 0,0-1 0,0 1 0,-1-1 1,1 1-1,-1 0 0,1 0 0,-7-5 0,2 2 12,0 1 0,0 0 0,-1 0 0,0 0 0,1 1 0,-1 0-1,-1 1 1,1 0 0,0 0 0,-1 1 0,1 0 0,-1 0 0,-15 0 0,10 2-4,0 0 0,0 1 0,1 1-1,-1 0 1,1 1 0,-1 0 0,1 1 0,-20 8 0,19-5 0,0-1 0,0 2 0,1 0 0,0 0 0,0 1 0,1 1 0,0 0 0,1 0 0,0 2 0,1-1 0,0 1 0,1 1 0,0 0 0,1 0 0,0 0 0,-9 24 0,15-31-1,0 1 0,0-1 0,1 0 0,-1 1 0,2-1 0,-1 1 0,1 0 0,0-1 0,0 1 1,1-1-1,-1 1 0,2-1 0,-1 1 0,1-1 0,0 0 0,0 0 0,0 0 0,1 0 0,0 0 0,0 0 0,1-1 0,0 1 0,7 7 0,-2-5-2,0 1-1,1-2 1,0 0 0,0 0 0,1-1-1,0 0 1,0-1 0,1 0-1,-1-1 1,1 0 0,21 4 0,9-1 15,0-2 0,0-2 1,1-1-1,-1-3 0,64-8 1,-14-5-1057,128-37-1,-147 28-2916,-47 15 813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4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1360,'131'-38'1206,"-127"38"-1003,-1-1-34,1 1 0,-1-1 1,1 0-1,-1 0 1,1 0-1,-1-1 1,1 1-1,-1-1 1,0 1-1,0-1 1,0 0-1,4-4 1,-6 6-19,0-1 0,0 1 0,0 0 0,0-1-1,0 1 1,0 0 0,0 0 0,0 0 0,0 0 0,0 0 0,0 0 0,0 0 0,0 0 0,0 0 0,-1 0 0,1 0 0,0 1 0,0-1 0,0 0-1,0 1 1,0-1 0,0 1 0,0-1 0,0 1 0,-1-1 0,1 1 0,0 0 0,1 0 0,-1 4 22,0-1 0,0 0 0,0 0 1,-1 1-1,0-1 0,0 1 0,0-1 0,0 5 1,-1 12 384,7 54 180,-4-1 1,-12 115-1,5-160-1492,-2 24-1382,10-22-4043,0-27 3423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46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0 7245,'-10'0'136,"1"0"84,-10 6-124,3-3-24,4 2-12,-7 1-96,0 0-188,0-1-236,-3 1-320,0 2-1373,-3-2-167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4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6261,'5'1'113,"0"0"1,0 0 0,0 0 0,0 1 0,0 0 0,-1 0 0,1 1 0,-1-1 0,1 1 0,-1 0-1,0 0 1,0 0 0,0 0 0,-1 1 0,1 0 0,-1 0 0,4 5 0,-4-2 27,1 1 1,-1-1 0,-1 1-1,0 0 1,0 0-1,0 0 1,-1 0-1,0 0 1,-1 0 0,0 11-1,-13 359 3055,13-378-3191,0 1-1,0-1 1,0 0 0,0 1-1,0-1 1,0 1 0,0-1 0,0 1-1,0-1 1,0 1 0,0-1 0,0 1-1,0-1 1,0 1 0,0-1-1,1 0 1,-1 1 0,0-1 0,0 1-1,1-1 1,-1 1 0,0-1 0,0 0-1,1 1 1,-1-1 0,0 0-1,1 1 1,-1-1 0,1 0 0,-1 0-1,0 1 1,1-1 0,-1 0 0,1 0-1,-1 0 1,1 1 0,-1-1-1,1 0 1,20-10-13,28-37-185,-39 36 188,69-72-121,-42 43 135,2 1 0,72-56 1,-108 93 18,0 0 0,0 0 1,0 1-1,0-1 0,0 1 0,1 0 0,-1 0 1,0 0-1,1 0 0,-1 1 0,1-1 1,-1 1-1,0 0 0,1 0 0,-1 0 1,1 0-1,5 2 0,-2 0 25,0 0 0,-1 0 1,1 1-1,-1 0 0,0 1 1,0-1-1,0 1 0,7 7 0,7 7 108,-1 1 1,-1 1-1,24 34 0,-40-51-150,113 179 533,-71-107-1142,-35-58 583,-4-9-5669,1-25 1572,-3 1 1246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8:4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337 116 6437,'5'-35'269,"-5"27"195,1 0 0,0 0 0,1 0 0,-1 0 0,2 0 0,-1 0 0,5-8 0,-6 15-399,0 1 1,0-1-1,0 0 0,0 0 0,1 0 1,-1 1-1,0-1 0,0 1 0,1-1 0,-1 1 1,1-1-1,-1 1 0,0 0 0,1 0 0,-1-1 1,1 1-1,-1 0 0,1 0 0,-1 1 0,1-1 1,-1 0-1,0 0 0,1 1 0,-1-1 0,0 1 1,1-1-1,1 2 0,38 16 896,-6 3-453,-2 1-1,-1 1 1,0 2 0,-2 2-1,48 53 1,-30-23 18,-3 1 0,48 81 0,-62-83-441,-2 1 0,-2 1 0,-3 1 1,-3 1-1,-2 1 0,-3 1 0,-3 1 0,-2 0 0,-3 0 1,-3 1-1,-3 0 0,-2 0 0,-3-1 0,-4 1 0,-1-1 1,-4 0-1,-2-1 0,-3 0 0,-3-1 0,-2-1 0,-3-2 1,-49 86-1,46-101-553,-2-2 1,-2-1 0,-1-1-1,-2-2 1,-2-2 0,-1-1-1,-84 56 1,57-49-1719,-1-3 0,-2-3 0,-2-3 0,-119 37 0,134-53-1077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0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255 331 1348,'-182'14'3028,"110"-14"-1923,72 0-1097,0 0 0,0 0 0,0 0 1,0 0-1,0 0 0,0 0 0,1 0 1,-1 0-1,0 0 0,0 0 0,0 0 1,0 0-1,0 0 0,0-1 0,0 1 1,0 0-1,1 0 0,-1 0 0,0 0 1,0 0-1,0 0 0,0 0 0,0 0 1,0-1-1,0 1 0,0 0 0,0 0 1,0 0-1,0 0 0,0 0 0,0 0 1,0 0-1,0-1 0,0 1 0,0 0 1,0 0-1,0 0 0,0 0 0,0 0 1,0 0-1,0-1 0,0 1 0,0 0 1,0 0-1,0 0 0,0 0 0,0 0 1,0 0-1,0 0 0,0 0 0,-1-1 1,1 1-1,0 0 0,0 0 0,0 0 1,0 0-1,0 0 0,0 0 0,0 0 1,0 0-1,-1 0 0,1 0 1,10-8 314,-9 8-360,36-13 301,1 1-1,0 2 0,1 2 0,56-6 1,-13 3-33,97-19 138,810-126 1183,-786 120-1752,-19 2-4803,-147 26 2306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0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23 6445,'-7'-4'-112,"-1"1"0,0 0 0,1 0 0,-1 0 1,-1 1-1,1 1 0,0-1 0,-12 0 0,18 2 231,2 1-88,0-1 1,0 0 0,0 0 0,0 0-1,0 1 1,0-1 0,0 0 0,0 0 0,0 1-1,0-1 1,0 0 0,0 0 0,0 0 0,0 1-1,0-1 1,0 0 0,0 0 0,0 0-1,-1 1 1,1-1 0,0 0 0,0 0 0,0 0-1,0 0 1,0 1 0,-1-1 0,1 0 0,0 0-1,0 0 1,0 0 0,-1 0 0,1 0 0,0 0-1,0 1 1,0-1 0,-1 0 0,1 0-1,0 0 1,0 0 0,-1 0 0,1 0 0,0 0-1,0 0 1,0 0 0,-1 0 0,1 0 0,0 0-1,0-1 1,-1 1 0,1 0 0,0 0 0,0 0-1,0 0 1,-1 0 0,1 0 0,94 253 1303,-77-216-1251,38 84 508,64 212 0,-69-175 225,-31-198-687,26-111-16,-21 63-298,4 2 0,51-110-1,-68 172-318,14-24-920,-7 17-2329,-9 22 838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1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397 226 6685,'24'1'-166,"-11"0"99,0-1-1,1 0 0,-1-1 1,0 0-1,1-1 1,-1 0-1,0-1 1,14-6-1,-26 8 68,1 1 0,0-2 0,-1 1 0,1 0 0,-1 0 1,1 0-1,-1-1 0,0 1 0,1 0 0,-1-1 0,0 0 0,0 1 0,0-1 0,0 0 0,0 1 0,-1-1 0,1 0 0,0 0 0,-1 1 0,1-5 0,0 2 1,-1-1-1,0 1 1,-1 0 0,1-1-1,-1 1 1,1 0-1,-1 0 1,-1-1-1,-1-3 1,0-2 29,-1 1 1,-1 1-1,0-1 1,0 1-1,0 0 1,-1 0-1,-13-13 1,14 16 32,0 1 0,0 0 0,0 0 0,-1 1-1,1-1 1,-1 1 0,0 1 0,0-1 0,0 1 0,0 0 0,-1 0 0,1 0 0,-1 1 0,1 0 0,-1 1 0,1-1 0,-9 2-1,5 0 2,0 1 0,-1 0 0,1 1 0,0 0 0,1 1 0,-1 0 0,1 1 0,-1 0 0,-15 11 0,-2 5 23,2 1 0,0 1 0,2 1 0,1 1-1,-35 50 1,40-49-23,1 0-1,1 2 0,-20 52 0,29-63-37,0-1 0,2 1 1,0 0-1,1 0 0,1 0 0,1 0 1,0 1-1,2 23 0,-1-37-23,0 1 0,1-1-1,-1 0 1,1 0 0,0 0 0,0 0-1,0 0 1,1 0 0,-1-1-1,1 1 1,0 0 0,0-1 0,0 1-1,0-1 1,1 0 0,0 0 0,-1 1-1,1-2 1,0 1 0,1 0-1,-1-1 1,0 1 0,1-1 0,-1 0-1,1 0 1,0 0 0,-1-1-1,1 0 1,0 1 0,0-1 0,0 0-1,0-1 1,0 1 0,0-1 0,1 0-1,-1 0 1,0 0 0,0 0-1,0-1 1,0 1 0,6-3 0,1 0-3,0 0 0,0 0 0,0-2 0,-1 1 1,1-1-1,-1 0 0,-1-1 0,1-1 0,-1 1 1,0-1-1,0-1 0,-1 0 0,0 0 0,8-10 0,-9 5-8,0 0 0,-1-1 0,0 1 0,-1-1 0,0 0 0,-1 0 0,-1-1-1,3-23 1,1-120 42,-7 156-32,25 65 116,-12-28-107,-4-13-7,1-1 1,0 0 0,2-1-1,0 0 1,2-1-1,23 26 1,-32-39-8,1 0 0,0 0 0,0 0 0,0-1 0,1 0 1,0 0-1,0 0 0,0-1 0,1 0 0,0-1 0,-1 1 0,1-2 0,0 1 0,1-1 0,-1 0 0,0-1 0,0 1 1,1-2-1,-1 1 0,1-1 0,8-2 0,-11 1 1,-1-1 1,0 0 0,0 0-1,0-1 1,0 0 0,-1 0-1,1 0 1,-1 0-1,1-1 1,-1 1 0,0-1-1,-1 0 1,1 0 0,-1-1-1,6-8 1,5-10-9,20-47 0,-28 58 5,35-86-2,-20 44 12,36-65-1,-49 104 4,2 0 0,0 1 0,0-1 0,2 2 0,0 0 0,0 0 0,1 1 0,22-16 0,-30 24 1,0 1 0,1 0-1,-1 0 1,1 0 0,-1 1-1,1 0 1,0 0 0,0 0 0,0 1-1,0 0 1,0 0 0,0 0-1,0 1 1,0 0 0,0 0 0,0 1-1,0-1 1,0 1 0,0 1-1,0-1 1,10 5 0,-7-2 10,-1 0 0,-1 1 0,1 0 0,-1 1 0,1 0-1,-2 0 1,1 0 0,-1 1 0,0 0 0,0 0 0,0 0 0,-1 1 0,8 16 0,5 18 24,-3 1 0,0 1-1,13 74 1,-15-58-49,23 66 0,-35-125 5,-1 0 0,0 0 0,0 0 0,1 0 0,-1 0-1,0 0 1,1 0 0,-1-1 0,1 1 0,0 0 0,-1 0 0,1 0 0,-1-1-1,1 1 1,0 0 0,0-1 0,-1 1 0,1-1 0,0 1 0,0-1 0,0 1 0,0-1-1,0 1 1,-1-1 0,1 0 0,0 1 0,0-1 0,0 0 0,0 0 0,0 0-1,0 0 1,0 0 0,0 0 0,0 0 0,0 0 0,0 0 0,0 0 0,0-1-1,0 1 1,0 0 0,0-1 0,0 1 0,-1-1 0,1 1 0,0-1 0,0 1-1,0-1 1,-1 1 0,1-1 0,0 0 0,0 0 0,-1 1 0,1-1 0,0-1-1,8-7 0,-1 0 1,-1 0-1,10-15 0,-12 17-1,34-57-4,-2-1-1,42-105 0,-58 123 37,-20 45-17,-1-1 0,1 1-1,0 0 1,1 0 0,-1 0-1,0 0 1,1 0 0,-1 0 0,1 0-1,-1 0 1,1 0 0,0 1-1,0-1 1,0 1 0,0-1 0,0 1-1,3-2 1,-2 6 0,-1 1 1,0-1-1,0 1 0,0-1 1,-1 1-1,1 0 1,-1 0-1,2 5 0,19 87 55,17 52-27,-34-133-39,1 0 1,0 0 0,2 0-1,0-1 1,0 0-1,1-1 1,14 15 0,-21-25-3,1 0 0,0-1 0,-1 1 1,1-1-1,0 0 0,1 0 0,-1 0 1,0 0-1,1 0 0,-1-1 0,1 0 1,-1 1-1,1-1 0,0-1 0,-1 1 1,1 0-1,0-1 0,-1 0 1,1 0-1,0 0 0,0 0 0,0-1 1,-1 1-1,1-1 0,0 0 0,-1 0 1,1-1-1,-1 1 0,1-1 0,-1 1 1,5-4-1,9-6-3,0-1 0,-1 0-1,-1-1 1,22-23 0,-26 25 5,25-28-4,-3-3 0,-1-1 0,-1-1 0,45-91 0,-48 84 12,5 2 789,-20 74-407,28 181 63,9-3-1,92 243 1,-126-405-418,10 26 36,-3 0-1,-3 1 0,17 100 0,-36-155-70,-1 1 0,0 0 0,-1-1 1,0 1-1,-1-1 0,0 1 1,-2-1-1,1 0 0,-2 0 1,1 0-1,-2 0 0,0-1 0,0 0 1,-1 0-1,-1 0 0,0-1 1,0-1-1,-1 1 0,0-1 1,-15 12-1,11-12-4,0 1-1,0-2 1,-1 0 0,0-1 0,0 0-1,-1-1 1,0 0 0,-1-2 0,1 0-1,-1 0 1,0-1 0,0-1 0,0-1-1,-1-1 1,1 0 0,-32-2 0,36-1 0,0 1 1,0-2 0,1 0-1,-1 0 1,1-1 0,0 0 0,0-1-1,0 0 1,1-1 0,0 0-1,0-1 1,0 0 0,1 0-1,-12-13 1,15 13 1,1 1-1,0-1 1,1 0-1,-1-1 1,1 1 0,1-1-1,-1 0 1,1 0-1,1 0 1,0-1-1,0 1 1,0 0-1,1-1 1,0 1 0,1-1-1,0 1 1,0-1-1,1 0 1,0 1-1,4-16 1,4-7 1,1 1 1,1 1 0,2 0-1,1 0 1,29-43-1,-2 11 5,65-71 0,-37 53-41,3 4 1,3 2-1,129-95 1,-159 146-657,-22 20-1218,-22 2 1754,-1 1 0,1-1-1,-1 0 1,1 0 0,-1 1 0,1-1 0,-1 1 0,1-1 0,-1 0 0,0 1 0,1-1-1,-1 1 1,0-1 0,1 1 0,-1-1 0,0 1 0,0-1 0,1 1 0,-1-1 0,0 1-1,0 0 1,0-1 0,0 1 0,0-1 0,1 1 0,-1 0 0,0-1 0,-1 1 0,1-1 0,0 1-1,0 0 1,0-1 0,0 1 0,-3 12-2817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0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2144,'44'-166'5965,"-44"165"-5487,6 1 134,-6 0-592,1 0 0,-1 0-1,0 0 1,1-1 0,-1 1-1,1 0 1,-1 0 0,1 0 0,-1 0-1,0 0 1,1 0 0,-1 0-1,1 0 1,-1 0 0,1 0-1,-1 0 1,1 1 0,-1-1 0,0 0-1,1 0 1,-1 0 0,1 1-1,-1-1 1,0 0 0,1 0-1,-1 1 1,1-1 0,6 12 227,-1 0 1,0 0-1,-1 0 0,0 1 1,-1 0-1,5 25 0,7 89 201,-7-35-195,14 24-13,4 30-30,-27-127-168,-5-37-23,-5-41-3,13 36-10,0 1 1,1 0-1,2 0 0,0 1 1,1-1-1,1 1 0,18-32 1,7-3 12,51-66 0,-25 40 9,-58 81-27,29-39 41,-29 38-34,1 0 0,0 0 0,-1 0 0,1 0 1,0 0-1,1 1 0,-1-1 0,0 1 0,0-1 0,1 1 1,-1 0-1,0 0 0,1 0 0,-1 0 0,4 0 1,-5 1-4,0 0 1,0 0 0,-1 1-1,1-1 1,0 1 0,0-1-1,0 1 1,0-1 0,-1 1-1,1 0 1,0-1 0,-1 1-1,1 0 1,0-1 0,-1 1-1,1 0 1,-1 0 0,1 0 0,-1 0-1,1-1 1,-1 1 0,0 0-1,1 1 1,8 28 110,-7-22-69,96 254 790,-15-42-987,-82-218 25,-1 0 0,0 0 0,1 0 0,-1-1 0,1 1 0,0 0 0,0 0 0,0-1 0,-1 1 0,1-1 0,1 1 0,-1-1 0,0 1 0,0-1 0,1 1 0,-1-1-1,0 0 1,1 0 0,0 0 0,-1 0 0,1 0 0,2 1 0,-1-2-273,-1 0-1,1-1 0,-1 1 1,1-1-1,-1 0 0,0 0 0,1 0 1,-1 0-1,0 0 0,0-1 0,0 1 1,0 0-1,0-1 0,0 0 1,0 1-1,2-4 0,11-8-2078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0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97 5901,'-6'-47'-337,"-2"-2"4868,8 49-4471,0 0 1,0 0-1,0 0 0,0 0 1,0 0-1,0 0 1,0 0-1,0 0 1,0 0-1,0 0 0,0 0 1,-1 0-1,1 0 1,0 0-1,0 0 1,0 0-1,0 0 1,0 0-1,-1 32 471,3 48-75,3 0 0,4 0 1,4-1-1,33 118 0,22 20-29,-36-126-3319,-31-108-4266,-1 1 4582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6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10 7301,'7'-8'677,"-11"6"-199,-22 11 48,-35 18-1,-22 13-25,-186 98 664,267-138-1146,0 1 0,0 0 0,0 0 0,0 0 0,0 1 1,0-1-1,0 0 0,0 1 0,0-1 0,1 1 0,-1 0 0,1-1 0,-1 1 0,1 0 0,0 0 0,-1 0 0,1 0 1,0 0-1,0 0 0,1 1 0,-1-1 0,0 0 0,1 0 0,-1 1 0,1-1 0,0 0 0,0 1 0,0-1 0,0 4 0,2-2 1,-1 0-1,1 0 1,0 0-1,1 0 1,-1-1-1,1 1 1,-1-1-1,1 1 0,0-1 1,0 0-1,1 0 1,-1-1-1,1 1 1,-1-1-1,7 4 0,66 33 93,1-2 0,112 35 0,-74-29-212,-52-27-1519,-7-2-4737,-43-9 3950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0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6377,'1'-4'35,"4"-6"328,-1 0 0,1 1 0,1 0 0,-1 0 0,15-16 0,-19 24-314,-1 0 0,1 1 1,0-1-1,-1 1 0,1-1 0,0 1 0,-1 0 0,1-1 1,0 1-1,-1-1 0,1 1 0,0 0 0,0 0 0,0 0 1,-1-1-1,1 1 0,0 0 0,0 0 0,0 0 0,-1 0 1,1 0-1,0 0 0,0 1 0,0-1 0,-1 0 0,1 0 1,0 0-1,1 1 0,16 19 767,0 30-104,46 280 679,-61-314-1724,16 53 154,-18-66-281,0 1 0,1-1 0,-1 1 0,1-1 0,0 0 0,0 0 0,1 1 1,-1-2-1,1 1 0,-1 0 0,1 0 0,0-1 0,0 1 0,0-1 0,5 3 0,-2-4-2748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0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52 6973,'-35'6'614,"49"-9"512,61-9-41,437-24 522,-341 31-3371,0 4-3343,-148 1 2429</inkml:trace>
  <inkml:trace contextRef="#ctx0" brushRef="#br0" timeOffset="1">293 199 6597,'-15'9'43,"-24"16"283,37-24-238,0 0 0,1 1 0,-1-1 0,1 0 1,0 1-1,-1-1 0,1 0 0,0 1 0,0 0 0,0-1 0,0 1 0,0 0 1,0-1-1,0 1 0,0 0 0,1 0 0,-1 2 0,2-3-14,1 0 0,-1 0 0,1 0 0,-1 0 0,1 0 0,0-1 0,-1 1 0,1-1 0,0 1 0,0-1 0,-1 1 0,1-1 0,0 0 0,0 0 0,3 0 0,-5 0-66,39 0 357,-1-1 0,1-2-1,41-8 1,20-2-107,102 7-1783,-67 12-3627,-88-3 2224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0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63 7021,'17'-7'40,"-13"6"-9,1-1-1,-1 1 1,0-1-1,1 0 1,-1-1-1,0 1 1,0-1-1,-1 0 1,1 0-1,3-3 1,-12 2 76,1 1 1,-1 1 0,0-1-1,0 1 1,0-1-1,-9-1 1,-2 1 14,0 1 0,0 1 0,-1 0 0,1 1 0,0 1 0,0 1 0,0 0 0,0 1 0,0 0 0,0 2 0,1 0 0,-1 0 0,1 1-1,-14 9 1,19-10-76,0 1 0,1 0 0,-1 0-1,1 1 1,1 0 0,-1 1-1,1 0 1,1 0 0,-1 1-1,2-1 1,-1 2 0,1-1-1,0 1 1,1 0 0,0 0 0,1 0-1,0 1 1,1-1 0,0 1-1,-3 22 1,5-30-36,1 0 0,-1-1-1,1 1 1,0 0 0,0 0 0,0 0 0,1 0-1,-1 0 1,1 0 0,-1 0 0,1 0 0,0 0 0,0-1-1,0 1 1,1 0 0,-1-1 0,1 1 0,-1-1-1,1 1 1,0-1 0,0 0 0,3 3 0,-2-3-3,0-1 0,0 1 0,0-1 1,1 0-1,-1 0 0,1 0 0,-1 0 1,1-1-1,-1 1 0,1-1 0,-1 0 1,1 0-1,-1 0 0,1-1 0,6-1 1,4-1 3,1-1 0,-1-1 0,0-1 0,0 0 0,0 0 0,-1-2 1,19-13-1,-27 17 3,-1 0 0,1 0 0,-1-1 0,0 1-1,0-1 1,-1 0 0,0 0 0,0-1 0,0 1 0,0-1 0,-1 1 0,0-1 0,2-9 0,-3 13-158,0-1 0,-1 1 0,0-1 0,0 1 0,0-1 0,0 1 0,0 0 0,0-1 0,0 1 1,-1-1-1,1 1 0,-1 0 0,0-1 0,0 1 0,0 0 0,0 0 0,0 0 0,0-1 0,-1 1 0,1 0 0,-1 1 0,1-1 0,-1 0 0,0 0 0,1 1 0,-1-1 0,0 1 0,0-1 0,0 1 0,0 0 0,-1 0 0,1 0 0,0 0 0,0 0 0,-1 0 1,-4 0-1,-4-2-1961,1 0-173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0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403 303 5881,'45'-10'12,"-29"7"139,0 0-1,-1 0 1,1-2 0,-1 0-1,0-1 1,0 0 0,-1-1-1,1-1 1,13-10-1,-27 17-125,0-1-1,1 1 1,-1-1 0,0 0-1,0 0 1,-1 0-1,1 0 1,0 0-1,0 1 1,-1-1-1,1 0 1,-1-1-1,0 1 1,0 0-1,0 0 1,0 0 0,0 0-1,0 0 1,0 0-1,0 0 1,-1 0-1,1 0 1,-1 0-1,0 0 1,0 0-1,1 0 1,-1 1 0,0-1-1,-1 0 1,1 0-1,0 1 1,0-1-1,-1 1 1,-2-3-1,-4-6 62,-1 0 0,0 1 0,-1 0 0,-11-7 0,1 1 68,-2 2 0,0 0 0,-1 2 0,0 0 0,0 1 0,-1 2 0,-32-8 0,44 13-1,-1 0-1,0 1 0,0 1 1,0 0-1,0 0 1,0 1-1,0 1 1,0 0-1,0 1 0,0 0 1,1 1-1,-1 1 1,1 0-1,0 1 1,-23 11-1,26-9-34,1-1-1,0 1 1,0 1-1,1 0 1,0 0-1,0 0 1,1 1 0,0 0-1,1 0 1,0 0-1,0 1 1,1 0-1,0 0 1,1 0-1,0 0 1,0 1-1,0 11 1,-3 21 230,2 1 0,5 80 0,-1-94-261,71 651 1035,-41-468-1285,-25-163-291,16 80-4251,-21-129 4507,0 0 0,0 0 0,0-1 0,1 1 0,-1 0 1,0 0-1,1 0 0,-1 0 0,0 0 0,1-1 0,-1 1 0,1 0 1,-1 0-1,1-1 0,0 1 0,-1 0 0,1-1 0,0 1 0,-1 0 1,1-1-1,0 1 0,0-1 0,0 0 0,-1 1 0,1-1 0,0 0 1,0 1-1,0-1 0,0 0 0,0 0 0,0 0 0,1 1 0,10-4-2822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6:0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708 130 6609,'1'-5'-29,"0"0"1,-1 0 0,1 0-1,-1 0 1,-1 0 0,1 0 0,-1 0-1,1 0 1,-2 0 0,1 0-1,-2-6 1,1 8 76,0 1 0,0-1 0,0 1-1,0-1 1,0 1 0,-1 0 0,1 0 0,-1 0 0,0 0 0,1 0-1,-1 0 1,0 1 0,0 0 0,0-1 0,0 1 0,0 0-1,0 0 1,0 1 0,-4-1 0,-38-6 428,0 2 0,0 1 0,-74 6 0,-24-2-162,49-7-883,-29 0-4003,91 6 2125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2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575 204 1780,'-3'-3'39,"0"0"-1,1 0 1,-1 0 0,1 0-1,0 0 1,-1-1 0,2 1-1,-1-1 1,0 0-1,1 1 1,-1-1 0,1 0-1,0 0 1,1 0 0,-1 0-1,1 0 1,-1 0-1,1 0 1,1-5 0,0 0 304,0 1 0,1 0 0,0-1 0,0 1 0,1 0 0,0 0 0,8-14-1,-10 21-298,-1-1 0,1 1 0,-1 0 0,1 0 0,-1 0 0,1 0 0,-1 0 0,0 0 0,0-1-1,0 1 1,0 0 0,0 0 0,0 0 0,0-1 0,0 1 0,0 0 0,0 0 0,0 0-1,-1 0 1,1 0 0,-1-1 0,1 1 0,-1 0 0,1 0 0,-1 0 0,1 0 0,-1 0-1,0 0 1,0 0 0,0 1 0,1-1 0,-1 0 0,0 0 0,0 0 0,0 1 0,0-1-1,0 1 1,0-1 0,0 1 0,-1-1 0,1 1 0,0-1 0,0 1 0,0 0 0,0 0-1,0 0 1,-1 0 0,0 0 0,-4-2-4,0 1 1,0 0-1,0 1 0,0-1 0,0 1 1,0 1-1,0-1 0,-7 2 0,-13 7 60,1 2 0,0 0-1,1 2 1,0 0-1,1 2 1,1 0 0,0 1-1,1 2 1,-34 36-1,27-23 73,2 1-1,1 1 0,2 1 0,1 1 1,-32 73-1,46-88-78,0 0 0,2 1 1,1-1-1,0 1 0,1 1 0,2-1 1,0 0-1,1 1 0,1-1 0,5 30 1,-5-43-61,2-1 0,-1 1 1,1-1-1,0 1 1,1-1-1,0 0 0,0 0 1,0 0-1,1 0 0,0 0 1,0-1-1,1 0 0,0 0 1,0 0-1,0 0 1,1-1-1,0 0 0,0 0 1,0-1-1,0 1 0,1-1 1,0-1-1,0 1 0,0-1 1,0 0-1,0-1 1,1 0-1,-1 0 0,1 0 1,0-1-1,13 0 0,8-1 18,-1-1-1,0-1 1,0-1-1,0-2 1,27-8 0,133-48 96,-137 43-114,18-7-319,106-57 0,-22-8-6624,-125 73 3838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2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323 198 6713,'1'-1'-7,"0"0"0,-1-1 0,1 1 1,0 0-1,-1 0 0,1 0 1,-1-1-1,0 1 0,1 0 0,-1 0 1,0-1-1,0 1 0,0 0 1,0-1-1,0 1 0,0 0 0,0 0 1,0-1-1,0 1 0,-1 0 1,1-1-1,0 1 0,-1 0 0,1 0 1,-2-3-1,0 3 42,0-1-1,1 1 1,-1-1 0,0 1 0,0-1-1,0 1 1,0 0 0,0 0-1,0 0 1,-1 0 0,1 0 0,0 1-1,-4-2 1,-1 1 93,0 0-1,0 0 1,0 0-1,-1 1 1,1 0-1,0 1 1,0 0 0,-13 2-1,9 2-48,0 0 0,1 1 0,0 0 0,0 1 0,0 0 0,1 1 0,0 0 0,1 0 0,-1 0 0,2 1 0,-1 1-1,1-1 1,-11 21 0,5-5 30,0 1 1,2 0-1,1 0 0,-12 50 0,19-62-13,0-1-1,1 1 1,1 0 0,1 0-1,0 0 1,0 0 0,2 0 0,4 23-1,-5-34-76,0 0 0,0 1-1,0-1 1,0 0-1,0 0 1,1 0 0,-1 0-1,1 0 1,0 0 0,0 0-1,0-1 1,0 1-1,1-1 1,-1 1 0,1-1-1,-1 0 1,1 0-1,0 0 1,0 0 0,0 0-1,0-1 1,0 1 0,0-1-1,0 0 1,1 0-1,-1 0 1,0-1 0,1 1-1,-1-1 1,0 1 0,1-1-1,-1 0 1,1-1-1,-1 1 1,0 0 0,1-1-1,-1 0 1,0 0-1,1 0 1,2-1 0,11-5 7,1-1 0,-2 0 1,1-1-1,-1 0 1,-1-2-1,0 0 0,0-1 1,-1 0-1,-1-1 0,0 0 1,-1-1-1,0-1 1,-1 0-1,0 0 0,9-21 1,-19 34-22,0 0 0,0 0 0,0 0 1,-1 0-1,1 0 0,0 0 0,-1 0 0,0 0 0,0 0 1,1 0-1,-1 0 0,0 0 0,0 0 0,-1 0 1,1 0-1,-1-4 0,0 5-23,0 0 0,1 0 0,-1 0 0,0 0 0,0 0 0,0 0 0,1 0 1,-1 1-1,0-1 0,0 0 0,0 1 0,0-1 0,0 1 0,0-1 0,0 1 0,-1-1 0,1 1 0,0 0 0,0-1 1,0 1-1,-2 0 0,-3 0-164,-1 0 0,1 1 0,0-1 1,0 1-1,0 0 0,0 1 0,0 0 1,0 0-1,-9 4 0,-2 3-605,0 1-1,1 0 1,0 1 0,-20 19-1,35-30 541,4-2 29,26-23-15,-1-2 0,-1-2 0,-1 0-1,27-41 1,-30 40 173,21-28 78,3-5 995,60-61 1,-106 122-924,1 0 0,-1 0 0,1 0 0,0 0 0,0 0 0,0 1 0,0-1 0,0 1 0,0-1 0,0 1 0,1 0 0,-1 0 0,0 0 1,1 0-1,-1 1 0,1-1 0,-1 0 0,1 1 0,-1 0 0,1-1 0,-1 1 0,1 0 0,-1 1 0,1-1 0,-1 0 0,3 1 0,-1 1-4,0 1-1,-1-1 0,0 1 1,1 0-1,-1 0 0,0 0 1,0 0-1,-1 0 0,1 1 1,-1-1-1,1 1 0,-1 0 1,0 0-1,2 7 0,59 149 835,-43-102-392,3 0-1,59 106 0,-77-156-495,18 24 280,-22-32-306,-1 0-1,0 0 1,1 0 0,-1 1-1,1-1 1,-1 0 0,0 0 0,1 0-1,-1 1 1,0-1 0,1 0-1,-1 0 1,1 0 0,-1 0 0,1 0-1,-1 0 1,0 0 0,1 0-1,-1 0 1,1 0 0,-1 0-1,0 0 1,1-1 0,-1 1 0,1 0-1,-1 0 1,0 0 0,1 0-1,0-1 1,9-20 102,27-185 183,2-8-131,-38 208-148,1 1 1,0-1-1,0 0 1,1 1 0,0-1-1,0 1 1,5-7-1,-7 11-8,-1 0 0,1 0 0,0 0 0,0 0 0,0 0 0,0 0 1,0 0-1,0 0 0,0 1 0,0-1 0,1 0 0,-1 1 0,0-1 0,0 1 0,1-1 0,-1 1 0,0 0 0,0-1 0,1 1 0,-1 0 0,0 0 0,1 0 1,-1 0-1,0 0 0,1 0 0,-1 1 0,0-1 0,1 0 0,-1 1 0,0-1 0,1 1 0,-1-1 0,0 1 0,0-1 0,0 1 0,0 0 0,0 0 0,0-1 1,2 2-1,20 20 50,-1 1 1,-2 1 0,0 0-1,33 54 1,0-1-4,-39-57-58,10 12-663,37 40-1,-49-60-433,0-1 0,1 0 0,21 13 0,19 8-2961,-28-20 1713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21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277 221 5609,'27'-48'-275,"8"-17"348,-33 61 2,0-1 0,-1 1 0,0-1 0,0 1 1,0-1-1,0 1 0,-1-1 0,0 1 0,0-1 0,0 0 1,0 1-1,-3-10 0,2 12-15,0-1 1,-1 1-1,1-1 0,-1 1 1,0-1-1,0 1 1,0 0-1,0 0 0,0 0 1,0 0-1,0 0 0,-1 1 1,1-1-1,-1 1 1,1-1-1,-1 1 0,0 0 1,0 0-1,1 0 0,-1 1 1,0-1-1,0 0 0,0 1 1,0 0-1,0 0 1,-3 0-1,-8-1 133,0 2 0,-1-1 0,-26 6 0,29-4-129,1 1 0,-1 1 0,0 0 1,1 0-1,0 1 0,0 0 0,0 1 0,1 1 0,0-1 0,0 2 0,0-1 0,1 1 1,-10 11-1,15-14-51,1 0 1,-1 0 0,1 0 0,0 1 0,0-1 0,0 1 0,1 0-1,-1 0 1,2 0 0,-1 0 0,1 0 0,0 0 0,0 0 0,0 0-1,1 1 1,0-1 0,0 0 0,1 0 0,0 1 0,0-1 0,0 0-1,1 0 1,-1 0 0,2 0 0,-1 0 0,1-1 0,4 8 0,-3-7-7,-1 0 1,1 0-1,1-1 1,-1 0-1,1 1 0,0-2 1,0 1-1,0-1 1,1 1-1,0-2 1,10 7-1,3-2 9,0 0 0,32 8 0,-37-13 57,0 1 0,-1 1 1,1 0-1,-1 1 0,0 0 0,0 1 0,14 11 0,-23-15-50,-1 1-1,1 0 1,-1 0-1,0 1 1,0-1-1,-1 0 1,1 1-1,-1 0 1,0-1-1,0 1 1,-1 0-1,0 0 1,1 0-1,-1 0 1,-1 1-1,1-1 1,-1 0-1,0 0 1,0 0 0,-1 0-1,1 1 1,-1-1-1,0 0 1,-1 0-1,1 0 1,-4 5-1,-1 9-50,-2 0-1,0-1 1,-2 0-1,0-1 1,-17 23 0,-21 15-812,44-52 458,1 0 0,0 0 0,-1 0-1,0 0 1,0-1 0,0 0 0,0 0 0,0 0 0,0 0 0,0 0-1,-1-1 1,1 0 0,0 0 0,-6 1 0,1-4-2422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2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7061,'25'-59'3967,"-14"84"-3273,65 212 972,31 77-807,-101-299-865,-3-6-176,1-1 0,0 1-1,0-1 1,0 0 0,1-1 0,10 13 0,-14-19 64,0 0 0,0 0 0,1 0 0,-1 0 0,0 0 0,1 0 0,-1-1 0,0 1 0,1 0 0,-1-1 0,1 1 0,-1-1 0,1 0 0,-1 1 0,1-1 0,-1 0 0,1 0 0,1 0 0,0-1-165,0 1 0,0-1 0,-1 0 0,1 0 0,0 0 0,-1-1 0,1 1 0,-1 0 0,0-1 0,1 0 0,-1 0 0,0 0 1,3-3-1,10-12-2034,-2-5-273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22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0 6397,'15'0'119,"-12"0"80,8 1 97,-11-1-280,0 0 0,0 0 0,0 0 0,-1 1 0,1-1 0,0 0 0,0 0 0,0 0 0,0 0 0,0 0 0,0 0-1,0 1 1,0-1 0,0 0 0,0 0 0,0 0 0,0 0 0,0 0 0,0 1 0,0-1 0,0 0 0,0 0 0,0 0 0,0 0 0,0 0 0,0 1 0,0-1 0,0 0 0,0 0 0,0 0 0,0 0 0,0 0 0,0 0 0,0 1 0,1-1 0,-1 0 0,0 0 0,0 0 0,0 0 0,0 0 0,0 0-1,0 0 1,0 0 0,1 1 0,-1-1 0,0 0 0,0 0 0,0 0 0,0 0 0,0 0 0,0 0 0,1 0 0,-1 0 0,0 0 0,0 0 0,0 0 0,0 0 0,0 0 0,1 0 0,-1 0 0,0 0 0,0 0 0,0 0 0,1 0 0,-12 6 133,0 0 1,-1-1 0,1 0-1,-1 0 1,0-1 0,0-1-1,-19 4 1,-103 8 371,45-7-434,50-2-623,-61 16-1,84-17-448,1 0-1,0 1 1,-26 16 0,12-3-1999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7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52 6405,'10'-5'120,"36"-23"932,-71 16 320,7 9-974,0 1-1,-1 1 0,1 1 0,0 0 0,-30 5 1,-93 24 297,70-12-1050,14 3-1257,26 2-3440,24-13 1899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2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230 277 6845,'35'-6'-139,"26"-7"646,-61 12-500,1 1 1,-1 0 0,0 0 0,0 0 0,0 0 0,0 0-1,0 0 1,0-1 0,0 1 0,0 0 0,1 0 0,-1 0 0,0 0-1,0 0 1,0-1 0,0 1 0,0 0 0,0 0 0,0 0-1,0 0 1,0 0 0,0-1 0,0 1 0,0 0 0,0 0-1,0 0 1,0 0 0,0-1 0,0 1 0,0 0 0,0 0-1,0 0 1,-1 0 0,1 0 0,0-1 0,0 1 0,0 0-1,0 0 1,0 0 0,0 0 0,0 0 0,0 0 0,-1 0-1,1-1 1,0 1 0,0 0 0,0 0 0,0 0 0,0 0-1,-1 0 1,1 0 0,0 0 0,0 0 0,0 0 0,0 0-1,-1 0 1,1 0 0,0 0 0,0 0 0,-10 0 69,1 0 0,-1 1 1,1 0-1,0 1 0,-1 0 0,1 0 1,0 1-1,0 0 0,0 0 1,1 1-1,-1 1 0,1-1 1,0 1-1,0 1 0,1-1 0,-1 1 1,-6 8-1,-2 1-7,1 0 1,1 1-1,1 0 1,0 1-1,1 0 0,-18 37 1,21-33-34,0 0-1,2 0 1,1 0-1,0 1 1,-1 23 0,5-32-20,1 1 0,0 0 1,1 0-1,1 0 0,0-1 0,1 1 1,1 0-1,0-1 0,7 19 1,-9-29-17,0 0 0,0-1 0,0 1 0,0 0 0,1-1 0,-1 0 0,1 1 0,0-1 0,-1 0 1,1 0-1,0 0 0,0 0 0,0 0 0,1 0 0,-1-1 0,0 1 0,1-1 0,-1 1 0,1-1 1,0 0-1,-1 0 0,5 1 0,-2-2 0,0 1-1,-1-1 1,1-1-1,0 1 1,-1-1 0,1 0-1,0 0 1,-1 0-1,1 0 1,-1-1 0,0 0-1,6-3 1,6-4-2,-1-1 0,0 0 1,-1-1-1,0-1 0,24-26 0,-27 24-3,0-1-1,-1 0 1,0 0-1,-1-1 1,13-34 0,19-86-24,-25 75 60,-16 61-27,0 1 1,0-1-1,0 1 0,0-1 0,1 1 0,-1-1 0,0 1 0,0-1 1,1 1-1,-1-1 0,0 1 0,1-1 0,-1 0 0,1 1 0,-1-1 1,1 0-1,-1 1 0,0-1 0,1 0 0,-1 0 0,1 1 1,-1-1-1,1 0 0,-1 0 0,1 0 0,0 0 0,-1 1 0,1-1 1,-1 0-1,1 0 0,-1 0 0,1 0 0,-1 0 0,1-1 0,-1 1 1,1 0-1,-1 0 0,1 0 0,-1 0 0,1-1 0,-1 1 0,1 0 1,-1 0-1,1-1 0,-1 1 0,1 0 0,-1-1 0,1 1 1,-1 0-1,0-1 0,1 1 0,-1-1 0,0 1 0,1-1 0,-1 1 1,0-1-1,0 1 0,1-1 0,-1 1 0,0-1 0,0 1 0,0-1 1,0 1-1,0-1 0,0 1 0,0-1 0,0 1 0,0-2 1,26 53 35,-20-37-8,11 19-17,0 0 1,3-1 0,22 29 0,-35-52-14,-1-1 0,1-1 1,0 1-1,0-1 0,1-1 0,0 1 1,0-1-1,1-1 0,-1 1 1,1-1-1,0-1 0,1 0 0,-1 0 1,1-1-1,0 0 0,10 1 0,-15-3-3,0-1 0,0 0-1,0 0 1,0-1 0,0 1-1,0-1 1,0 0 0,0-1-1,0 1 1,-1-1 0,1 0 0,0 0-1,-1 0 1,7-5 0,-3 1-2,-1 0 1,0-1-1,0 0 1,0 0-1,-1 0 1,0-1 0,5-9-1,4-8-3,-2-1-1,-1 0 1,-1-1-1,7-28 1,-8 13-126,10-71-1,-2 5-187,-18 107 314,0-1 0,0 1 0,1-1-1,-1 0 1,0 1 0,1-1 0,-1 1 0,1-1 0,0 1 0,0-1 0,-1 1 0,1-1-1,0 1 1,0 0 0,0-1 0,0 1 0,1 0 0,-1 0 0,0 0 0,0 0-1,1 0 1,1-1 0,-1 1 2,-1 1 0,1 1-1,-1-1 1,1 0 0,-1 0 0,1 0-1,-1 1 1,1-1 0,-1 1 0,0-1-1,1 1 1,-1 0 0,0-1 0,1 1-1,-1 0 1,0 0 0,0 0 0,0 0-1,2 2 1,8 9 3,-1 0-1,0 0 1,12 23-1,-17-27 15,56 90 86,63 92-22,-123-189-81,0 0 0,-1 0 0,1 0 0,0 0 0,0 0 0,0 0-1,0 0 1,0 0 0,0-1 0,0 1 0,0 0 0,0-1 0,1 1 0,-1-1 0,0 1-1,0-1 1,0 0 0,1 1 0,-1-1 0,0 0 0,0 0 0,1 0 0,-1 0 0,0 0-1,1 0 1,-1 0 0,2-1 0,0 0 0,1-1 0,-1 1 0,1-1 0,-1 0-1,0 0 1,0 0 0,0 0 0,0-1 0,4-3 0,3-5-1,0-1-1,-1 0 1,15-25 0,7-26-23,-22 43 46,0 0 0,1 1 0,20-28 0,-29 46-11,0-1-1,1 1 1,-1 0 0,0 0 0,0 0 0,1 0 0,-1 0 0,0 0 0,1 0 0,-1 0 0,1 1 0,-1-1 0,1 0 0,-1 1 0,1-1 0,0 1-1,-1 0 1,1 0 0,0-1 0,-1 1 0,1 0 0,0 0 0,-1 1 0,1-1 0,0 0 0,-1 0 0,1 1 0,0-1 0,-1 1 0,1 0 0,-1-1-1,1 1 1,-1 0 0,0 0 0,1 0 0,-1 0 0,0 0 0,1 0 0,-1 0 0,2 3 0,7 6 22,0 1 0,-1 0 0,14 22 0,-15-22-7,8 12 24,0 0 1,2-2-1,0 0 0,1-1 0,23 18 0,-36-34-41,0 1-1,0-1 1,0 0-1,0 0 1,1-1 0,0 0-1,-1 0 1,1-1-1,0 0 1,0 0-1,1 0 1,-1-1-1,0 0 1,0-1 0,1 0-1,-1 0 1,0 0-1,1-1 1,-1 0-1,0 0 1,0-1 0,0 0-1,0 0 1,7-4-1,2-1-2,-1 0-1,-1-2 1,0 0 0,0-1-1,0 0 1,-2-1-1,1 0 1,-1-1-1,-1-1 1,0 1-1,18-29 1,-23 30-3,-1 1 0,0-1 0,0 0 0,-1 0 0,-1 0 0,0 0 0,0-1 1,-1 0-1,0 1 0,-1-1 0,-1 0 0,0 0 0,0 0 0,-1 1 0,-1-1 0,0 0 0,-6-20 0,-60-133 355,121 367 517,-15-43-798,-28-125-113,29 108-401,87 203 0,-124-341 274,-1 0-1,1-1 0,0 1 0,0-1 0,1 0 0,-1 0 1,1 0-1,-1 0 0,7 5 0,-8-7-79,0 0 0,1-1 0,-1 1 0,0 0 0,1-1-1,-1 1 1,1-1 0,-1 1 0,1-1 0,-1 0 0,1 0 0,-1 0 0,1 0-1,-1 0 1,1 0 0,-1 0 0,1 0 0,2-1 0,8-4-2672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23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38 6521,'1'-2'6,"0"1"0,0-1 0,0 0 0,0 1 0,-1-1 0,1 0 0,0 1 0,-1-1 0,0 0 1,1 0-1,-1 1 0,0-1 0,0 0 0,0-2 0,0 4 15,0-1 1,-1 1-1,1-1 1,0 1-1,-1-1 0,1 1 1,0-1-1,-1 1 1,1-1-1,0 1 0,-1-1 1,1 1-1,-1 0 1,1-1-1,-1 1 1,1 0-1,-1-1 0,1 1 1,-1 0-1,0 0 1,1-1-1,-1 1 0,1 0 1,-1 0-1,1 0 1,-2 0-1,-4 0 133,-1 0 0,1 1 0,-1-1 0,1 1 0,-11 4 0,13-4-173,-123 32 846,-187 41 236,251-63-2397,-87 2 0,109-11-1088,6 1-617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5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2016,'84'-1'3593,"-38"-1"-874,-45 2-2573,1 0 0,-1 0 1,0-1-1,1 1 0,-1 0 0,1-1 0,-1 1 1,0-1-1,1 1 0,-1-1 0,0 0 0,1 0 0,-1 1 1,2-3-1,-2 2-28,0 0 1,0 0-1,0 1 1,0-1-1,0 0 1,1 1 0,-1-1-1,0 0 1,0 1-1,0 0 1,1-1-1,-1 1 1,0 0-1,0 0 1,1-1-1,-1 1 1,0 0 0,1 0-1,-1 0 1,0 1-1,0-1 1,2 0-1,20 3 240,1-2 0,-1-1-1,0 0 1,1-2 0,25-5-1,-5 2-171,595-83 1208,-384 49-641,-163 28-420,93-18 316,-165 23-742,19-3-2849,-39 6 1523,0 1-460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58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3012,'19'-137'5270,"-19"136"-5153,-1 0 0,1 0 0,0 0 0,0 0 0,0 1 0,0-1 0,0 0 0,0 0 0,0 0 0,0 0 0,1 1 0,-1-1 0,0 0 0,0 0 0,1 0 1,-1 1-1,0-1 0,1 0 0,-1 0 0,1 1 0,-1-1 0,1 0 0,-1 1 0,1-1 0,0 0 0,-1 1 0,1-1 0,0 1 0,0-1 0,0 1-24,1 0 0,-1 0 0,0 1 0,0-1 0,1 0 0,-1 1 0,0-1 1,0 1-1,0-1 0,1 1 0,-1-1 0,0 1 0,0 0 0,0 0 0,0-1 0,1 3 0,34 37 815,-22-22-699,54 74 974,101 177 1,-164-259-1144,-2-4-21,-1 0 0,1 0 0,1 0 0,-1 0 0,1-1 0,0 0 1,0 1-1,0-1 0,1-1 0,0 1 0,8 6 0,-10-12-12,0 0-1,0-1 0,-1 1 0,1-1 1,0 1-1,-1-1 0,1 0 0,-1 0 1,0 0-1,1 0 0,-1-1 0,0 1 1,0 0-1,2-5 0,24-36-110,-3 0-1,41-95 1,-15 28-2708,-30 72-383,5 4-3470,-17 26 4284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0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236 161 6001,'3'0'31,"8"1"245,0-2-1,0 1 1,0-1 0,0-1-1,-1 1 1,14-5 0,-22 5-212,0 0 0,0 0 1,0 0-1,0 0 0,0-1 1,0 1-1,-1 0 1,1-1-1,0 1 0,-1-1 1,1 0-1,-1 0 1,1 1-1,-1-1 0,0 0 1,0 0-1,0 0 1,0 0-1,0 0 0,-1-1 1,1 1-1,0 0 0,-1 0 1,0 0-1,1-1 1,-1 1-1,0 0 0,0 0 1,0-1-1,-1 1 1,1 0-1,0 0 0,-1 0 1,0-1-1,1 1 1,-1 0-1,-2-3 0,2 1 16,0 0 0,0 0 0,0 0-1,-1 0 1,1 1 0,-1-1 0,0 0-1,-1 1 1,1 0 0,0-1 0,-1 1-1,0 0 1,0 0 0,0 0 0,0 1-1,0-1 1,0 1 0,-1 0 0,1 0-1,-1 0 1,0 0 0,1 0 0,-1 1-1,0 0 1,0 0 0,0 0 0,0 0-1,0 0 1,0 1 0,0 0 0,0 0-1,0 0 1,0 0 0,0 1 0,-1 0 0,1-1-1,1 1 1,-1 1 0,-5 1 0,-5 3 35,0-1 1,1 2 0,0 0-1,0 1 1,1 0 0,0 1-1,0 0 1,1 1 0,-18 19-1,20-17-46,-1 1-1,2 0 0,0 0 1,0 1-1,2 0 1,-1 0-1,2 1 0,0 0 1,0 0-1,-2 22 0,5-29-44,1 0 0,0-1 0,1 1 0,0 0 0,0 0 0,1 0 0,0 0 0,0 0 0,1-1 0,0 1 0,0 0 0,1-1 0,0 0 0,0 1 0,1-1 0,0 0 0,0-1 0,1 1 0,-1-1 0,2 0 0,-1 0 0,8 7 0,-10-11-24,1 1-1,-1 0 0,1-1 0,-1 0 0,1 0 0,0 0 1,0 0-1,0-1 0,0 1 0,0-1 0,0 0 0,0 0 0,1-1 1,-1 1-1,0-1 0,0 0 0,1 0 0,-1 0 0,0-1 0,1 1 1,-1-1-1,0 0 0,0 0 0,0-1 0,0 1 0,0-1 1,0 0-1,0 0 0,-1 0 0,1-1 0,-1 1 0,1-1 0,-1 0 1,0 0-1,0 0 0,2-4 0,3-1-19,0-2 0,-2 1 0,1-1 0,-1 0 0,0 0 0,-1-1 0,0 1 0,-1-1 1,0 0-1,-1 0 0,0-1 0,1-16 0,-2-11-30,-1 18 220,1 0 0,7-38-1,-9 59-155,0-1 0,0 1 0,0 0 0,0 0 0,0-1 0,0 1 0,0 0 0,0 0 0,1 0 0,-1-1 0,0 1 0,0 0 0,0 0 0,0 0 0,0 0 0,1-1 0,-1 1 0,0 0 0,0 0 0,0 0 0,0 0 0,1 0 0,-1 0 0,0 0 0,0-1 0,0 1 1,1 0-1,-1 0 0,0 0 0,0 0 0,1 0 0,-1 0 0,0 0 0,0 0 0,0 0 0,1 0 0,-1 0 0,0 0 0,0 0 0,0 0 0,1 0 0,-1 1 0,0-1 0,0 0 0,0 0 0,1 0 0,-1 0 0,0 0 0,0 0 0,0 1 0,1-1 0,-1 0 0,0 0 0,0 0 0,0 0 0,0 1 0,16 17 197,9 25-123,-13-20-14,2 1 0,21 27 0,-27-42-83,-1 1 1,1-2-1,1 1 1,-1-1-1,2-1 0,-1 0 1,18 10-1,-24-15-7,0-1 0,0 0 1,0-1-1,1 1 0,-1 0 1,0-1-1,1 0 0,-1 0 0,0 0 1,1 0-1,-1-1 0,0 1 0,1-1 1,-1 0-1,0 0 0,0 0 0,0 0 1,0 0-1,0-1 0,0 1 1,0-1-1,0 0 0,-1 0 0,6-4 1,6-7-34,0-1 1,0 0-1,12-17 1,-13 15-3,93-125 252,-104 139-169,-1 0-1,1 1 0,0-1 1,0 0-1,0 0 1,0 1-1,0 0 0,1-1 1,-1 1-1,0 0 1,1 0-1,-1 0 0,0 0 1,1 0-1,-1 1 1,1-1-1,0 1 0,-1-1 1,1 1-1,-1 0 1,6 1-1,-4 0-6,0 0 0,1 1 0,-1-1 0,0 1 0,-1 0 0,1 0 0,0 1-1,-1-1 1,1 1 0,-1 0 0,6 6 0,4 6 8,-1 0 0,0 2 0,-1-1 0,11 24-1,27 57 30,53 93-455,-101-190 382,0 1-1,-1 0 1,1 0 0,0-1 0,0 1-1,0 0 1,-1-1 0,1 1 0,0-1-1,0 1 1,0-1 0,0 1-1,0-1 1,0 0 0,0 1 0,0-1-1,0 0 1,0 0 0,0 0 0,0 0-1,0 0 1,0 0 0,0 0 0,0 0-1,0 0 1,0 0 0,0-1-1,0 1 1,0 0 0,0-1 0,0 1-1,0-1 1,0 1 0,0-1 0,0 1-1,0-1 1,-1 0 0,1 1 0,0-1-1,0 0 1,-1 0 0,2-1 0,33-38-135,-34 39 140,118-150-59,-118 150 77,1-1-1,-1 1 1,0 0 0,1-1-1,-1 1 1,1 0-1,-1 0 1,1 0-1,-1 0 1,1 0 0,0 1-1,-1-1 1,1 0-1,0 1 1,0-1-1,0 1 1,-1 0 0,1-1-1,0 1 1,0 0-1,0 0 1,0 0-1,-1 1 1,1-1 0,0 0-1,0 1 1,0-1-1,-1 1 1,1 0 0,0-1-1,0 1 1,-1 0-1,1 0 1,-1 0-1,1 0 1,-1 0 0,3 2-1,8 7-22,0 1 0,0 0-1,15 19 1,-10-12 52,-9-10-43,1 0 0,0 0 0,0 0 0,1-1 0,-1-1 0,2 0 0,-1 0 0,20 7 0,-25-12-5,0 1-1,0-1 1,0 0 0,1-1-1,-1 1 1,0-1-1,0 0 1,1-1 0,-1 1-1,0-1 1,0 0 0,0 0-1,0-1 1,0 1-1,0-1 1,0 0 0,0-1-1,0 1 1,-1-1-1,0 0 1,1 0 0,3-4-1,7-8-13,0 0 0,-1-1 0,0-1 0,-2 0 0,0-1-1,-1 0 1,0 0 0,-2-2 0,0 1 0,-1-1 0,-2 0 0,9-37 0,-13 50 101,0 0 0,1 0 0,0 0 1,0 1-1,6-9 0,-3 5 199,-6 9-165,22 22 145,4 33-58,28 79-1,-5-11-80,-32-84-116,60 149 70,-69-161-250,-1 0 1,0 1-1,-2 0 0,-2-1 0,2 38 1,-5-61 131,0 0 0,0 0 0,0 1 0,-1-1 1,1 0-1,-1 0 0,1-1 0,-1 1 1,0 0-1,0 0 0,-1 0 0,1 0 0,0-1 1,-1 1-1,0-1 0,0 1 0,0-1 0,0 0 1,0 1-1,0-1 0,0 0 0,-1 0 1,1-1-1,-4 3 0,2-2-11,-1 0 0,1-1 1,-1 1-1,1-1 0,-1-1 0,0 1 0,1 0 1,-1-1-1,0 0 0,0 0 0,1 0 0,-1-1 1,0 0-1,-6-1 0,6 0 24,-1 1-1,1-1 1,0 0-1,0-1 1,0 1-1,0-1 1,1 0-1,-1 0 1,1 0-1,-1-1 1,1 0-1,-5-6 1,7 8 37,0-1 0,0 1 0,1-1 0,-1 1 0,1-1-1,0 0 1,-1 0 0,1 0 0,1 0 0,-1 0 0,0 0 0,1 0 0,-1 0 0,1 0 0,0 0 0,0 0 0,0 0 0,1 0 0,-1 0 0,1 0 0,-1 0 0,1 0 0,2-4 0,6-13 88,1 0 0,2 1 0,0 0 0,0 1 0,2 0 1,0 1-1,2 1 0,32-29 0,14-4 71,79-47 0,-113 78-139,-17 10-36,37-24-176,1 3 1,53-24 0,-62 41-1788,-39 12 1778,-1 0 0,1 0-1,0 0 1,0-1 0,-1 1 0,1 0 0,0 0 0,0 1 0,-1-1 0,1 0 0,0 0 0,0 0 0,-1 0 0,1 1-1,0-1 1,-1 0 0,1 1 0,0-1 0,-1 0 0,1 1 0,-1-1 0,1 1 0,0-1 0,-1 1 0,1-1-1,-1 1 1,0 0 0,1-1 0,-1 1 0,1 0 0,-1-1 0,0 1 0,1 0 0,-1-1 0,0 1 0,0 0 0,0-1-1,0 1 1,1 0 0,-1 0 0,0-1 0,0 1 0,0 0 0,-1 0 0,1-1 0,0 1 0,0 0 0,0 0-1,-1 0 1,-1 10-2491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4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1784,'15'-13'9431,"-19"211"-8382,3 137-1103,1-312 82,1 1 1,1-1-1,2 0 0,0 0 1,1-1-1,1 1 0,2-1 1,18 41-1,-25-61-29,0-1 1,0 1-1,0-1 0,0 1 1,0-1-1,0 1 0,1-1 1,-1 0-1,0 0 0,1 1 1,-1-1-1,1 0 0,-1 0 0,1-1 1,0 1-1,-1 0 0,1 0 1,0-1-1,-1 1 0,1-1 1,0 1-1,0-1 0,0 0 1,3 0-1,-2-1-1,1 1 0,-1-1-1,1 0 1,-1-1 0,0 1 0,1-1 0,-1 1 0,0-1 0,0 0 0,0 0-1,-1 0 1,4-3 0,5-7-10,1 0 0,-2 0 0,0-1 0,14-23 0,6-22-135,-3-2 0,-3 0 0,20-77 1,38-92-202,-78 220 356,0-2 38,1 0-1,0 1 0,0-1 0,1 2 0,1-1 1,10-13-1,-16 23-39,-1 0 0,1-1 0,-1 1 1,0-1-1,1 1 0,-1 0 0,1-1 0,-1 1 1,1 0-1,-1 0 0,1-1 0,0 1 0,-1 0 1,1 0-1,-1 0 0,1 0 0,-1 0 0,1 0 1,0-1-1,-1 1 0,1 1 0,-1-1 0,1 0 1,0 0-1,-1 0 0,1 0 0,-1 0 0,1 0 1,-1 1-1,1-1 0,-1 0 0,2 1 0,11 19 73,2 34-35,-14-51-32,34 263 121,-11-67-431,-24-199 294,0 0 1,0 0-1,0 0 1,0-1-1,0 1 1,0 0-1,0 0 1,1 0 0,-1 0-1,0 0 1,0 0-1,0 0 1,0 0-1,0 0 1,1 0-1,-1-1 1,0 1-1,0 0 1,0 0-1,0 0 1,0 0-1,1 0 1,-1 0 0,0 0-1,0 0 1,0 0-1,0 0 1,0 0-1,1 0 1,-1 1-1,0-1 1,0 0-1,0 0 1,0 0-1,0 0 1,1 0-1,-1 0 1,0 0-1,0 0 1,0 0 0,0 0-1,0 0 1,0 1-1,0-1 1,0 0-1,1 0 1,-1 0-1,0 0 1,0 0-1,0 1 1,0-1-1,0 0 1,0 0-1,0 0 1,0 0 0,0 0-1,0 1 1,0-1-1,0 0 1,0 0-1,0 0 1,0 0-1,0 0 1,0 1-1,0-1 1,10-19-20,6-27 96,10-62 33,23-73-27,-42 159 43,2 1-1,0-1 1,1 1 0,2 1 0,23-34 0,-34 53-106,0-1 0,-1 1 0,1 0 0,0 0 0,0-1 0,0 1 0,0 0 0,0 0 0,0 0 0,0 0 0,0 0 0,1 0 0,-1 0 0,0 1 0,1-1 0,-1 0 0,0 1 0,1-1 0,-1 1 0,1-1 0,-1 1 0,1 0 0,-1-1 0,1 1 0,-1 0 0,1 0 0,-1 0 0,1 0 0,-1 1 0,1-1 0,-1 0 0,1 1 0,-1-1 0,0 0 0,1 1 0,-1 0 0,1-1 0,-1 1 0,0 0 0,0 0 0,1 0 0,-1 0 0,0 0 0,0 0 0,0 0 0,0 0 0,0 0 0,0 0 0,0 1 0,1 1-1,3 7 36,1 0 0,-1 0-1,-1 0 1,0 1-1,5 16 1,83 373 1398,-86-378-1457,-5-13-295,1 0-1,1 0 0,-1 0 1,1 0-1,1-1 1,0 1-1,0-1 1,10 16-1,-13-24-45,0 0 0,0 1 0,0-1 0,0 0 0,0 0 0,0 1 0,0-1 0,0 0 0,0 0 0,0 0 0,0 0 0,0 0 0,0 0 0,0-1 0,0 1 0,0 0 0,0 0 0,0-1 0,0 1 0,0-1-1,0 1 1,0-1 0,1 0 0,5-7-1907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4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5865,'9'-33'375,"-6"18"992,1-1 0,1 1 1,12-27 1309,-2 68-968,-8 2-946,-1 0 1,3 54-1,-5-42-419,46 515-302,-48-541-622,0 0 1,0 0 0,1-1 0,7 17 0,-9-26 88,0 0 0,1 0 0,0 0-1,0 0 1,0 0 0,1-1 0,-1 1 0,1-1 0,0 0-1,0 1 1,0-1 0,0-1 0,0 1 0,1 0 0,-1-1-1,1 0 1,5 4 0,7-5-3320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4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72 8253,'1'-3'82,"0"1"1,0 0-1,-1 0 1,1-1-1,0 1 1,-1 0-1,0-1 1,0 1-1,0-1 1,0 1-1,0 0 1,0-1-1,0 1 1,-1-1-1,1 1 1,-1 0-1,0-1 1,0 1-1,1 0 1,-1 0-1,-1 0 1,1 0-1,-2-2 1,0 2 58,0 0 1,0 0 0,0 0 0,-1 1 0,1 0-1,-1 0 1,1 0 0,-1 0 0,1 0-1,-1 1 1,0-1 0,1 1 0,-1 0 0,0 0-1,-6 1 1,-101 8 1360,-188 37 1,30 24-7473,212-49 1322,34-12 1616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4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7425,'4'7'158,"1"-2"0,0 1-1,1 0 1,-1-1 0,1 0 0,0 0 0,1-1 0,-1 0 0,13 6 0,-14-8-65,0-1 0,0 0 1,0 0-1,0-1 0,0 1 1,1-1-1,-1 0 0,0-1 0,0 1 1,0-1-1,0 0 0,0 0 0,0-1 1,0 1-1,7-5 0,4 0-3,-1-2 1,-1 0-1,1 0 0,-1-2 0,-1 0 0,0 0 0,0-1 0,-1-1 0,-1 0 0,18-23 0,-25 30-80,0-1 0,-1 1 0,1 0 0,-1-1 0,0 0 0,-1 0 0,0 0 0,0 0 0,0 0 0,0-1 0,-1 1 0,0 0-1,-1-1 1,1 1 0,-1-1 0,0 1 0,-1-1 0,0 1 0,0-1 0,0 1 0,-1 0 0,0 0 0,0 0 0,0 0 0,-1 0-1,0 0 1,0 0 0,0 1 0,-1-1 0,-6-6 0,7 8 9,0 1-1,0 0 1,0 0 0,0 1-1,-1-1 1,1 1 0,-1 0-1,0-1 1,0 2-1,1-1 1,-1 0 0,0 1-1,0-1 1,-1 1 0,1 1-1,0-1 1,0 0 0,0 1-1,-1 0 1,1 0-1,0 0 1,0 1 0,-1-1-1,1 1 1,0 0 0,0 0-1,0 0 1,0 1 0,0-1-1,0 1 1,0 0-1,1 0 1,-6 5 0,1-2 21,1 0 0,0 0 0,1 1 0,0 0 0,-1 1 0,2-1 1,-1 1-1,1 0 0,0 1 0,1-1 0,-1 1 0,2 0 0,-1 0 0,1 0 0,-3 13 1,4-8-10,0 1 0,1-1 0,1 1 0,1 0 0,0-1 0,0 1 0,1-1 0,1 1 1,0-1-1,1 0 0,1 0 0,0-1 0,8 16 0,-7-18-40,-1 0-1,2 0 1,-1-1 0,2 0-1,-1 0 1,1-1-1,0 0 1,1 0 0,0-1-1,0 0 1,0 0-1,1-1 1,0-1 0,0 0-1,1 0 1,11 3 0,-16-6-9,1-1 0,-1 0 0,1-1 0,0 1 0,-1-1 0,1 0 1,0-1-1,-1 0 0,1 0 0,-1 0 0,1-1 0,-1 0 0,1 0 0,-1-1 1,0 0-1,0 0 0,0 0 0,-1-1 0,1 1 0,-1-1 0,9-9 1,8-8-7,-1-1 1,-1-1 0,24-37-1,-26 36 27,17-28 44,-24 34 108,1 0-1,1 0 1,29-29 0,-41 46-138,0 0 0,0 0 0,0 0 1,0 1-1,1-1 0,-1 0 1,0 0-1,0 1 0,1-1 0,-1 1 1,0-1-1,1 1 0,-1-1 1,0 1-1,1 0 0,-1 0 0,1-1 1,-1 1-1,1 0 0,-1 1 1,0-1-1,1 0 0,2 1 0,-2 0 1,1 0-1,-1 1 1,1-1-1,-1 1 0,0 0 1,0-1-1,0 1 0,0 0 1,0 0-1,0 0 1,3 5-1,3 7 16,0 1-1,0 1 1,7 22-1,-10-23 3,105 254 188,-102-251-191,-4-11-41,-1 0 0,0 0 0,0 0 0,-1 1 0,0-1 0,1 10 0,-3-17-3,-1-1 11,0 0 0,0-1 1,0 1 0,0 0-1,1-1 1,-1 1 0,0-1-1,1 1 1,-1-1 0,1 1-1,-1-1 1,1 0 0,0 1-1,0-1 1,0 1 0,-1-1-1,2-2 1,-1-30-5,4 1 12,0-1 0,2 1 0,2 0 0,1 1 0,1 0 0,2 1 0,30-57 0,-31 68-15,1 1 0,0 0 0,2 0 0,0 1-1,1 1 1,1 1 0,1 0 0,0 1 0,1 1 0,0 0 0,1 1-1,33-15 1,-20 17-206,-17 7-2221,-3 1-4231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4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36 6541,'4'-11'1712,"1"-6"-163,-5 17-1517,-1-1 0,1 1 0,-1-1 0,1 1-1,-1-1 1,1 1 0,-1-1 0,0 1 0,1-1 0,-1 1 0,1 0 0,-1-1 0,0 1 0,1 0 0,-1 0 0,0-1 0,0 1 0,1 0 0,-1 0 0,0 0 0,0 0 0,1 0 0,-1 0 0,0 0 0,1 0-1,-1 0 1,0 0 0,0 1 0,-1-1 0,-222 33 1821,187-25-2468,0 2-1,0 2 1,2 1 0,-38 19-1,31-3-4878,33-19 3308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7121,'14'-18'76,"12"-24"2429,-25 40-1513,-9 28 58,2 1-685,1 1-1,1 0 1,2 0 0,1 0 0,1 0-1,1 0 1,2-1 0,10 47 0,-7-39-470,-3-16-241,1-1 1,10 30 0,-12-44-143,0 1 1,0 0-1,1-1 1,-1 1-1,1-1 0,0 0 1,0 0-1,6 5 1,-8-8 231,0 0 0,-1 0 0,1-1 1,0 1-1,0 0 0,0-1 1,0 1-1,0-1 0,0 1 1,0-1-1,0 1 0,0-1 1,0 0-1,0 0 0,0 1 0,0-1 1,2 0-1,6 0-2783</inkml:trace>
  <inkml:trace contextRef="#ctx0" brushRef="#br0" timeOffset="1">333 108 7033,'-3'-11'-88,"3"2"16,-6-2 76,0 3 80,-4-4 40,-2 7 0,-1-4-4,-6-2-16,0 2-16,-3 1 0,3 2 0,-3 0-28,-3 4-124,6 4-192,-6 1-248,3 6-584,3 2-901,1 3-11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4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597 174 5617,'8'-1'204,"-1"-1"0,1 0 0,0 0 0,0 0 1,-1-1-1,13-6 0,-19 8-160,1 0 0,-1 0 1,0-1-1,1 1 0,-1 0 1,0 0-1,0-1 0,0 1 0,0-1 1,0 1-1,0-1 0,0 1 0,-1-1 1,1 0-1,-1 1 0,1-1 1,-1 0-1,1 1 0,-1-1 0,0 0 1,0 0-1,0 1 0,0-1 0,0 0 1,0 0-1,-1 1 0,1-1 0,0 0 1,-1 1-1,0-1 0,1 0 1,-1 1-1,0-1 0,0 1 0,0-1 1,0 1-1,-1-2 0,-3-4 69,0 0-1,0 0 0,-1 1 1,0-1-1,0 2 1,0-1-1,-1 1 1,0 0-1,0 0 0,0 0 1,0 1-1,-1 1 1,0-1-1,0 1 1,0 0-1,0 1 0,0 0 1,-1 0-1,1 1 1,-11-1-1,-3 1 94,0 0 1,0 2-1,1 0 0,-1 1 1,1 2-1,-38 9 0,39-5-136,0 0 1,0 1-1,2 1 0,-1 0 0,1 2 0,0 0 1,1 1-1,1 1 0,0 0 0,1 1 0,1 1 1,0 0-1,1 1 0,-12 21 0,16-25-55,2-1-1,0 1 1,0 1-1,2-1 1,-1 1-1,2 0 0,0 1 1,0-1-1,1 0 1,1 1-1,1 0 1,0 0-1,1-1 0,0 1 1,1 0-1,1 0 1,0-1-1,1 1 1,1-1-1,0 0 1,7 14-1,-10-24-14,0-1 0,0 0 0,1 1 0,0-1 0,-1 0 0,1 0 0,0 0 0,1 0 1,-1 0-1,0-1 0,1 1 0,0-1 0,-1 1 0,1-1 0,0 0 0,0 0 0,0 0 0,0-1 0,1 1 0,-1-1 0,0 0 0,1 0 1,-1 0-1,1 0 0,-1 0 0,1-1 0,0 1 0,-1-1 0,1 0 0,-1 0 0,1-1 0,0 1 0,-1-1 0,1 0 0,-1 1 0,1-2 1,-1 1-1,0 0 0,1-1 0,4-2 0,3-3-10,1-1 0,-1 0 0,0-1 0,-1 0 0,0 0 0,-1-1 0,1 0 0,-2-1 0,11-17 0,-2-4 65,-2-2 0,-2 1 0,-1-1 1,-2-1-1,-1 0 0,6-49 0,-16 78 491,-6 15-379,5-7-155,1 0 1,0 1 0,0-1-1,0 1 1,0 0 0,0-1-1,1 1 1,-1 0-1,1-1 1,-1 5 0,4 12 41,1-1 0,1 0 1,0-1-1,2 1 0,0-1 1,0 0-1,2-1 0,0 0 0,1 0 1,0-1-1,24 26 0,-22-28-426,1-1-1,0 0 0,1 0 1,0-2-1,21 13 0,-24-17-582,0 0 0,1-1-1,-1-1 1,1 0 0,0 0-1,0-1 1,0-1 0,14 2-1,-7-4-2050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4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6845,'8'-72'579,"-1"3"3182,9 158 118,40 267-2763,-55-354-1148,-1 0-1,0 1 0,0-1 1,1 0-1,-1 0 0,-1 0 1,1 0-1,0 1 1,0-1-1,-1 0 0,1 0 1,-2 2-1,2-3 23,0-1-1,-1 0 0,1 0 1,0 0-1,-1 1 1,1-1-1,0 0 1,-1 0-1,1 0 0,0 0 1,-1 0-1,1 0 1,0 0-1,-1 0 1,1 0-1,0 0 0,-1 0 1,1 0-1,-1 0 1,1 0-1,0 0 1,-1 0-1,1 0 0,0 0 1,-1 0-1,1 0 1,0 0-1,-1-1 0,1 1 1,0 0-1,0 0 1,-1 0-1,1-1 1,0 1-1,-1 0 0,1 0 1,0-1-1,0 1 1,-1-1-1,-2-3-26,-1 0-1,1 0 1,0-1-1,0 1 0,0-1 1,0 0-1,1 0 1,-2-7-1,0-3 15,0-1-1,1 1 0,1-1 0,1 0 1,0 0-1,1 0 0,1 1 1,0-1-1,1 0 0,1 0 0,0 1 1,1-1-1,9-20 0,-4 15 21,1 0 1,0 1-1,2 0 0,0 0 0,1 2 0,1-1 1,1 2-1,28-27 0,143-122 1084,-182 163-1023,-2 1 134,0-1 0,1 1 1,0 0-1,0 0 0,-1 0 1,1 0-1,0 0 0,5-1 0,-7 3-157,0 0-1,0 0 0,-1 0 0,1 0 1,0 0-1,0 1 0,0-1 0,0 0 1,0 1-1,-1-1 0,1 1 0,0-1 0,0 1 1,0-1-1,-1 1 0,1-1 0,0 1 1,-1 0-1,1-1 0,-1 1 0,1 0 0,-1 0 1,1 0-1,-1-1 0,1 1 0,-1 0 1,0 0-1,1 0 0,-1 0 0,0 0 1,0-1-1,0 1 0,0 0 0,0 0 0,0 1 1,6 25 86,-2-1 0,-1 1 0,-1 49 0,0 6-36,7 19-72,5-1-1,31 119 1,-45-218-21,0-1 0,0 1 0,0 0 0,0-1 0,1 1 0,-1-1 0,0 1 0,0 0 0,0-1 0,1 1 0,-1-1 0,0 1 0,1-1 0,-1 1 0,0-1 0,1 1 0,-1-1 0,0 1 0,1-1 0,-1 0 0,1 1 0,-1-1 0,1 1 0,-1-1 0,1 0 0,-1 0 0,1 1 0,0-1 0,0 0 0,13-12-186,14-45-130,-20 39 169,208-349-1320,-214 363 1491,1 0 1,-1 1-1,1-1 0,0 1 1,0-1-1,0 1 0,0 0 1,0 0-1,1 0 0,-1 1 1,1-1-1,0 1 0,0 0 1,0 0-1,0 0 0,0 1 1,0-1-1,0 1 0,1 0 1,-1 0-1,0 0 0,1 1 1,5-1-1,-5 2 22,0 0-1,1 1 1,-1-1-1,0 1 1,1 0-1,-1 1 1,0-1-1,0 1 1,-1 0-1,1 0 1,-1 0-1,1 1 1,-1 0-1,0 0 1,0 0-1,-1 0 1,1 0-1,3 8 1,21 33 273,-3 1 0,-2 1 0,20 56 0,-3-5-596,-34-85-393,16 34-2162,-21-45 2338,-1 0-1,1 0 0,0-1 0,0 1 1,0-1-1,1 1 0,-1-1 0,0 1 0,1-1 1,-1 0-1,1 0 0,-1 1 0,1-1 1,-1 0-1,1 0 0,0-1 0,-1 1 0,1 0 1,0 0-1,2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5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1 445 7065,'4'-22'1044,"-1"-1"1,-1-29 0,-1 52-955,-1 0 1,0 1-1,0-1 0,0 0 0,1 0 1,-1 0-1,0 1 0,0-1 1,1 0-1,-1 0 0,0 0 0,1 0 1,-1 0-1,0 0 0,0 1 1,1-1-1,-1 0 0,0 0 0,1 0 1,-1 0-1,0 0 0,1 0 1,-1 0-1,0 0 0,1 0 0,-1 0 1,0-1-1,0 1 0,1 0 1,-1 0-1,0 0 0,1 0 0,-1 0 1,0 0-1,0-1 0,1 1 1,-1 0-1,0 0 0,0 0 1,1-1-1,-1 1 0,0 0 0,0 0 1,0-1-1,0 1 0,1 0 1,-1-1-1,0 1 0,0 0 0,0 0 1,0-1-1,0 1 0,0 0 1,0-1-1,0 1 0,0 0 0,0-1 1,0 1-1,17 24 434,-16-22-120,169 296 3705,-111-190-3833,43 75-1377,-101-180 1090,0-1 0,0-1 0,0 1 1,0 0-1,1 0 0,-1 0 0,1-1 0,-1 1 1,1 0-1,0-1 0,0 0 0,3 3 0,-4-4 7,-1 0-1,1 1 1,0-1 0,0 0-1,0 0 1,0 0-1,-1 0 1,1 0-1,0 0 1,0 0-1,0 0 1,0 0 0,0 0-1,-1-1 1,1 1-1,0 0 1,0-1-1,0 1 1,-1 0-1,1-1 1,0 1-1,-1-1 1,2 0 0,3-4-8,0-1 1,0 0 0,-1 0-1,1 0 1,-1 0-1,4-10 1,-7 14 12,38-69-39,2-8-377,4 3-1,3 1 1,70-82-1,-76 111 91,-20 23-13,0 0 0,-2-2 0,25-39 0,-43 63 333,-1 0 0,1-1-1,0 1 1,-1 0-1,1-1 1,0 1 0,0 0-1,0 1 1,0-1 0,0 0-1,0 0 1,0 1-1,1-1 1,-1 1 0,0 0-1,0 0 1,0 0-1,4 0 1,44 2-194,-47-1 184,33 1-207,-1-1 0,1-1 0,0-2 0,57-11 0,-90 13 197,0-1 0,0 1 0,0-1 0,0 0 0,0 0 0,0 0 0,-1 0 0,1-1 0,0 1 0,-1-1 0,1 1 0,-1-1 0,1 0 0,-1 0 0,0 0 0,0 0 0,0-1 0,0 1 0,2-4 0,-4 5 14,0 0 1,-1 0-1,0-1 0,1 1 0,-1 0 0,0 0 1,1 0-1,-1 0 0,0 1 0,0-1 0,0 0 0,0 0 1,0 0-1,0 1 0,0-1 0,0 0 0,0 1 0,0-1 1,0 1-1,-1-1 0,-6 1 9,1 1 0,0 0 0,0 0 1,0 0-1,0 1 0,0 0 0,0 1 0,1-1 0,-1 1 0,1 0 1,0 1-1,-10 7 0,5-3 18,0 2-1,1-1 1,1 1 0,-1 1 0,2 0-1,-9 13 1,-2 7 27,2 1 1,1 1-1,2 0 0,-13 44 0,15-34 58,1 1-1,-6 58 1,16-101-100,1 0-1,0 0 1,-1-1 0,1 1-1,0 0 1,0 0 0,0 0 0,0 0-1,0 0 1,0 0 0,0 0-1,0 0 1,0 0 0,1 0-1,-1 0 1,0 0 0,1 0-1,-1 0 1,0 0 0,1-1 0,-1 1-1,1 0 1,-1 0 0,1 0-1,0-1 1,-1 1 0,1 0-1,0-1 1,0 1 0,-1 0-1,1-1 1,0 1 0,1 0 0,0-1-1,1 0 0,-1 0 0,0 0 0,1-1 0,-1 1 1,0-1-1,1 1 0,-1-1 0,0 0 0,0 1 0,1-1 0,-1-1 1,2 0-1,7-4 0,-1-1 1,0 0-1,0 0 1,13-15-1,3-11-71,36-62-1,-21 29 49,-40 66 25,-1 0 0,0-1 1,0 1-1,0 0 0,0 0 0,0 0 1,0 0-1,0-1 0,1 1 0,-1 0 1,0 0-1,0 0 0,0 0 0,0 0 0,1 0 1,-1 0-1,0 0 0,0-1 0,0 1 1,0 0-1,1 0 0,-1 0 0,0 0 1,0 0-1,0 0 0,1 0 0,-1 0 0,0 0 1,0 0-1,0 0 0,0 0 0,1 0 1,-1 0-1,0 1 0,0-1 0,0 0 1,1 0-1,-1 0 0,0 0 0,0 0 0,0 0 1,0 0-1,0 0 0,1 1 0,-1-1 1,0 0-1,0 0 0,0 0 0,0 0 1,0 1-1,0-1 0,9 17 82,5 32 32,-11-36-67,2 0 14,0 1 0,0-1-1,1 1 1,0-2-1,1 1 1,1-1 0,0 0-1,1 0 1,0-1 0,14 12-1,-16-16-41,2-1-1,-1 0 0,1 0 1,0-1-1,0 0 1,0-1-1,1 0 0,-1-1 1,1 1-1,0-2 1,0 0-1,0 0 1,0 0-1,1-2 0,11 1 1,1-2-14,0-1 1,-1-2 0,1 0-1,-1-1 1,0-1 0,0-1-1,0-1 1,-1-1-1,-1-1 1,1 0 0,-1-2-1,-1 0 1,-1-1 0,22-20-1,-27 22-35,1-2-1,-2 0 0,0 0 1,0-1-1,-1-1 0,-1 0 1,-1 0-1,0-1 0,-1-1 1,0 1-1,-1-1 0,-2 0 1,1 0-1,-2-1 0,0 0 1,-1 0-1,-1 0 0,0-28 1,-4 32-10,0 0-1,-1 0 1,0 0 0,-1 0 0,0 1-1,-1 0 1,-1 0 0,0 0 0,-1 1 0,0-1-1,-11-12 1,1 3-3,-1 2 0,0 0-1,-2 0 1,-41-31 0,58 49 64,0 0 0,0 0 0,0 0 0,0 0-1,0 0 1,-1 0 0,1 1 0,0 0 0,-1 0 0,1 0 0,-1 0 0,1 0 0,-1 1-1,0-1 1,1 1 0,-1 0 0,1 0 0,-1 0 0,-5 2 0,5-1 3,0 1-1,0 0 1,1 0 0,-1 1 0,0-1 0,1 1-1,0-1 1,0 1 0,0 0 0,0 0-1,0 1 1,0-1 0,1 1 0,-1-1 0,1 1-1,-2 5 1,-9 18 59,1 1 0,2 0 0,0 1 1,3 0-1,0 1 0,1-1 0,-1 37 0,5-17 51,1-1 0,3 0-1,14 84 1,-9-99-192,2 0 0,1-1 0,2 0 0,1-1 0,1 0 0,2-1-1,1 0 1,2-1 0,0-2 0,2 0 0,1-1 0,31 30 0,-11-21-2353,-12-10-6816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5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2956,'2'-2'210,"-1"0"0,1 1 0,0-1 0,-1 1 0,1-1 0,0 1 0,0 0 0,0 0 0,0 0 0,4-2 0,14-9 2747,-14 15-2781,-3-2-18,0 0-1,0 1 0,0-1 1,0 1-1,-1 0 0,1-1 1,0 1-1,-1 1 0,1-1 1,-1 0-1,0 0 1,0 1-1,0 0 0,0-1 1,0 1-1,0 0 0,-1 0 1,1 0-1,1 5 0,5 22 263,0 1 0,-2 0 0,-2 0-1,-1 0 1,-1 1 0,-2 33 0,1-4-97,2 41 164,5 0-1,4 0 1,43 169-1,-32-193-1074,-8-29-1162,0 0-3735,-15-41 1096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5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77 7021,'-22'3'852,"0"-3"1657,46-11-1908,56-13-342,-16 11-639,-1 2 0,121-4 0,-103 9-4687,-61 6 1888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5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 7189,'0'-1'143,"1"1"1,0-1-1,-1 0 1,1 1 0,0-1-1,-1 0 1,1 1-1,0-1 1,0 1 0,0-1-1,0 1 1,0 0 0,-1-1-1,1 1 1,0 0-1,0 0 1,0 0 0,0 0-1,0-1 1,0 1-1,0 0 1,0 1 0,0-1-1,0 0 1,0 0-1,0 0 1,0 0 0,0 1-1,1 0 1,0 0 41,0 1 1,-1 0 0,1-1-1,0 1 1,-1 0 0,1 0-1,-1 0 1,0 0 0,0 0-1,0 0 1,2 5-1,2 9 338,-1 1 0,5 28 0,-8-37-263,3 15-45,35 174 1211,-32-168-1793,3 0 0,0 0 0,2-1 0,22 41 0,-32-66 127,0 0 0,0 0 0,0 0-1,1 0 1,-1 0 0,0-1 0,1 1 0,0-1-1,0 0 1,0 1 0,0-1 0,3 1-1,-5-2 15,1-1 0,-1 0-1,0 1 1,1-1 0,-1 0 0,0 0-1,1 0 1,-1 0 0,1 0-1,-1 0 1,0 0 0,1 0-1,-1-1 1,0 1 0,1-1-1,-1 1 1,0-1 0,0 1-1,0-1 1,1 1 0,-1-1 0,0 0-1,0 0 1,0 0 0,0 0-1,0 0 1,0 0 0,0 0-1,0 0 1,-1 0 0,1 0-1,0 0 1,0-3 0,9-12-2460</inkml:trace>
  <inkml:trace contextRef="#ctx0" brushRef="#br0" timeOffset="1">252 83 6089,'-2'-4'56,"1"1"0,-1 0 0,0 0 0,0 1 0,0-1 0,0 0 0,-1 1 0,1-1 0,-1 1 0,1-1 0,-1 1 0,0 0 0,0 1 1,0-1-1,0 0 0,0 1 0,0-1 0,-4 0 0,2 2 65,1-1 0,-1 1 1,0 0-1,0 1 0,0-1 0,0 1 1,0 0-1,1 0 0,-1 0 0,0 1 1,1 0-1,-8 3 0,-63 38-282,28-10-3940,37-27 1489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5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6257,'6'-1'172,"0"0"1,1 1-1,-1-1 1,0 1-1,1 0 1,-1 1-1,0-1 1,1 1-1,8 3 1,-12-3-40,0 1 1,0-1-1,-1 1 1,1 0-1,0 0 1,-1 0-1,1 0 1,-1 0 0,0 1-1,1-1 1,-1 1-1,0 0 1,-1-1-1,1 1 1,0 0 0,-1 0-1,1 0 1,-1 0-1,0 0 1,1 4-1,9 42 785,-1 0 0,4 65 0,3 17-96,-8-91-673,-5-23-458,-1 0 0,3 32 0,-6-49 129,10-36-280,0-9 255,3 0 1,18-43 0,-21 66 248,0 0 1,1 1-1,1 1 1,1 0-1,28-33 1,-38 49-11,0 1 1,0 0 0,0 0-1,0 0 1,1 0-1,-1 1 1,1-1-1,0 1 1,-1 0-1,1 0 1,0 0 0,0 1-1,1-1 1,-1 1-1,0 0 1,0 0-1,1 0 1,-1 1-1,6 0 1,-7 0-12,1 1-1,0 0 1,-1 0-1,1 1 1,-1-1-1,0 1 1,1-1 0,-1 1-1,0 0 1,0 1-1,0-1 1,0 0-1,0 1 1,-1 0-1,1-1 1,-1 1 0,0 0-1,1 0 1,-1 1-1,-1-1 1,1 0-1,1 5 1,11 26 70,-2 0 1,-2 1-1,-1 0 1,4 40-1,21 74-265,-34-149 162,0 1 0,0-1 1,0 0-1,0 1 0,0-1 1,0 1-1,0-1 0,0 1 1,1-1-1,-1 0 0,0 1 1,0-1-1,0 0 0,1 1 1,-1-1-1,0 0 0,1 1 1,-1-1-1,0 0 0,1 1 1,-1-1-1,0 0 0,1 0 1,-1 1-1,0-1 1,1 0-1,-1 0 0,1 0 1,-1 0-1,1 0 0,-1 0 1,0 1-1,1-1 0,-1 0 1,1 0-1,-1 0 0,1 0 1,15-14-139,16-38 102,-25 39-8,132-246-33,-138 256 119,1 0 1,0 0 0,-1 0 0,1 0 0,1 0 0,-1 0 0,0 1 0,1-1 0,-1 1 0,1-1 0,0 1 0,-1 0 0,1 0 0,0 0 0,1 0 0,-1 1 0,6-3-1,-7 4-11,1 0-1,-1 1 0,0-1 0,1 0 0,-1 1 0,0 0 0,1-1 0,-1 1 0,0 0 1,0 0-1,0 0 0,0 0 0,0 1 0,0-1 0,0 0 0,0 1 0,0 0 1,-1-1-1,1 1 0,0 0 0,-1 0 0,0 0 0,1 0 0,-1 0 0,0 0 0,0 0 1,1 3-1,8 18 66,0 1 1,-1 0-1,10 44 1,7 21 133,-24-84-195,0 1 0,0 0-1,0-1 1,1 0 0,0 0-1,0 0 1,0 0-1,1 0 1,0 0 0,0-1-1,4 5 1,-5-8-24,0 1 0,0 0-1,1-1 1,-1 0 0,0 0 0,1 0 0,-1 0-1,1 0 1,-1-1 0,1 0 0,-1 1 0,1-1 0,-1 0-1,1-1 1,-1 1 0,1-1 0,-1 1 0,0-1-1,1 0 1,3-2 0,15-6-54,1-1 1,-1 0-1,-1-2 0,0-1 1,-1 0-1,0-2 0,-1 0 0,-1-1 1,0-1-1,-1 0 0,-1-2 0,-1 0 1,-1 0-1,20-35 0,-29 44 8,-1-1 0,0 1 0,-1-1 0,0 0 0,0 0 0,-1 0-1,-1 0 1,0 0 0,0-22 0,-1 28 37,-1 0 1,1 1-1,0 0 0,-1-1 1,0 1-1,0-1 0,-1 1 1,1 0-1,-1 0 1,0-1-1,0 1 0,0 1 1,-1-1-1,1 0 0,-1 0 1,0 1-1,0 0 0,0-1 1,0 1-1,-1 0 0,1 1 1,-1-1-1,0 1 1,0-1-1,0 1 0,0 0 1,-5-1-1,6 2 14,0 0 1,0 1-1,0-1 1,0 1-1,0 0 0,0 0 1,0 0-1,0 0 1,0 1-1,0-1 0,0 1 1,0-1-1,1 1 1,-1 0-1,0 0 0,0 1 1,-4 1-1,2 1 13,0 0-1,0 0 1,0 0-1,0 1 0,0 0 1,1 0-1,-7 10 1,3-2 44,0 0 0,1 1 1,0 1-1,1-1 0,1 1 1,-4 16-1,7-21-42,0 0 0,1 0 0,0 0 1,1 0-1,0 1 0,0-1 0,1 0 0,1 0 0,0 0 1,0 0-1,1 0 0,0-1 0,0 1 0,10 16 0,-9-19-132,1 0-1,-1 0 1,2-1-1,-1 1 1,1-1-1,0-1 1,0 1-1,0-1 1,1 0 0,0 0-1,0-1 1,0 0-1,0 0 1,1 0-1,0-1 1,0-1-1,0 1 1,11 1-1,5-1-1209,0-2 0,0-1-1,0-1 1,0-1 0,44-9 0,-28 1-1781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5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299 125 6989,'4'-4'83,"-1"-1"1,1 0 0,-1 0 0,-1 0-1,1-1 1,-1 1 0,1-1 0,1-10-1,-4 14-15,1 0 0,-1 0-1,0 0 1,-1 0 0,1 0 0,0-1-1,0 1 1,-1 0 0,0 0 0,1 0-1,-1 0 1,0 0 0,0 0 0,0 1-1,0-1 1,0 0 0,0 0-1,-1 1 1,1-1 0,-1 1 0,1-1-1,-1 1 1,1-1 0,-1 1 0,0 0-1,0 0 1,1 0 0,-1 0 0,-3-1-1,-2-1 63,0 0 0,-1 1 0,0 0 0,0 0 0,0 1 0,1 0 0,-1 0 0,0 1 0,0 0-1,0 0 1,0 1 0,0 0 0,0 0 0,0 1 0,0 0 0,1 1 0,-12 4 0,10-3-58,0 0-1,1 0 1,-1 1 0,1 1 0,0-1-1,0 1 1,0 1 0,1-1 0,0 1-1,0 0 1,1 1 0,0 0 0,0 0-1,-6 12 1,11-17-45,0 0 0,0 1 0,0-1 0,0 0 0,0 1 0,1-1 0,-1 1 0,1-1-1,0 0 1,0 1 0,1-1 0,-1 1 0,1-1 0,-1 0 0,1 1 0,0-1 0,0 0 0,0 1 0,1-1-1,-1 0 1,1 0 0,0 0 0,0-1 0,0 1 0,0 0 0,0-1 0,6 5 0,7 7 193,0-2 0,1 0 1,32 18-1,-13-8 263,-16-9-251,-11-8-76,0 0-1,-1 0 0,0 1 0,0 0 0,0 0 0,10 13 0,-15-17-139,-1 0-1,0 1 1,0-1-1,0 1 1,0-1-1,0 1 1,0 0-1,-1-1 1,1 1-1,-1 0 0,0-1 1,0 1-1,0 0 1,0 0-1,0-1 1,-1 1-1,1 0 1,-1-1-1,0 1 1,0 0-1,0-1 0,0 1 1,0-1-1,0 0 1,-1 1-1,1-1 1,-4 4-1,-7 11-413,-1 0 0,0-2 0,-2 1-1,0-2 1,0 0 0,-1 0 0,-1-2-1,0 0 1,0-1 0,-21 9 0,35-19-92,0 1 1,0-1 0,0 0-1,-1 0 1,1 0-1,-1 0 1,1-1-1,-1 1 1,1-1 0,-1 0-1,1 0 1,0 0-1,-1-1 1,1 1 0,-5-2-1,4-3-2501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5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68 7073,'1'-2'47,"-1"0"1,1 0 0,0 0 0,-1 0 0,0 0 0,1-1-1,-1 1 1,0 0 0,0 0 0,0 0 0,0 0 0,-1 0-1,1 0 1,0 0 0,-1 0 0,0 0 0,1 0 0,-1 0-1,0 0 1,0 0 0,0 0 0,0 1 0,0-1-1,-3-2 1,1 2 95,0 0-1,0 0 1,0 0-1,0 1 1,-1 0-1,1-1 1,-1 1-1,1 0 1,-1 1-1,1-1 1,-1 1-1,1-1 1,-1 1-1,-4 1 1,-6 0 98,0 0 0,0 1 0,1 1 0,-1 0 0,1 1 0,-1 1 0,1 0 0,1 1 0,-1 0 1,1 1-1,0 0 0,0 1 0,1 0 0,0 1 0,-18 19 0,11-9-16,1 0 1,1 2-1,0 0 0,2 0 0,1 2 0,0-1 1,-15 42-1,11-14 61,3 0 1,2 1-1,3 0 0,1 1 1,3-1-1,3 97 0,5-90-80,2 0 0,4-1 0,1 0 0,3 0 0,39 103 0,-39-128-373,2-1 1,0 0-1,3-1 0,0-1 0,2 0 0,1-1 0,1-2 1,1 0-1,2-1 0,50 39 0,-67-59-146,1 0 0,-1 0-1,1 0 1,0-1-1,0-1 1,1 0 0,-1 0-1,1 0 1,0-1 0,0-1-1,10 1 1,-14-2-108,-1 0 0,1 0 1,-1-1-1,1 1 0,0-1 1,-1-1-1,0 1 0,1-1 0,-1 0 1,0 0-1,0-1 0,0 1 1,0-1-1,0 0 0,-1 0 1,1-1-1,-1 0 0,0 1 1,0-1-1,0-1 0,3-4 0,9-19-2177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5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38 247 6389,'-14'-36'-200,"10"29"461,0-1 0,1 0 0,0 0 1,1-1-1,0 1 0,0 0 1,0-1-1,1 1 0,0-14 0,3 17-143,-1 0-1,1 0 1,0 0-1,1 0 0,-1 0 1,1 0-1,0 1 0,0-1 1,1 1-1,-1 0 0,1 0 1,0 0-1,0 0 1,0 1-1,0 0 0,1 0 1,-1 0-1,1 0 0,0 1 1,10-5-1,0 2 166,0-1-1,0 2 1,0 0-1,1 1 1,30-3-1,46 7 1323,-86-1-1445,-1 1-1,1-1 1,-1 1-1,1 0 1,-1 0-1,0 1 1,0 0-1,0 0 0,0 0 1,0 1-1,0-1 1,0 1-1,-1 0 1,7 6-1,-9-6-95,-1 0-1,1 0 1,-1 1-1,0-1 1,0 0 0,0 1-1,0-1 1,-1 1-1,1-1 1,-1 1-1,0-1 1,0 1-1,0-1 1,-1 1-1,1 0 1,-1-1 0,0 0-1,0 1 1,0-1-1,0 1 1,-2 2-1,-5 14 95,-1-1-1,-13 20 1,20-35-133,-15 24-25,-75 142-1641,79-142 39,2 1-1,1 0 0,1 0 0,-6 40 1,3 7-2934,11-36 1728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5585,'0'0'83,"1"-1"0,-1 0 0,1 1 0,0-1 0,-1 1 0,1-1 0,0 1 0,0-1 0,-1 1 0,1-1 0,0 1 0,0 0 0,0 0 0,0-1 0,0 1 0,-1 0 0,1 0 0,0 0 0,0 0 0,0 0 0,0 0 0,0 0 0,0 0 0,-1 0 0,1 0 0,0 1 0,0-1 0,0 0 0,1 1 0,1 27 1718,-3-19-1962,-1 100 1262,1 100 52,7-25-506,-7-183-634,19-33 23,43-96-3,18-33 3,-70 144-22,1 1 1,0 0-1,1 1 1,1 0-1,1 1 1,28-24-1,-39 36 8,0-1 1,0 1-1,0 0 0,0 0 0,1 0 1,-1 1-1,1-1 0,0 1 0,-1 0 0,1 0 1,0 0-1,0 0 0,-1 1 0,1-1 1,0 1-1,0 0 0,0 0 0,0 1 1,0-1-1,5 2 0,-3 0 13,-1 1-1,1-1 1,-1 1-1,0 1 1,0-1-1,0 1 1,-1-1 0,1 1-1,-1 1 1,0-1-1,0 1 1,4 4 0,4 11 58,1 0 0,-2 0 0,-1 1 0,-1 0 0,12 38 0,80 248-690,-81-267-1754,-18-37 1589,0 1-1,1 0 0,-1-1 0,1 0 1,0 0-1,0 0 0,0 0 0,6 3 1,0-2-1880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5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7229,'35'20'4362,"-32"-21"-4624,0 0 0,-1 0 0,0 0 0,1-1 0,-1 1 0,0-1 0,1 1-1,-1-1 1,0 0 0,0 0 0,0 0 0,-1 0 0,1 0 0,0 0 0,1-4 0,4-4-2017,3-1-984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5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2 200 6965,'0'-27'-557,"-1"14"948,1 0 0,0 0 0,1 0 0,0-1 0,7-22 0,-7 32-247,1 0-1,-1 1 1,1 0-1,0-1 0,0 1 1,0 0-1,0 0 1,1 0-1,-1 0 1,1 0-1,0 1 0,0-1 1,0 1-1,0 0 1,0 0-1,0 0 0,1 0 1,-1 0-1,1 1 1,-1 0-1,1-1 0,0 1 1,-1 1-1,1-1 1,4 0-1,47-5 668,1 2 0,-1 3 0,1 2-1,0 3 1,-1 2 0,57 14 0,-105-19-713,-1 1 1,1-1-1,-1 1 1,0 1 0,1-1-1,-1 1 1,0 0-1,-1 0 1,1 1-1,-1 0 1,7 5-1,-9-5-73,-1-1-1,1 1 1,-1 0 0,1-1-1,-1 1 1,0 0 0,-1 0-1,1 0 1,-1 1 0,0-1-1,0 0 1,0 1 0,0-1-1,-1 0 1,0 1 0,0-1-1,0 8 1,-3 11-213,0 0 0,-2-1 0,0 0 0,-13 34 0,-42 83-1552,53-123 1499,-91 204-4467,40-71-2435,45-112 3986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5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7317,'0'17'465,"-1"-9"202,1-1-1,0 1 1,1 0-1,0-1 0,0 1 1,3 10-1,-4-18-747,1 1-1,-1 0 1,1-1 0,-1 1-1,1-1 1,0 1 0,-1-1-1,1 1 1,-1-1 0,1 1-1,0-1 1,0 0-1,-1 1 1,1-1 0,0 0-1,0 0 1,-1 1 0,1-1-1,0 0 1,0 0 0,-1 0-1,1 0 1,0 0 0,0 0-1,0 0 1,-1 0-1,1-1 1,0 1 0,0 0-1,0 0 1,-1-1 0,1 1-1,0 0 1,-1-1 0,2 0-1,26-14-5295,-19 7 3092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29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98 5913,'-4'-50'425,"1"5"4198,6 45-4407,-1-1 0,0 1 0,0-1 0,1 1 1,-1 0-1,0 0 0,1 0 0,-1 0 0,0 0 0,1 1 0,-1-1 0,0 1 0,1 0 1,2 1-1,10 4 174,0 1 1,0 0 0,-1 1 0,0 1-1,0 1 1,-1 0 0,0 0-1,-1 1 1,15 18 0,-3-1-78,-1 1-1,-1 2 1,18 34-1,-3 2-75,-4 2-1,-2 2 1,-4 1 0,-3 1-1,-2 0 1,13 96-1,-26-105-291,-2 1-1,-4 0 1,-2 0-1,-3 0 1,-3-1-1,-3 1 1,-27 105 0,22-123-583,-3-1 0,-1-1 1,-2-1-1,-3 0 0,-1-2 1,-33 46-1,29-51-1999,-3-1 0,-1-2 0,-57 50 0,59-62-1068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3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2788,'0'-5'155,"1"1"0,-1 0 0,1 0 0,0 0 0,0 0 0,0 0 0,1 0 0,-1 1 0,4-7-1,6-17 121,-6 4-176,-2-1 0,0-34-1,3 4-229,-3 44-42,-2 0-1,0 0 0,0 0 0,-1 0 0,-1-16 0,-1-3-1260,-2 12 990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3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0 535 3040,'2'-18'154,"0"0"0,1 0 0,1 0 0,13-33-1,-4 6 346,11-26 1790,-23 70-1798,3-6 471,6 13-260,5 18-107,-8 40-37,-4 1 0,-9 120 0,0-24-184,9 250 611,0-359-843,-1-42-122,-1 0 1,0 0-1,-1 0 1,0 0-1,-1 0 0,0 0 1,0 0-1,-1-1 0,-6 20 1,8-28-18,-1 0 0,1 1 1,-1-1-1,1 0 0,-1 1 1,0-1-1,0 0 0,0 0 0,1 1 1,-1-1-1,0 0 0,0 0 0,-1 0 1,1 0-1,0 0 0,0-1 1,0 1-1,-1 0 0,1-1 0,0 1 1,-1 0-1,-2 0 0,3-1 1,0-1-1,-1 1 1,1 0-1,0-1 1,-1 1-1,1-1 1,0 1-1,0-1 1,0 0-1,0 1 1,-1-1-1,1 0 1,0 0-1,0 0 1,0 0-1,1 0 1,-1 0-1,0 0 1,-1-2 0,-2-3 3,1 0 1,-1 0 0,1-1 0,1 1 0,-1-1 0,1 1 0,0-1 0,-1-9 0,4-15 3,0 0 0,2 1 1,1-1-1,2 1 1,1 0-1,16-42 1,-3 1-2,8-17 12,49-106 0,-42 109-2,-16 46 13,2 0 1,1 2 0,2 0-1,57-65 1,-77 97-6,1 0 1,-1 0-1,1 1 0,0-1 0,1 1 0,-1 1 0,1-1 1,-1 1-1,13-5 0,-16 7-22,0 0 0,0 1 0,0-1 0,0 1-1,0 0 1,1 0 0,-1 0 0,0 0 0,0 0 0,0 0 0,0 1 0,1-1 0,-1 1-1,0-1 1,0 1 0,0 0 0,0 0 0,0 0 0,0 0 0,0 0 0,-1 0 0,1 0-1,0 1 1,-1-1 0,1 1 0,0-1 0,-1 1 0,0 0 0,1 0 0,-1-1 0,0 1-1,0 0 1,1 3 0,20 40 51,-2 2-1,25 90 0,-32-92 57,2 1 0,2-2 0,32 61 0,-25-61 35,-17-28-83,1 0 0,1-1 0,0 0 0,1 0 0,17 18 0,-24-30-56,0 0-1,0-1 1,0 0-1,0 1 0,0-1 1,1 0-1,-1 0 1,1-1-1,-1 1 1,1-1-1,0 0 1,-1 0-1,1 0 0,0 0 1,0-1-1,0 1 1,-1-1-1,1 0 1,0 0-1,0-1 1,0 1-1,0-1 0,-1 1 1,1-1-1,0-1 1,0 1-1,-1 0 1,1-1-1,-1 0 1,4-2-1,9-6 7,0-1 0,-1 0-1,0-1 1,-1-1 0,-1 0 0,20-24-1,64-99 19,-85 118-33,7-11-15,-1-2 1,-2 0-1,-1-1 0,-1-1 1,-2 0-1,-2 0 0,0-2 1,-3 1-1,5-44 0,-10 57 7,-1 6 9,0-1 0,1 1-1,0 0 1,2 0 0,0 0-1,6-16 1,-10 31 0,0 0-1,0 0 1,0-1-1,1 1 1,-1 0-1,0 0 1,0-1 0,0 1-1,0 0 1,0 0-1,1-1 1,-1 1-1,0 0 1,0 0-1,1 0 1,-1-1 0,0 1-1,0 0 1,1 0-1,-1 0 1,0 0-1,0 0 1,1-1-1,-1 1 1,0 0 0,0 0-1,1 0 1,-1 0-1,0 0 1,1 0-1,-1 0 1,0 0-1,1 0 1,-1 0 0,0 0-1,0 0 1,1 1-1,-1-1 1,0 0-1,1 0 1,-1 0-1,0 0 1,0 0 0,1 0-1,-1 1 1,0-1-1,0 0 1,0 0-1,1 0 1,-1 1-1,0-1 1,0 0 0,0 0-1,1 1 1,5 9-3,1 1 0,-1 0 0,-1 1 0,0-1 0,-1 1 0,0 0 1,0 0-1,-2 0 0,3 19 0,9 31 1,126 349 86,-139-408-87,1 1 0,-1-1 1,0 0-1,1 0 0,0 0 0,0 0 0,0 0 0,0-1 1,0 1-1,1-1 0,-1 1 0,1-1 0,0 0 0,-1 0 1,1 0-1,0 0 0,0 0 0,0-1 0,1 1 0,-1-1 1,7 2-1,-6-3-1,1 1 1,0-1 0,-1-1-1,1 1 1,-1 0-1,1-1 1,0 0 0,-1 0-1,1-1 1,-1 1 0,0-1-1,0 0 1,1 0-1,-1 0 1,0-1 0,3-2-1,8-7-34,0 0 0,-1-1-1,0 0 1,-1-1 0,-1-1-1,0 0 1,-1-1 0,0 0-1,-2 0 1,0-1-1,12-31 1,-2-10-85,-2-2 0,12-78 0,-9 36 14,-16 76 90,-4 23 20,0-1-1,0 1 0,0-1 0,1 1 1,-1 0-1,1-1 0,0 1 0,0 0 1,0 0-1,1 0 0,-1-1 0,1 1 0,-1 1 1,4-5-1,-4 6-7,0 6 1,9 28-1,9 47 0,-11-41 10,14 41 0,-3-30 2,3-2 0,1 0 0,2-1 0,3-2 0,1-1 0,36 41 0,-35-44-2,-27-34-10,1-1 0,0 0 0,0 0 0,1 0 0,0-1 0,0 1 0,0-1 0,1 0 0,0-1 0,0 1 0,11 5 0,-10-12-4,1-4 6,1 0 0,-1-1 0,0 0 1,-1-1-1,0 0 0,0 0 1,11-18-1,39-76-31,-40 69 31,40-75 6,132-236 17,-167 301 10,-17 32-18,1 0-1,0 0 1,12-17 0,-17 28-11,0-1 1,-1 0-1,1 1 0,-1-1 0,1 1 0,0-1 0,-1 1 1,1-1-1,0 1 0,0-1 0,-1 1 0,1 0 0,0-1 1,0 1-1,0 0 0,-1 0 0,1-1 0,0 1 0,0 0 1,0 0-1,0 0 0,0 0 0,-1 0 0,1 0 0,0 1 1,0-1-1,0 0 0,0 0 0,-1 0 0,1 1 0,0-1 1,0 1-1,0-1 0,-1 0 0,1 1 0,0-1 0,-1 1 1,1 0-1,1 0 0,21 31 6,6 35-4,-4 1 1,21 85 0,-10-29 6,-12-43-10,-11-34 9,2 0 0,24 50 1,-38-95-9,1 1 0,-1-1-1,1 1 1,-1-1 0,1 0 0,0 0 0,0 0 0,0 0 0,0 0 0,0 0 0,1 0 0,-1-1 0,0 1 0,1-1 0,-1 1 0,1-1-1,0 0 1,-1 0 0,1-1 0,0 1 0,0 0 0,-1-1 0,1 0 0,0 1 0,0-1 0,0 0 0,-1 0 0,1-1 0,0 1 0,0-1 0,0 1-1,-1-1 1,1 0 0,0 0 0,-1 0 0,1 0 0,3-3 0,9-4-6,0-1 0,0 0 0,-1-1 1,25-23-1,19-22-6,84-105-1,36-78-16,-160 212 29,57-88-22,-47 68 35,1 2 0,46-51 0,-71 90-10,1 0 0,-1 1 0,1 0 0,0 0 0,0 1 0,1-1 0,-1 1 0,1 0-1,-1 1 1,1-1 0,0 1 0,0 0 0,0 1 0,0-1 0,0 1 0,1 0 0,-1 1 0,11 0 0,-9 0-4,0 2 0,0-1 1,0 1-1,-1 0 0,1 1 1,-1 0-1,1 0 0,-1 0 1,0 1-1,0 0 0,-1 1 0,1 0 1,-1 0-1,8 8 0,0 2-4,-1 0 0,0 1-1,-1 1 1,-1 0 0,0 0 0,-1 1-1,-2 1 1,1-1 0,-2 1 0,-1 1-1,0 0 1,-1-1 0,-2 2-1,0-1 1,-1 0 0,0 1 0,-2-1-1,-1 0 1,0 1 0,-1-1 0,-8 29-1,7-39 2,-1 0-1,0 0 1,-1 0-1,0-1 0,0 1 1,-1-1-1,0 0 1,-1-1-1,0 0 1,-15 14-1,7-10 1,0-1 0,0 0 0,-1-1 0,0-1 0,-30 12 0,-5-3-97,-2-2-1,0-2 0,-64 7 0,12-7-250,48-8 72,-60 16 1,117-22 272,0 0 1,-1 0 0,1 0 0,0 0-1,-1 0 1,1 0 0,0 0 0,-1 0 0,1 0-1,0 0 1,-1 0 0,1 0 0,0 0 0,-1 0-1,1 0 1,0 0 0,0 1 0,-1-1 0,1 0-1,0 0 1,-1 0 0,1 1 0,0-1-1,0 0 1,-1 0 0,1 0 0,0 1 0,0-1-1,0 0 1,-1 1 0,1-1 0,0 0 0,0 0-1,0 1 1,0-1 0,0 0 0,0 1 0,0-1-1,-1 1 1,16 5-55,31-1 27,39-4-24,30 0 6,0-4 1,142-23-1,-245 24 47,60-10 3,-1-3 1,0-2-1,85-35 1,-137 44 5,0-1 0,-1 0 1,0-1-1,-1-1 0,0-1 0,0 0 0,-2-2 1,1 1-1,-2-2 0,0 0 0,0-1 0,-2 0 1,0-1-1,-1 0 0,-1-1 0,11-25 0,-13 24-2,-1-1-1,-2 0 0,0 0 0,3-29 1,-6 40-1,-2 1 0,1-1 0,-1 0 1,-1 0-1,1 1 0,-1-1 1,-1 1-1,0-1 0,0 1 0,-1-1 1,0 1-1,-8-15 0,11 21 0,-1 1 1,0 0-1,0-1 0,0 1 1,0 0-1,0-1 1,0 1-1,0 0 0,-1 0 1,1 0-1,0 0 0,-1 0 1,1 0-1,0 0 0,-1 1 1,1-1-1,-1 1 0,1-1 1,-1 1-1,0-1 0,1 1 1,-1 0-1,1-1 0,-1 1 1,-2 0-1,1 1 1,0 0 0,0 0 0,0 0 0,0 0-1,0 1 1,0-1 0,1 1 0,-1-1 0,0 1 0,1 0 0,-1 0 0,-2 3 0,-5 6 15,0 1 1,1-1 0,0 2 0,-9 16 0,10-14 38,1 0 0,0 1 0,1 0-1,1 0 1,1 0 0,0 1 0,1-1 0,0 1 0,2 0 0,0 0 0,1 17 0,1-25-24,-1-1 0,2 1-1,-1-1 1,1 1 0,1-1 0,-1 0 0,1 0 0,1 0 0,-1-1-1,2 1 1,-1-1 0,1 0 0,0 0 0,0 0 0,0 0-1,1-1 1,0 0 0,1-1 0,0 1 0,-1-1 0,1 0 0,1-1-1,12 6 1,-4-3-1,0-2 0,1 0 0,-1-1 0,1-1 0,1 0 0,25 0 0,108-7 11,-119 3-65,174-15-788,15 1-3840,-214 14 4120,1 1 0,0 0-1,0 0 1,-1 1 0,1 0-1,0 1 1,12 4-1,3 6-1988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3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4772,'6'-3'284,"0"0"-1,0-1 1,-1 1 0,0-1-1,1 0 1,4-6-1,-9 10-274,-1-1 161,5-3 89,-5 3-162,0 1 0,1-1 0,-1 1 1,0-1-1,1 1 0,-1-1 0,0 1 0,1-1 0,-1 1 1,1 0-1,-1-1 0,0 1 0,1 0 0,-1-1 0,1 1 1,-1 0-1,1-1 0,-1 1 0,1 0 0,0 0 1,-1 0-1,1 0 0,-1-1 0,1 1 0,-1 0 0,1 0 1,0 0-1,0 0 0,7 14 45,-1 1-1,-1 0 1,0 0 0,-1 0-1,-1 0 1,3 19 0,13 106 323,-17-108-383,32 257 519,51 578 1235,-85-856-1811,-1 65 110,0-73-125,0 0 0,0 0-1,0 0 1,-1 0 0,1 0 0,-1-1 0,0 1 0,0 0 0,0 0 0,0-1 0,-1 1 0,1 0 0,0-1 0,-1 1 0,0-1 0,0 0 0,0 0 0,0 0-1,0 0 1,-4 4 0,4-7-5,0 1 0,1-1 1,-1 0-1,0 0 0,1 1 0,-1-1 0,1 0 0,-1 0 0,1-1 0,0 1 0,-1 0 0,1 0 0,0-1 0,0 1 0,-2-2 0,3 3 0,-7-11 1,0 0 0,1 0 0,0 0 0,1-1 0,1 0-1,-1 0 1,-3-18 0,-3-6-55,-8-23-70,2-2-1,3 0 0,2 0 0,4-2 0,2 1 1,2-1-1,4 1 0,2-1 0,3 0 0,2 1 1,3 0-1,3 1 0,3 0 0,37-95 0,-43 132 94,1 0 0,1 1 0,0 0 0,2 1 0,28-36 0,-35 51 22,0 0 0,0 0 0,1 0 0,0 1 0,0 0 0,1 1 0,-1 0 0,1 0 0,0 1 0,0 0 0,1 0 0,-1 1 0,1 0 0,0 1 0,0 0 0,0 1 0,20-1 0,-12 4 11,0 0 0,0 2 0,-1 0-1,1 0 1,-1 2 0,0 0-1,0 1 1,-1 1 0,1 0-1,-2 1 1,1 1 0,-2 1 0,1 0-1,-1 0 1,-1 2 0,0 0-1,-1 0 1,0 1 0,-1 0-1,-1 1 1,12 23 0,-19-33-4,-1 1-1,1 0 1,-1 0 0,-1 0 0,1 0 0,-1 1 0,0-1-1,0 0 1,-1 1 0,0-1 0,0 0 0,-1 1-1,1-1 1,-1 0 0,-2 8 0,0-5-1,-1-1 1,0 1-1,0-1 1,-1 0-1,1 0 1,-2 0-1,1-1 1,-1 0 0,-10 10-1,-5 1 4,-1 0 0,0-2 1,-1 0-1,-1-2 0,-48 22 0,-242 93-328,205-86-937,72-25-283,28-9-3408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3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6385,'11'-9'289,"0"-1"0,0 2-1,1-1 1,17-8 0,-27 16-137,0 4-18,2 3-82,0-1 1,-1 1-1,0 1 1,0-1-1,0 0 1,-1 1-1,0-1 1,2 10 0,8 64 356,-9-55-284,60 334 1588,-55-316-1504,-1-15-64,6 35 123,-12-59-245,-1 0 0,1 0-1,-1 0 1,0 0 0,0 0 0,-1 0-1,1 0 1,-1 0 0,0 0-1,0 0 1,-2 6 0,3-10-18,-1 1 1,1-1-1,0 1 1,-1-1-1,1 1 1,0-1-1,0 0 1,-1 1-1,1-1 1,-1 1-1,1-1 0,0 0 1,-1 1-1,1-1 1,-1 0-1,1 0 1,-1 1-1,1-1 1,-1 0-1,1 0 1,-1 0-1,1 0 1,-1 0-1,1 0 1,-1 1-1,1-1 1,-1 0-1,0-1 1,1 1-1,-1 0 1,1 0-1,-1 0 0,1 0 1,-1 0-1,1 0 1,-1-1-1,1 1 1,-1 0-1,1 0 1,0-1-1,-2 1 1,-13-15 66,14 13-76,-3-3 14,0 0 1,1 0-1,0-1 1,0 1 0,1-1-1,-1 0 1,1 0-1,1 0 1,-1 0-1,1 0 1,0-1-1,0 1 1,1 0 0,0-7-1,0 0 4,1 0 0,0 0 0,2 0 0,-1 0 0,7-19 0,1 7-2,1 1 0,1 0 1,2 1-1,0 0 0,1 2 0,1-1 1,1 2-1,24-24 0,26-18 14,79-55 0,-91 74-17,67-63-24,-79 67 10,-52 50 3,-1 0 0,2 1 0,-1 0 0,2 1 0,-13 25 0,-2 5 12,3-9-1,1 0-1,3 1 0,0 1 1,3 0-1,0 1 1,3 1-1,1-1 1,-4 47-1,12-75-2,-1 1-1,1-1 1,1 1-1,-1-1 1,2 1-1,-1-1 1,1 0 0,1 1-1,0-1 1,0 0-1,7 13 1,-8-18-5,1-1 1,-1 0-1,0-1 1,1 1 0,0 0-1,0-1 1,0 1-1,0-1 1,0 0-1,0 0 1,0 0 0,1 0-1,-1-1 1,1 0-1,0 1 1,-1-1-1,1 0 1,0-1 0,-1 1-1,1-1 1,0 1-1,0-1 1,0 0-1,-1-1 1,1 1-1,0-1 1,0 1 0,-1-1-1,1 0 1,0-1-1,4-1 1,9-4 9,0-1 0,-1-1 1,0-1-1,0 0 0,-1-1 0,0-1 1,-1 0-1,0-1 0,-1 0 0,0-1 1,-2 0-1,1-1 0,-2-1 0,0 0 0,-1 0 1,0-1-1,-1 0 0,-1 0 0,-1-1 1,-1 0-1,6-35 0,-10 48-87,-1 1 0,1-1 0,-1 0-1,0 1 1,-1-1 0,1 1 0,-1-1 0,0 1-1,0-1 1,-1 1 0,1 0 0,-1 0 0,0-1-1,0 1 1,0 0 0,-1 1 0,1-1 0,-1 0-1,0 1 1,0-1 0,0 1 0,-1 0 0,1 0-1,-1 0 1,1 1 0,-1-1 0,0 1 0,0 0-1,0 0 1,-1 0 0,1 1 0,0-1 0,-1 1-1,1 0 1,-1 0 0,1 1 0,-1-1 0,1 1-1,-1 0 1,-8 1 0,-57 17-5539,49-9 3351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414 219 5981,'185'-44'858,"-185"44"-847,0-1 0,1 1 1,-1 0-1,1 0 0,-1 0 0,0-1 0,1 1 0,-1 0 0,0 0 0,1-1 0,-1 1 0,0 0 0,1-1 0,-1 1 1,0 0-1,0-1 0,1 1 0,-1-1 0,0 1 0,0 0 0,0-1 0,0 1 0,1-1 0,-1 1 0,0-1 0,0 1 1,0 0-1,0-1 0,0 1 0,0-1 0,0 1 0,0-1 0,0 1 0,0-1 0,-1 1 0,1 0 0,0-1 0,0 1 1,0-1-1,0 1 0,-1 0 0,1-1 0,0 1 0,0-1 0,-1 1 0,1 0 0,0-1 0,-1 1 0,1 0 1,0 0-1,-1-1 0,1 1 0,0 0 0,-1 0 0,1-1 0,-1 1 0,-17-14 155,10 10-122,1 2 1,-1-1-1,0 1 1,0 0-1,0 1 1,0 0-1,-1 0 1,-15 1 0,-65 9 215,69-4-191,0 0 0,1 2 0,0 0 0,0 2 0,1 0 0,0 0 0,1 2 0,0 0 0,0 1 0,1 1 0,1 1 0,0 0 0,1 1 0,-21 27 0,20-21-4,0 0-1,2 1 1,0 0-1,2 1 0,0 1 1,1-1-1,2 2 1,0-1-1,2 1 0,1 0 1,-3 34-1,7-48-32,1-1 0,0 0-1,1 0 1,0 1 0,0-1 0,1 0-1,1 0 1,-1 0 0,2-1-1,-1 1 1,2-1 0,-1 1-1,1-1 1,6 8 0,-5-10-15,0 0 0,0-1-1,0 0 1,1 0 0,0 0 0,0-1 0,0 0-1,1 0 1,0-1 0,0 0 0,0-1 0,0 1-1,0-2 1,1 1 0,0-1 0,14 2 0,10-1 6,0-2 1,0-1-1,-1-2 0,1-1 1,0-1-1,-1-2 1,0-1-1,51-19 1,-43 11-14,0-2 0,-1-1 0,-2-2 0,0-2 0,-1-1 0,39-34 0,-63 47-11,0-1 0,0 0 0,-1-1-1,-1 0 1,0 0 0,-1-1 0,13-24 0,-18 29 1,-1-1-1,0 0 1,0 0 0,-1 0 0,0 0 0,0 0-1,-1-1 1,0 1 0,-1 0 0,0-1 0,-1 1 0,0 0-1,0-1 1,-4-12 0,2 11 0,-1 1 1,0-1-1,-1 1 0,0 0 1,0 0-1,-1 1 0,0 0 1,-1 0-1,0 0 0,-11-9 1,16 15 0,-1 0 1,1 1 0,-1 0 0,0-1 0,0 1-1,0 0 1,0 1 0,0-1 0,0 0-1,-1 1 1,1 0 0,0 0 0,-1 0 0,1 0-1,-1 0 1,1 1 0,-1-1 0,0 1 0,1 0-1,-1 0 1,1 0 0,-1 1 0,1 0 0,-1-1-1,1 1 1,-1 0 0,1 0 0,0 1-1,-1-1 1,1 1 0,0 0 0,0 0 0,0 0-1,0 0 1,-4 4 0,-1 2 3,1 0-1,0 0 0,0 1 1,0 0-1,1 0 1,1 1-1,0-1 1,0 1-1,1 1 1,0-1-1,0 0 1,1 1-1,1 0 1,0 0-1,-1 21 1,2-14 0,1-1 1,1 0 0,1 0 0,1 0-1,0 0 1,1 0 0,0 0 0,2-1 0,11 25-1,-11-31-3,0 0 0,1 0-1,0 0 1,1-1-1,0 0 1,0 0 0,1-1-1,0 0 1,1-1 0,0 0-1,0 0 1,0-1-1,1 0 1,0-1 0,0 0-1,0-1 1,16 4-1,-11-4-3,1 0 0,0-1 1,0-1-1,0 0 0,1-2 0,-1 0 0,0 0 0,0-2 0,0 0 0,0-1 0,23-7 0,-22 3-2,-1-1-1,0-1 1,0 0 0,-1-1 0,0-1 0,0 0-1,-2-1 1,21-21 0,8-13-10,43-61 1,-81 100 12,63-91-11,-44 61 24,1 2 1,1 0 0,53-51-1,-73 81-4,0-1-1,1 1 1,0 0-1,0 0 1,1 1-1,-1 0 1,1 0-1,0 1 1,0 0-1,0 0 1,0 1-1,0 0 0,1 1 1,-1-1-1,1 2 1,12-1-1,-10 2-1,0 1 0,-1 0 0,1 1 0,-1 0 0,1 0 0,-1 1 0,0 0 0,0 1 0,-1 0 0,1 1 0,13 11 0,-8-5-5,-1 0 0,-1 1 0,0 1 0,-1 0 0,0 1 0,-1 0 0,-1 1 0,0 0 0,-2 0 0,1 1 0,-2 0 0,0 0 0,-1 1 0,6 32 0,-11-39-4,0-1 1,-1 1-1,0 0 1,0 0-1,-1-1 1,0 1 0,-1-1-1,-1 1 1,1-1-1,-2 1 1,1-1-1,-2 0 1,1-1-1,-1 1 1,0-1-1,-1 0 1,0 0 0,-1-1-1,0 1 1,0-2-1,-1 1 1,0-1-1,0 0 1,0 0-1,-1-1 1,0 0-1,-12 5 1,-10 4-12,-2-1-1,0-2 1,-1-1-1,0-1 1,-48 6-1,-46 14-5,125-29 26,4 0-4,-1 0-1,1-1 0,-1 1 0,1-1 0,-1 1 0,1 0 1,-1-1-1,1 1 0,0-1 0,-1 1 0,1-1 0,0 0 1,-1 1-1,1-1 0,0 0 0,-1 1 0,1-1 0,0 0 1,0 0-1,0 0 0,-1 0 0,1 0 0,0 0 0,0 0 1,-1 0-1,2 0 0,43 0 6,48-10-8,-47 4-2,0-3 0,0-2 0,-1-2 0,76-32-1,-101 35 0,-1 0 0,0-1-1,-1-1 1,0-1-1,-1 0 1,0-1 0,-1-1-1,-1-1 1,0 0-1,-1-1 1,-1 0-1,16-29 1,0-12-8,-3-2 0,-2 0 0,-3-2 0,-3 0 0,10-66 0,-26 121 18,-1 0 0,1 0 0,0 0 0,1 0 0,-1 0 0,1 1 0,1-1 0,-1 1 0,1 0 0,0 0 0,8-8 0,-10 11-4,1 1 1,0 0-1,0 0 0,0 0 0,1 0 0,-1 0 0,0 1 0,1-1 1,-1 1-1,1 0 0,-1 0 0,1 0 0,0 1 0,-1-1 1,1 1-1,0 0 0,-1 0 0,1 0 0,0 1 0,-1-1 1,1 1-1,0 0 0,6 2 0,4 2-2,1 1-1,-1 0 1,0 1 0,0 1-1,-1 0 1,0 0 0,-1 2-1,0 0 1,0 0 0,-1 1-1,0 0 1,-1 1 0,0 0 0,-1 1-1,-1 0 1,0 0 0,0 1-1,-1 0 1,-1 0 0,-1 1-1,0-1 1,-1 1 0,0 0-1,-1 1 1,-1-1 0,0 1-1,-1-1 1,-1 1 0,0-1-1,-2 1 1,1-1 0,-2 1-1,0-1 1,-1 0 0,0 0-1,-9 20 1,2-15 5,0-1-1,-1 0 0,-1 0 1,0-1-1,-2-1 1,0 0-1,-1-1 1,0-1-1,-1-1 1,-1 0-1,0-1 1,-1-1-1,-31 15 0,7-8-266,-1-2 0,-1-2 0,0-1 0,-1-3 0,-66 8 0,62-18-1111,26-6-2622,12 1 1368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35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6357,'35'-15'-11,"-24"10"382,1 0 1,-1 1-1,1 0 0,20-4 0,-29 8-305,0-1 0,1 1 0,-1 0 1,0 0-1,0 1 0,0-1 1,0 0-1,0 1 0,0 0 0,0 0 1,0 0-1,0 0 0,0 0 0,0 1 1,0-1-1,-1 1 0,1 0 1,-1-1-1,1 1 0,-1 1 0,0-1 1,1 0-1,1 3 0,8 14 58,-1 1 0,-1 0 0,-1 0 0,-1 1 0,-1 0 0,0 0-1,5 35 1,11 31 77,-4-27-215,46 129 210,-49-150-1679,22 39 0,-38-77 1324,1 0 1,-1-1-1,1 1 0,-1 0 1,1-1-1,-1 1 0,1 0 0,0-1 1,-1 1-1,1-1 0,0 1 1,-1-1-1,1 1 0,0-1 0,0 0 1,0 1-1,-1-1 0,1 0 1,0 0-1,0 0 0,0 1 0,0-1 1,1 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4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6959 359 6529,'24'-20'50,"-14"13"657,-1-1 0,0 0 0,0-1 0,-1 0 0,10-14 1,-17 22-468,1-12 490,-7 7-599,0 1 0,1 0 0,-2 0 0,1 1 0,0-1 0,-1 1 0,0 0 0,0 1 0,0 0 0,0 0 0,-12-4 0,-85-23 696,58 19-457,-79-20 820,-175-20 0,-130 16 678,-119 36-48,142 5-770,-367-34 953,56 0-736,545 28-373,0 7 0,-336 59 0,357-37-594,-331 72 461,332-62-545,-170 67 1,195-55-111,3 6 0,-211 134 0,246-131-67,3 3 0,3 5 0,2 2 0,-81 96 1,117-116-34,-174 213 43,187-220-53,2 1-1,1 1 1,2 1-1,-27 73 1,35-69 3,1 0-1,3 1 1,2 0 0,2 1 0,3 0-1,0 103 1,7-124 9,3-1 0,0 1-1,2-1 1,1 0 0,1 0 0,1-1-1,2 0 1,1-1 0,2 0-1,0-1 1,2-1 0,1 0 0,27 32-1,6-4-15,2-2 0,2-2 0,76 52 0,198 117-40,-232-159 84,24 11-18,3-6 0,2-4 1,216 70-1,415 78-43,-574-163 21,494 111-67,9-60 14,-545-92 40,-1-7-1,1-5 0,241-45 0,397-135-43,-145-13-7,-545 164 59,-2-4 0,-2-3 1,-1-4-1,148-113 0,-127 71 5,-4-5 0,173-210 0,-163 158-134,158-278 0,-253 394 124,-2 0 1,-1-1 0,-1 0-1,-1-1 1,-2 0-1,-2-1 1,-1 1 0,-1-1-1,-1-50 1,-4 40-2,-2 1 0,-1 0 1,-3 0-1,-1 1 0,-2 0 1,-2 0-1,-17-40 0,16 55 13,-1 0-1,-1 1 1,-1 0-1,-1 1 1,-1 1-1,-1 1 1,-1 1-1,-1 0 1,-1 2-1,-26-19 1,7 9-393,-2 2 0,-1 2 0,-1 2 1,0 2-1,-52-16 0,82 32-385,0 0 1,0 2-1,0 0 0,-1 0 0,1 2 1,-17-1-1,17 3-1042,0 1 0,0 0 1,0 0-1,1 1 0,-1 1 0,-17 8 1,7-3-4576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3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60 6409,'-5'-19'60,"0"1"68,5 5 40,-5 8 84,-6 1 440,-24 22-508,15-5-24,-10 6-16,-1 8-160,-4 5-228,0-1-208,0 6-268,-1-1-528,1-4-629,10-1 93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3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5176,'18'0'6,"-2"0"241,0 0-1,1 1 1,-1 0-1,0 1 1,18 5 0,-29-5-177,0-1 0,-1 1 1,0 0-1,1 1 0,-1-1 1,0 1-1,0 0 0,0 0 1,0 0-1,-1 0 1,1 1-1,-1-1 0,0 1 1,0 0-1,0 0 0,-1 0 1,1 0-1,-1 1 0,0-1 1,0 1-1,2 8 0,3 20 109,-1 1 0,-2 0 0,-1 1 0,-2-1 0,-4 38 0,3 39 92,9 42 150,1 87 439,-7-225-727,5-20-24,8-25-13,-14 26-105,57-146 159,-27 62-96,-1 5-15,-18 44 7,2 0-1,1 2 1,31-53-1,-44 85-38,1 0 0,-1 0 0,1 1 0,0 0 0,0-1 0,0 1-1,1 1 1,0-1 0,-1 1 0,1 0 0,0 0 0,0 0 0,1 0 0,-1 1 0,7-2 0,-2 6 1,3 4-4,1 0-1,-1 2 1,0-1 0,-1 2 0,1 0 0,-2 0 0,1 1 0,11 14-1,5 7 6,1-2 0,1-1-1,2-1 1,0-2-1,47 28 1,-65-45-10,0-1 0,0-1 0,0 0 0,1-1 0,-1 0 0,1-2 0,0 1 0,1-2 0,-1 0 0,0-1-1,1 0 1,-1-2 0,0 1 0,1-2 0,-1 0 0,0-1 0,21-7 0,-9 0-4,-1-2-1,0-2 1,-1 0 0,-1-1 0,0-1-1,-2-2 1,1 0 0,-2-1-1,-1-1 1,0-1 0,-2-1 0,0-1-1,-1 0 1,-2-1 0,0-1-1,-2 0 1,15-39 0,-23 48-3,0 0 0,-1-1-1,-1 1 1,2-29 0,-4 40 7,-1 0 0,0 0-1,0 0 1,0 0 0,-1 0 0,0 0-1,1 0 1,-2 0 0,1 1 0,-1-1 0,1 0-1,-1 1 1,-1-1 0,1 1 0,-1 0-1,1 0 1,-1 0 0,0 0 0,-7-7-1,-7 3 4,-12 9 0,15 4 1,0 0-1,1 1 0,0 0 0,0 1 0,0 0 0,0 1 0,1 0 1,1 1-1,-1 0 0,-16 19 0,11-9 2,0 0-1,2 1 1,0 0 0,1 2 0,-18 37-1,22-37 8,1 1 0,1-1 0,-5 26-1,11-42-8,1 0 0,-1 0 1,2 0-1,-1 0 0,1 0 0,0 0 0,0 0 0,0 0 0,1 0 0,0 0 0,0 0 0,1 0 1,-1 0-1,1 0 0,1-1 0,-1 1 0,6 8 0,-6-12-2,0 0 0,0 0 0,0 1 0,1-1 0,-1-1 0,1 1 0,0 0 0,-1-1 0,1 1 0,0-1 0,0 0-1,0 0 1,0 0 0,0 0 0,0-1 0,0 1 0,5 0 0,61-7 0,-11 0 2,-52 7 0,-1-1-1,1 2 0,-1-1 0,1 0 0,-1 1 1,0 0-1,0 1 0,0-1 0,0 1 1,0 0-1,0 0 0,-1 0 0,1 0 0,-1 1 1,0 0-1,0 0 0,-1 0 0,1 1 0,-1-1 1,0 1-1,0 0 0,0-1 0,3 9 1,8 17-8,-2 1 1,17 61 0,-17-49-2,175 647 382,-182-665-355,0 1 1,-2-1 0,0 1 0,-2 0-1,-1 0 1,-3 29 0,0-39-12,0-1 0,-1 0 0,0 1 0,-1-1 0,-1-1 0,0 1 0,-1-1 0,-1 0 0,0-1 0,-1 0 0,-13 16 0,5-11-29,-1 0 0,-1-2 0,-1 0 0,0-1 0,-1 0 0,0-2 0,-1-1 0,-1-1-1,0 0 1,0-2 0,-1-1 0,0 0 0,0-2 0,-40 5 0,29-7-691,0-1-1,0-2 1,-1-1-1,1-2 1,0-1-1,0-2 1,1-2-1,0-1 1,-62-22-1,23-5-2397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3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0 349 3284,'363'-304'4383,"-322"268"-3173,-41 35-1171,1 0 0,-1 1 0,1-1 0,-1 1 0,1-1 0,-1 1 0,1-1 0,-1 1 0,1-1 0,-1 1 0,1-1 0,0 1 0,-1 0 0,1-1 0,0 1 0,0 0 0,-1 0 0,1-1 0,0 1 0,0 0 0,-1 0 0,1 0 0,0 0 0,0 0 0,-1 0 0,1 0 0,0 0 0,0 1 0,-1-1 0,1 0 0,1 1 0,-1 0-2,0 0 1,-1 0 0,1 1-1,0-1 1,-1 1-1,1-1 1,0 1 0,-1-1-1,0 1 1,1-1-1,-1 1 1,0-1 0,0 1-1,0 2 1,-6 67 282,5-62-210,-6 74 271,8 132-1,2-110 223,25 149-1,-22-222-466,1 0 0,2 0 0,0 0 0,3-1 1,0-1-1,2 0 0,1-1 0,35 51 0,-40-68-81,1 0 0,0 0 0,0-1-1,1 0 1,1-1 0,0-1 0,0 0 0,1 0 0,0-2 0,0 1-1,1-2 1,0 0 0,0-1 0,0 0 0,1-1 0,31 3-1,-26-6-312,-1 0 0,1-2 0,0 0 0,-1-1 0,1-2 0,-1 0-1,1-1 1,-2-1 0,1 0 0,-1-2 0,0 0 0,28-18-1,-41 23-294,-1 0 1,0 0-1,0-1 0,-1 0 0,1 0 0,-1 0 0,0 0 0,0-1 0,0 0 0,0 0 0,-1 0 0,0 0 0,4-8 0,-2-1-1736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3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27 5925,'-46'16'-22,"6"-2"395,-64 30-1,104-44-338,0 0 0,0 0 0,0 0 0,0 0-1,0 0 1,0 0 0,1 0 0,-1 0 0,0 0 0,0 0 0,0 0 0,0 0 0,0 0-1,0 0 1,0 0 0,0 0 0,1 0 0,-1 0 0,0 0 0,0 1 0,0-1 0,0 0-1,0 0 1,0 0 0,0 0 0,0 0 0,0 0 0,0 0 0,0 0 0,0 1 0,0-1 0,0 0-1,0 0 1,0 0 0,0 0 0,0 0 0,0 0 0,0 0 0,0 1 0,0-1 0,0 0-1,29-3 617,62-12-492,-42 6 43,126-20-552,91-14-4072,-219 38 1973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3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106 196 6413,'0'0'437,"3"6"-168,3 5-86,-2 0 1,0 1 0,0 0 0,-1 0-1,4 25 1,3 77 807,-6-47-483,6 2-216,3 0 0,3-1 0,2-1 0,4 0 0,40 85 0,-59-145-490,-3-5 85,1 0 1,-1 0 0,1 0 0,0-1 0,-1 1 0,1 0 0,0 0-1,0-1 1,0 1 0,1 0 0,-1-1 0,0 0 0,1 1 0,-1-1-1,0 1 1,1-1 0,0 0 0,-1 0 0,1 0 0,0 0 0,-1 0-1,1 0 1,3 0 0,-3-3-219,-1 1 1,1-1-1,-1 0 0,0 0 1,0 0-1,0 0 0,0 0 0,0 0 1,0-1-1,1-3 0,-2 5-23,7-26-2380</inkml:trace>
  <inkml:trace contextRef="#ctx0" brushRef="#br0" timeOffset="1">282 5 6745,'-15'-4'28,"0"4"28,0 4 40,0 5 52,-5 5-12,5-1-12,-11 10-16,6-5-8,-5 5-8,5-5-92,-5 5-136,4-5-132,6 0-104,0-4-124,5-1-196,0 1-1237,10-5 45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3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5160,'35'-20'11,"-25"13"178,0 1-1,1 0 0,-1 0 1,1 1-1,1 1 1,-1 0-1,1 0 0,14-2 1,-22 7-120,-1-1 0,1 1 0,-1-1 0,1 1 1,-1 0-1,0 1 0,0-1 0,0 1 1,1-1-1,-1 1 0,-1 0 0,1 0 0,0 0 1,0 0-1,-1 1 0,1-1 0,-1 1 0,0-1 1,0 1-1,0 0 0,0 0 0,0 0 0,-1 0 1,1 0-1,-1 0 0,2 5 0,3 11 105,0 0-1,-1 0 0,3 28 1,-5-28 1,18 101 744,12 221 0,-32-312-775,1-39-67,4-17-96,1 3 4,2 0 1,1 0-1,1 1 1,1 0 0,1 1-1,1 0 1,17-19-1,-5 3-3,28-36 71,3 3 0,74-73 1,-126 139-34,-1 1-1,1 0 1,0 0 0,0 0 0,0 0 0,1 1 0,-1 0 0,1 0 0,0 1-1,-1 0 1,13-3 0,-16 4-14,1 1-1,-1 0 0,1 0 1,0 0-1,-1 1 0,1-1 1,-1 0-1,1 1 1,-1 0-1,1 0 0,-1-1 1,1 2-1,-1-1 1,0 0-1,0 0 0,1 1 1,-1-1-1,0 1 0,0 0 1,0-1-1,-1 1 1,1 0-1,0 0 0,-1 0 1,1 0-1,-1 1 1,0-1-1,1 0 0,-1 1 1,0-1-1,1 5 0,13 42 26,-1 1 0,-3 0-1,-2 1 1,4 79 0,10 58-11,-20-167-33,-3-17 10,0-1 1,0 1-1,0-1 0,1 1 1,-1 0-1,1-1 0,0 1 1,0-1-1,1 0 0,-1 1 1,4 5-1,-4-9-4,13-25 1,-1-1 4,15-45-1,-4 8-2,17-42 8,-32 76 8,2 0 1,1 0 0,1 2 0,28-45 0,-40 71-10,0 0-1,-1 0 0,1 0 0,0 0 1,-1 0-1,1 1 0,0-1 0,0 0 1,0 0-1,0 1 0,0-1 0,0 1 1,0-1-1,0 1 0,0-1 0,0 1 1,0-1-1,0 1 0,0 0 0,0 0 0,0-1 1,0 1-1,1 0 0,-1 0 0,0 0 1,1 1-1,1-1 0,-1 1 0,0 0 0,0 0 0,0 0-1,0 1 1,0-1 0,0 0 0,0 1 0,-1-1 0,1 1 0,-1 0 0,3 2 0,6 10-2,-1 1 0,0 0 1,7 16-1,-7-12 3,6 8 4,1-1 0,1-1-1,1 0 1,2-1 0,0-1-1,1-1 1,1-1 0,37 27-1,-46-39-7,0-1-1,0 0 0,1-1 1,0-1-1,1 0 0,-1-1 1,1 0-1,0-1 0,0-1 1,0-1-1,1 0 0,-1-1 1,1 0-1,-1-1 0,0-1 1,1-1-1,-1 0 0,27-7 1,-28 4-3,0 0 0,0-1 1,-1 0-1,1-1 0,-1-1 0,-1 0 1,1-1-1,-2 0 0,1-1 0,-1 0 1,-1-1-1,0 0 0,0-1 0,-1 0 1,0 0-1,11-25 0,-14 27 2,-1-1 1,-1 0-1,0 0 0,-1 0 0,0 0 1,0-1-1,-2 1 0,1-1 0,-1 0 1,-1 1-1,0-1 0,-1 0 0,0 1 1,-1-1-1,0 1 0,0-1 0,-2 1 1,1 0-1,-1 0 0,-1 0 0,0 0 1,-8-11-1,9 16 4,0 0 0,0 1 0,-1-1 0,1 1 0,-1 0 0,0 1 0,-1-1 0,1 1 0,-1 0 0,0 0 0,0 1 0,0 0 0,0 0 0,0 0 0,-1 1 0,1 0 0,-1 0 0,0 0 0,0 1 0,0 0 0,0 1 0,1-1 1,-1 1-1,0 1 0,0-1 0,0 1 0,0 1 0,0-1 0,1 1 0,-1 0 0,1 0 0,-1 1 0,1 0 0,0 0 0,0 1 0,0-1 0,0 1 0,1 1 0,0-1 0,-1 1 0,-4 5 0,3-1 1,0 1 1,0 0-1,1 0 0,1 0 1,-1 0-1,2 1 0,-1 0 0,1 0 1,1 0-1,0 1 0,1-1 1,0 1-1,1-1 0,0 1 0,1 0 1,0-1-1,0 1 0,2 0 1,-1-1-1,2 1 0,-1-1 0,7 17 1,-2-12-1,0-1 0,0 1 0,2-1 0,0-1 0,0 0 0,1 0 0,1 0 0,1-2 0,-1 1 1,2-2-1,0 1 0,0-2 0,1 0 0,0 0 0,16 7 0,-13-9-4,0 0 0,1-1 0,0 0 1,0-2-1,0 0 0,1-1 0,-1-1 0,1 0 0,0-2 0,0 0 0,20-2 0,-18-2 1,0 0-1,-1-2 0,1 0 0,-1-1 1,0-2-1,-1 0 0,0 0 1,0-2-1,30-21 0,-21 11-1,0-2 0,-2-1 0,-1 0 1,29-37-1,79-117 9,-37 45 4,-93 127-7,1 0-1,0 0 1,1 1-1,-1-1 1,1 1 0,0 1-1,0-1 1,0 0-1,1 1 1,-1 0-1,1 1 1,0-1-1,0 1 1,-1 0 0,2 0-1,-1 1 1,0 0-1,0 0 1,0 0-1,0 1 1,1 0 0,5 1-1,-3 0-1,0 1-1,-1 0 1,1 0-1,-1 1 1,1 1-1,-1-1 1,0 1-1,-1 0 1,1 1-1,-1 0 1,0 0-1,0 1 1,0 0-1,-1 0 1,8 9-1,-1 1 0,0 1 0,-1 0-1,-1 0 1,0 1-1,-2 1 1,0 0-1,8 24 1,-13-29-1,-1 0 0,0 0 1,0 1-1,-2-1 1,0 0-1,0 1 0,-1-1 1,-1 1-1,-1-1 0,0 1 1,-5 17-1,4-23-11,0 0 0,-1 0 0,0 0 1,-1-1-1,0 1 0,0-1 0,-1-1 0,1 1 0,-2-1 0,1 0 0,-1 0 0,0-1 1,-1 0-1,1 0 0,-1-1 0,-1 1 0,1-2 0,-1 1 0,1-2 0,-1 1 0,0-1 0,0 0 1,-1-1-1,1 0 0,-17 1 0,9-1-290,0 0 1,0-2-1,0 0 1,0-1-1,0-1 0,-17-4 1,19 3-500,0-1 0,1-1 0,0 0 0,0-1 0,0-1 0,-20-12 0,4-3-1613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3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59 6085,'65'-58'1518,"-126"155"769,11-25-2099,3 2 1,3 3-1,3 1 1,-30 84-1,51-106-70,2 2-1,2-1 1,3 2-1,3 0 1,2 0 0,0 113-1,11-111 1,2 0 0,3 0-1,3-1 1,2 0 0,3-1 0,46 112-1,-44-134-80,0-1-1,3-2 0,1 0 1,47 57-1,-49-69-91,1-2 1,0 0-1,2-1 0,0-1 1,1-1-1,0-2 0,36 18 1,-25-17-739,0-1-1,73 19 1,-89-30-269,0-1 0,0 0 0,1-2 0,27-1 0,-10-4-1616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3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6401,'3'-15'-22,"-3"10"148,1-1 0,0 1-1,0 0 1,0 1-1,1-1 1,0 0-1,0 0 1,0 1-1,0-1 1,1 1 0,5-8-1,-6 11 612,3 4-389,-2 1-279,1 0 0,-1 0-1,0 0 1,0 0 0,-1 0-1,1 0 1,-1 1-1,0-1 1,0 1 0,0 0-1,-1-1 1,0 1 0,0 0-1,0 0 1,0 0-1,-1 0 1,0 5 0,1-3-32,24 187 905,27 168-423,-38-257-3830,-8-128 306,-3 15 2192,3-20-1907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3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10 6269,'-16'-9'-136,"1"13"28,-25 14-76,20-4 148,-5 4 4,-1 5 0,-4 4-4,0 0-8,0 0 4,-1 1-44,-4-1-113,10-4-95,-5-5-176,4 4-348,11-8-464,0-5 652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1 621 3744,'51'-14'243,"35"-6"964,-79 19-1000,0 0 0,1 1 1,-1-1-1,0 2 0,1-1 0,-1 1 0,0 0 1,1 1-1,10 3 0,-15-3-150,0 0 1,-1 0-1,1 0 0,0 0 1,-1 0-1,1 1 0,-1-1 0,0 1 1,0-1-1,0 1 0,0 0 1,0 0-1,0 0 0,-1 0 1,0 0-1,1 0 0,-1 1 0,0-1 1,-1 0-1,1 1 0,0 3 1,1 12 114,0-1-1,-1 30 1,-1-37-106,-15 373 956,15-351-958,-4 172 353,11-133-124,47-212-233,-32 77-27,51-103 0,-55 131-15,-12 20 1,2 0 0,0 1-1,13-17 1,-19 28-16,0 1 0,1-1 0,-1 0 1,1 1-1,0-1 0,0 1 0,0 0 0,0 0 0,0 0 0,0 0 0,1 0 0,-1 1 0,0 0 0,1-1 1,0 1-1,-1 1 0,1-1 0,0 0 0,4 1 0,-6 0-2,1 1-1,-1-1 1,1 1-1,-1 0 1,0 0-1,1 0 1,-1 0-1,0 0 1,0 0 0,0 1-1,0-1 1,0 1-1,0-1 1,0 1-1,0 0 1,-1 0-1,1 0 1,2 3 0,25 46-2,-21-37 2,15 28 4,-4-5-31,1-2 0,2 0 0,45 54-1,-58-79 21,0-1 0,0-1-1,1 1 1,0-2 0,0 1-1,1-1 1,0-1 0,0 0 0,1-1-1,-1 0 1,1 0 0,0-2-1,1 1 1,-1-1 0,1-1-1,19 1 1,-7-3-4,-1-1 1,1-2-1,0 0 0,-1-1 0,0-2 1,0 0-1,0-2 0,-1-1 0,0 0 1,-1-2-1,22-13 0,-19 9-3,-1-1-1,-1-1 1,-1-1-1,0-1 1,-1-1-1,-1-1 1,-1 0 0,-1-2-1,20-31 1,-32 42 3,0 0 1,0 1 0,-1-2 0,0 1-1,-1-1 1,-1 1 0,0-1 0,3-25-1,-6 34 9,0-1-1,0 1 1,0 0-1,0 0 1,-1 0-1,0 0 1,1 0-1,-1 0 1,-1 0-1,1 0 1,-1 0-1,1 1 1,-1-1-1,0 0 1,-1 1-1,1-1 0,0 1 1,-1 0-1,0 0 1,0 0-1,0 0 1,0 1-1,0-1 1,-1 1-1,1-1 1,-1 1-1,1 0 1,-1 1-1,0-1 1,0 1-1,-7-2 1,-1 0 2,0 2 1,0-1 0,0 2-1,0 0 1,0 0 0,0 1-1,0 0 1,0 1-1,0 1 1,1 0 0,-1 0-1,-21 10 1,11-3 2,1 1 1,0 1-1,0 1 0,1 0 1,-26 25-1,27-21 2,1 2 0,0 0 0,2 0 0,-24 38 0,35-48-2,-1 0-1,2 0 1,-1 1-1,1-1 1,0 1 0,1 0-1,0 0 1,1 1-1,0-1 1,1 0 0,0 1-1,0-1 1,1 1-1,2 14 1,-1-21-3,-1 0 1,1 0-1,1 0 1,-1 0-1,1 0 0,-1-1 1,1 1-1,0 0 1,0-1-1,1 1 0,-1-1 1,1 0-1,0 0 1,0 0-1,0 0 0,0 0 1,5 3-1,-3-3 0,1 0 0,0-1 0,-1 0 0,1 0 0,0 0 0,0 0 0,0-1 0,0 0 0,0 0 0,11-1 0,-1-1-3,-1 0 1,0-1-1,0-1 0,0 0 1,-1-1-1,1 0 0,-1-1 0,24-13 1,-22 9-5,1-2 1,-2 0 0,0 0-1,0-1 1,-1-1 0,0-1-1,-2 0 1,1-1 0,18-29 0,-17 19 0,-1 0 1,-1 0-1,-2-1 1,0 0 0,-2-1-1,5-29 1,-3-12-2,-2 1 0,-4-1 0,-3 0 0,-13-117 0,4 106 27,-33-294 126,45 622 25,-2-183-160,4 112 21,32 198-1,-25-296-35,-4-15-54,3 0 1,24 72 0,-33-130-22,-1 0 0,1 0 0,1-1 0,-1 1 0,1-1 0,0 0-1,8 9 1,-11-13 26,1-1 1,-1 1-1,1-1 0,-1 0 0,1 0 0,0 1 0,0-1 0,-1 0 0,1-1 0,0 1 0,0 0 0,0 0 0,0-1 0,0 1 1,0-1-1,0 0 0,0 0 0,0 1 0,0-1 0,0-1 0,0 1 0,0 0 0,0 0 0,0-1 0,0 1 0,0-1 0,0 1 0,0-1 1,-1 0-1,1 0 0,3-2 0,4-2-419,-1-1-1,0-1 1,0 1 0,0-1 0,-1-1 0,0 1 0,-1-1 0,8-11-1,11-24-2034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6709,'26'-37'585,"24"-47"2018,-54 190-1267,-34 238-120,33-259-910,4-1-1,11 93 1,-9-146-397,-1-24-164,0 0 0,0 0 0,1-1 0,0 1 0,0 0 0,0-1 0,1 1 0,3 7 0,-8-44-8869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3668,'0'0'3418,"3"2"-2957,2 2-292,0 0-1,-1 1 0,1-1 0,-1 1 1,0 0-1,0 0 0,0 1 0,-1-1 1,0 1-1,0 0 0,0-1 0,-1 1 1,0 0-1,2 10 0,4 17-530,6 49 0,-12-67-82,13 77-3336,-5-25 513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4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5965,'2'1'-11,"-1"0"1,0 0-1,1 1 1,-1-1-1,0 0 1,0 1-1,0-1 1,0 1-1,0-1 1,0 1-1,0-1 1,0 1-1,0 0 1,-1-1-1,1 1 1,-1 0-1,1 3 1,0-2 9,7 20 185,0-1 1,-2 1 0,-1 0 0,-1 0 0,-1 1 0,0 39 0,2-1 111,4 108 304,11 85-461,-17-243-789,1-14-847,1-21-1100,-4 16 2720,2-22-1750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4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73 146 4600,'-18'-45'730,"-28"-52"-1,45 94-434,1 3-269,0 0 1,0 0-1,0 1 1,0-1 0,0 0-1,0 0 1,0 0-1,0 0 1,-1 1-1,1-1 1,0 0-1,0 0 1,0 0-1,0 0 1,0 0-1,0 1 1,0-1-1,0 0 1,0 0-1,0 0 1,-1 0-1,1 0 1,0 1-1,0-1 1,0 0-1,0 0 1,0 0 0,0 0-1,-1 0 1,1 0-1,0 0 1,0 0-1,0 0 1,0 0-1,-1 0 1,1 0-1,0 0 1,0 0-1,0 0 1,0 0-1,-1 0 1,1 0-1,0 0 1,0 0-1,0 0 1,0 0-1,-1 0 1,1 0 0,0 0-1,0 0 1,0 0-1,0 0 1,0 0-1,-1 0 1,1-1-1,0 1 1,0 0-1,0 0 1,15 28 492,2-1-1,1-1 1,36 40 0,-35-41-377,24 31 136,-3 2 1,-3 1-1,30 65 0,78 202 222,-90-196-298,-39-89-144,-12-28-37,0-1 0,1 0 1,1 0-1,10 16 0,-15-27-20,-1-1 1,0 1-1,0-1 0,1 1 0,-1-1 0,0 1 1,0-1-1,1 1 0,-1-1 0,1 1 1,-1-1-1,0 0 0,1 1 0,-1-1 0,1 0 1,-1 1-1,1-1 0,-1 0 0,1 0 1,-1 0-1,1 1 0,0-1 0,-1 0 0,1 0 1,-1 0-1,1 0 0,-1 0 0,1 0 1,-1 0-1,1 0 0,0 0 0,-1 0 1,1 0-1,-1 0 0,1-1 0,-1 1 0,1 0 1,-1 0-1,1 0 0,-1-1 0,1 1 1,-1 0-1,1-1 0,-1 1 0,1 0 0,-1-1 1,0 1-1,1-1 0,13-26 31,-11 21-33,87-243 92,-28 66-44,98-187-1017,-154 361 391,5-10-114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4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5805,'0'-11'-73,"0"-5"292,0 0 0,1-1 0,0 1 0,6-22 0,0 3 2739,43 506-1461,-41-363-1339,-13 5-88,4-112-46,-1-6-12,-1-15-3,1 0 1,1 0-1,1 0 1,1 0-1,0 0 1,2 1-1,9-31 1,55-140 14,-48 139-16,5-21 4,-18 47 8,1 1-1,1 0 1,1 1 0,1 0-1,2 0 1,0 1-1,21-27 1,-33 47-19,1 0 0,-1 1 1,1-1-1,0 0 0,0 1 0,-1-1 0,1 1 0,0-1 0,0 1 1,1 0-1,-1 0 0,0 0 0,0 0 0,0 0 0,1 0 1,-1 1-1,0-1 0,1 1 0,-1 0 0,1 0 0,-1-1 0,0 1 1,1 1-1,-1-1 0,1 0 0,-1 1 0,0-1 0,1 1 0,-1 0 1,0 0-1,0-1 0,1 2 0,-1-1 0,0 0 0,0 0 1,0 1-1,0-1 0,-1 1 0,3 1 0,6 8-3,0 0 0,0 1 1,-1 1-1,-1-1 0,8 16 0,-2-6 6,8 15-3,33 48 15,-51-80-17,0 0 1,0 0-1,0-1 1,0 0-1,1 0 1,0 0 0,0 0-1,0-1 1,0 0-1,0 0 1,1 0-1,-1-1 1,7 3-1,-6-5 0,0 1-1,-1-1 0,1 0 0,0-1 0,0 1 1,-1-1-1,1 0 0,-1 0 0,1-1 1,-1 0-1,1 0 0,-1 0 0,0 0 0,0-1 1,0 0-1,0 0 0,-1 0 0,1-1 1,-1 0-1,7-7 0,3-3-3,-1-1 0,-1-1-1,0 0 1,16-29 0,-7 1-6,-3 0-1,-1-1 1,-3-1-1,-1 0 1,-2-1-1,-3-1 1,3-48-1,-10 87 19,1 0 0,0 0-1,0 0 1,1 1 0,0-1 0,7-14-1,-9 22 10,1 6-11,35 145 4,-26-96 2,36 102 0,71 78 49,-117-231-60,1 0-1,-1 1-1,1-1 1,0 0-1,0 0 0,0 0 1,1 0-1,-1 0 0,1 0 1,-1-1-1,1 1 0,0-1 1,0 0-1,0 0 0,0 0 1,1 0-1,-1 0 1,1-1-1,-1 1 0,1-1 1,-1 0-1,1 0 0,3 0 1,-2-1-1,-1-1 0,0 1 1,0-1-1,0 0 0,0-1 1,0 1-1,0-1 0,-1 1 1,1-1-1,0 0 0,-1 0 1,1-1-1,-1 1 0,0-1 0,0 0 1,0 0-1,0 0 0,0 0 1,2-4-1,16-24-8,-1 0 0,-2-1 0,-1 0 0,-1-2 0,-2 0 0,14-54 0,21-47-7,-33 107 33,-16 28-16,0 0 1,0 0-1,1 0 0,-1-1 0,0 1 1,0 0-1,1 0 0,-1 0 0,0 0 1,0 0-1,1 0 0,-1 0 1,0 0-1,0 0 0,1 0 0,-1 0 1,0 0-1,0 1 0,1-1 0,-1 0 1,0 0-1,0 0 0,1 0 0,-1 0 1,0 0-1,0 0 0,0 1 1,1-1-1,-1 0 0,0 0 0,0 0 1,0 1-1,0-1 0,1 0 0,-1 0 1,0 0-1,0 1 0,0-1 0,0 0 1,0 0-1,0 1 0,0-1 1,0 0-1,0 0 0,0 1 0,0-1 1,0 0-1,0 0 0,0 1 0,0-1 1,5 62 12,-4-33-16,4 21 18,2 0 0,20 73 0,-20-99 5,1-1 0,1-1 0,1 1 1,0-1-1,2-1 0,1 0 0,19 25 0,-29-43-19,-1 0 0,1 0 0,-1-1 0,1 1-1,0-1 1,0 1 0,0-1 0,0 0 0,0-1 0,1 1 0,-1 0 0,1-1 0,-1 0 0,1 0 0,-1 0 0,1 0 0,0-1 0,-1 1 0,1-1 0,0 0-1,-1 0 1,1 0 0,0 0 0,-1-1 0,1 0 0,0 1 0,-1-1 0,1-1 0,-1 1 0,1 0 0,-1-1 0,0 0 0,1 0 0,-1 0 0,0 0 0,3-3-1,9-7-2,0-1 0,-1 0 0,0-1 0,-1-1 0,18-26 0,108-173 0,-16 21 34,-116 183-22,-5 6-7,0 0 0,0 1 0,1 0 0,-1-1 0,1 1 1,0 0-1,0 0 0,0 1 0,0-1 0,1 0 0,-1 1 0,1 0 1,5-3-1,-7 6-2,0 0-1,-1 0 1,1 0 0,0 0 0,-1 0-1,1 0 1,-1 0 0,0 0 0,1 1-1,-1-1 1,0 1 0,1 1 0,5 6-1,-1 0-1,-1 0 1,0 0 0,0 1 0,-1 0 0,0 0-1,-1 0 1,3 13 0,6 15-1,1 0 3,40 92 20,-47-118-20,0 0 0,1 0 0,1 0 0,0-1-1,0-1 1,1 0 0,20 19 0,-27-27-3,1 0-1,-1-1 1,1 1 0,0 0 0,0-1 0,-1 0 0,1 0-1,0 1 1,0-2 0,0 1 0,0 0 0,0-1 0,1 1-1,-1-1 1,0 0 0,0 0 0,0 0 0,4-1 0,-2 0-2,0-1 1,0 1-1,0-1 1,0 0 0,-1-1-1,1 1 1,-1-1-1,1 0 1,-1 0 0,4-4-1,8-8-3,-1-2 0,-1 1-1,-1-2 1,13-19 0,-22 31 6,31-54-18,51-114 0,-5 6 42,-80 165-23,1 0-1,-1 0 0,1 1 0,0-1 0,0 0 0,0 1 0,0-1 1,0 1-1,0 0 0,1 0 0,-1 0 0,1 0 0,-1 0 0,1 1 0,0-1 1,-1 1-1,1 0 0,0-1 0,0 1 0,0 0 0,0 1 0,1-1 1,-1 1-1,0-1 0,0 1 0,0 0 0,0 0 0,0 0 0,1 1 1,-1-1-1,0 1 0,0-1 0,0 1 0,0 0 0,0 1 0,0-1 0,0 0 1,-1 1-1,1-1 0,0 1 0,-1 0 0,1 0 0,-1 0 0,0 0 1,1 1-1,-1-1 0,0 0 0,-1 1 0,1 0 0,0-1 0,-1 1 0,1 0 1,0 3-1,3 4-4,-1 0-1,0 1 1,-1-1 0,0 1 0,-1-1 0,0 1-1,0 0 1,-2 0 0,1-1 0,-1 1-1,-2 13 1,0-6-1,-2-1 0,0 0 0,-1 0 0,-1 0-1,0-1 1,-11 22 0,-4-2-12,-2-1-1,-1-1 1,-1-1 0,-2-1-1,-33 30 1,-97 80-511,156-142 524,0 1 0,0 0 0,0-1 1,0 1-1,1 0 0,-1 0 0,0 0 0,0 0 0,0 0 1,1 0-1,-1 0 0,1 0 0,-1 0 0,1 0 0,-1 0 0,1 0 1,-1 2-1,16-1-59,39-18 17,4-7 28,0-2-1,-2-3 0,-1-2 1,-2-3-1,82-64 1,-117 82 9,-1-1 1,-1 0-1,0-2 0,-1 0 1,-1 0-1,0-1 1,-2-1-1,0-1 0,-2 1 1,0-2-1,-1 1 1,-1-1-1,-1-1 0,-1 1 1,-1-1-1,-1 0 1,-1 0-1,0-30 0,-3 47 7,-1 0 0,1 0 0,-1 0 0,-1 1 0,1-1 0,-1 0 0,0 1-1,0-1 1,-6-8 0,8 12 3,-1 1-1,0 0 1,0-1-1,0 1 0,0 0 1,0 0-1,0 0 1,0 0-1,0 0 1,0 0-1,0 0 1,-1 0-1,1 0 0,0 0 1,-1 1-1,1-1 1,-1 0-1,1 1 1,0-1-1,-1 1 0,1 0 1,-1 0-1,0-1 1,1 1-1,-1 0 1,1 0-1,-1 0 1,1 1-1,-1-1 0,1 0 1,-1 0-1,1 1 1,-1-1-1,1 1 1,0-1-1,-1 1 0,1 0 1,-1 0-1,1 0 1,0-1-1,-3 3 1,-5 6 2,0-1 1,0 1 0,1 1 0,0 0 0,1 0-1,0 0 1,1 1 0,0 0 0,0 0-1,1 1 1,1-1 0,0 1 0,0 0-1,1 0 1,1 1 0,-2 18 0,2-13 4,1 1 0,1-1 1,1 0-1,0 1 0,2-1 0,0 0 0,0 0 1,2 0-1,0-1 0,14 30 0,-16-41-7,1 1 0,1-1-1,-1 0 1,1 0 0,0 0 0,1-1-1,-1 0 1,1 0 0,0 0-1,0-1 1,0 0 0,1 0 0,-1 0-1,1-1 1,0 0 0,0-1-1,1 1 1,-1-1 0,0-1 0,1 1-1,-1-1 1,12 0 0,-5 0-3,1-2-1,0 1 1,0-2 0,-1 0 0,1-1 0,-1 0 0,1-1 0,-1-1 0,0 0 0,23-13 0,-8 0 0,0-1 0,-2-1 0,-1-2 0,0 0 0,-2-2 0,28-35 0,115-174-35,-135 184 24,0 9 39,-30 38-25,0 0 0,0 0-1,0 0 1,0 0 0,0 0-1,1 1 1,-1-1 0,0 1 0,1 0-1,-1-1 1,1 1 0,0 1 0,-1-1-1,1 0 1,4 0 0,-5 1-7,3 2 3,9 6 6,-1 0 1,0 1-1,-1 1 0,0 0 0,0 0 1,-1 1-1,0 1 0,17 24 1,4 10 10,32 59 0,-58-94-18,0 0-1,-1 0 1,0 0 0,-1 1-1,0 0 1,3 16 0,-6-21 1,-1 1 0,0 0 0,0 0-1,-1-1 1,1 1 0,-2 0 0,1-1 0,-1 1 0,0-1 0,-1 0 0,-4 10 0,-1-2 2,0-1-1,-1 0 1,0 0 0,-1-1 0,-1 0 0,0-1-1,-1 0 1,0-1 0,-1 0 0,-27 17 0,22-17-409,-1 0 0,-1-1 1,0-1-1,0 0 0,-1-2 0,0 0 0,-39 6 1,28-13-2143,-2-8-711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4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7329,'5'-4'61,"-1"0"1,2 0-1,-1 1 0,0 0 1,1 0-1,-1 0 1,1 1-1,0-1 1,0 1-1,0 1 1,0-1-1,0 1 0,0 0 1,1 0-1,-1 1 1,0 0-1,1 0 1,-1 1-1,0-1 1,0 1-1,0 1 0,0-1 1,1 1-1,-2 0 1,1 0-1,0 1 1,0 0-1,9 6 1,5 4 214,-1 1 1,-1 0 0,0 1 0,-1 1 0,-1 1 0,25 31 0,5 16 38,-1 1 0,-4 2 1,-3 2-1,-3 1 0,47 135 0,-66-155-240,-2 1 0,-2 1 0,-3 0 0,-1 0 0,-4 1 0,-1-1 0,-3 1-1,-2 0 1,-14 86 0,9-108-198,-1-1 0,-2 0 0,-1-1 0,-1 0 0,-2-1 0,-1 0 0,-1-1 0,-1-1 0,-1-1 0,-22 25 0,23-32-440,0 0 0,-1-1 0,-1-2 0,0 1 0,-1-2 0,0-1 0,-2 0 0,1-2 0,-1 0 0,-1-1 0,0-2 0,0 0 0,-32 5 0,-10-3-2035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984 14 3140,'-3'-2'137,"-1"0"0,1 1 0,0-1 0,0 1 0,-1 0 0,1 0 0,-1 0 0,1 0 0,-1 0 0,1 1 0,-1 0 0,1 0 0,-1 0 0,0 0 0,1 0 0,-1 1 0,1-1 0,-1 1-1,1 0 1,-1 0 0,-4 2 0,-13 5 341,0 1-1,-23 13 1,30-14-169,-20 13-55,1 1 0,1 1 0,2 2 0,-29 29 0,24-22-99,-196 177 782,203-183-722,-33 39-1,53-55-129,0 0 0,1 0-1,0 1 1,0 0 0,1 0-1,1 1 1,-8 22 0,12-28-48,0-1 1,0 1 0,1 0-1,0 0 1,0-1-1,0 1 1,1 0 0,0 0-1,0-1 1,1 1-1,-1 0 1,1-1 0,1 0-1,-1 1 1,1-1 0,-1 0-1,1 0 1,1 0-1,-1-1 1,1 1 0,0-1-1,0 0 1,0 0-1,7 5 1,12 9 102,1-2-1,1 0 1,43 21-1,-33-19-40,-34-17-94,66 34 248,79 58 0,-126-78-219,0 1 1,-1 1-1,-1 0 1,0 2-1,-2 0 1,0 1-1,24 41 1,-29-43-19,-2 2 1,0-1-1,-1 1 1,-1 1 0,0-1-1,-2 1 1,-1 0-1,3 29 1,-7-37-12,0 0 1,0 0-1,-1 0 1,-1-1-1,0 1 1,-1 0 0,0-1-1,-1 0 1,-1 0-1,0 0 1,0 0 0,-1-1-1,0 0 1,-1 0-1,-12 14 1,4-8 10,-1-1 0,-1 0-1,0-2 1,-1 0 0,-1 0 0,0-2 0,0 0 0,-2-2-1,1 0 1,-1-1 0,-1-1 0,1-1 0,-37 7 0,17-7-289,1-1 1,-1-3 0,0-1-1,0-2 1,0-2-1,-70-12 1,99 12-460,0-1-1,0 0 1,0-1-1,0 0 0,1-1 1,0-1-1,0 1 1,0-2-1,-11-8 1,1-3-2388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322 173 6897,'12'-13'21,"-1"0"0,-1-1 0,17-27 0,-26 39 52,1-1 0,-1 1 1,1-1-1,-1 1 0,0-1 0,0 0 0,0 0 1,-1 1-1,1-1 0,-1 0 0,1 0 0,-1 0 1,0 0-1,0 0 0,0 0 0,-1 1 0,1-1 1,-1 0-1,1 0 0,-1 0 0,0 1 0,0-1 1,0 0-1,-1 1 0,1-1 0,0 1 0,-1-1 1,0 1-1,0 0 0,-2-3 0,2 4-14,0 0-1,1 0 1,-1 0-1,0 1 1,0-1-1,0 0 1,0 1-1,0 0 1,0-1-1,0 1 1,0 0-1,0 0 1,0 0-1,0 1 1,0-1-1,0 0 1,0 1-1,0-1 1,0 1-1,0-1 0,0 1 1,-3 2-1,-40 23 499,24-8-397,0 0 0,2 1 0,0 2 0,1 0 0,1 0 0,1 2 0,2 0 0,0 0 0,-20 48 0,16-26-49,2 1 0,2 0 0,2 0 0,-11 89 0,20-98-72,1 0 0,3-1 0,0 1 0,3 0 0,15 68 0,-15-86-28,1-1 1,1-1-1,0 1 1,1-1 0,1 0-1,1 0 1,1-1-1,0 0 1,1-1-1,0 0 1,1-1-1,1 0 1,21 17 0,-25-24-9,0-2 1,0 1-1,1-1 1,-1-1-1,1 0 1,0 0-1,0-1 1,1 0-1,-1-1 0,1 0 1,-1 0-1,1-1 1,0-1-1,-1 0 1,1 0-1,0-1 1,-1 0-1,1-1 1,-1 0-1,0-1 1,1 0-1,-1-1 1,15-7-1,-11 3 6,0 0-1,0 0 1,-1-1-1,0-1 1,0 0-1,-1-1 0,-1-1 1,0 0-1,0 0 1,-1-1-1,-1 0 1,0 0-1,-1-1 0,0-1 1,5-15-1,-5 9 15,-2 0 1,-1-1-1,-1 0 0,0 0 0,-2-1 1,-1 1-1,0-1 0,-2 1 0,0-1 1,-2 1-1,0 0 0,-2 0 0,0 0 0,-2 1 1,-12-30-1,11 31-46,-1 2-1,-1-1 1,-1 1 0,0 1 0,-1 0-1,-1 0 1,-1 1 0,0 1-1,-1 1 1,-1 0 0,0 0 0,-1 2-1,0 0 1,-1 1 0,0 1 0,-35-15-1,43 22-281,0 0-1,0 1 0,0 0 0,0 1 1,-1 0-1,1 0 0,-20 2 0,24 0-411,0 0-1,1 0 0,-1 0 0,0 1 1,0-1-1,1 2 0,-1-1 0,1 1 0,-6 3 1,1 2-1701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96 6153,'0'-7'188,"-1"0"0,0-1 0,0 1 1,0 0-1,-1 0 0,0 0 0,0 0 0,-1 0 1,0 1-1,0-1 0,-8-11 0,11 18 367,0 7-315,3 45 114,4 0-1,20 84 1,-9-49-189,208 861 873,-198-847-944,30 129-335,-93-343-6712,15 55 4439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6 336 6257,'-2'-21'156,"0"0"1,0 0 0,2-1 0,1 1-1,1 0 1,0 0 0,7-24 0,-2 7 53,-5 24-26,-2 12-126,-1 0-1,1 0 0,1 0 1,-1 0-1,0 0 1,0 1-1,1-1 0,-1 0 1,1 0-1,0 0 1,-1 1-1,1-1 0,0 0 1,0 1-1,0-1 1,0 0-1,0 1 0,1-1 1,-1 1-1,0 0 0,1 0 1,-1-1-1,1 1 1,-1 0-1,1 0 0,0 0 1,2-1-1,-2 2-28,0 0 1,0 1-1,-1-1 0,1 0 0,0 1 0,0-1 0,-1 1 1,1 0-1,0-1 0,-1 1 0,1 0 0,0 0 1,-1 0-1,3 2 0,-2-1 31,16 10 59,-1 1 0,0 1 1,-1 0-1,-1 1 1,0 1-1,22 30 0,-14-17-18,382 495 859,-276-352-686,89 101 295,-216-270-561,-1-1 0,1 0-1,0 0 1,0 0 0,1 1 0,-1-2-1,0 1 1,1 0 0,-1 0 0,1-1-1,0 0 1,-1 1 0,1-1 0,0 0-1,0 0 1,4 0 0,-6-1-4,1-1 0,0 1 0,-1-1 0,1 0 1,0 0-1,-1 1 0,1-1 0,-1 0 0,1-1 0,-1 1 0,0 0 0,1 0 1,-1 0-1,0-1 0,0 1 0,0-1 0,0 1 0,0-1 0,0 1 0,0-1 1,-1 0-1,1 1 0,0-1 0,-1 0 0,1 1 0,-1-1 0,0-2 1,7-28 16,-2 0 0,-1-1 1,-1 1-1,-2-1 0,-4-40 1,1-37-2,44-251 35,-18 193-23,-20 137-19,6-52 130,26-97 1,-37 179-139,1 1 0,0 0 1,0-1-1,0 1 0,0 0 0,0-1 1,0 1-1,0 0 0,0-1 0,0 1 1,0 0-1,1-1 0,-1 1 0,0 0 1,0-1-1,0 1 0,0 0 0,0 0 1,1-1-1,-1 1 0,0 0 0,0-1 1,0 1-1,1 0 0,-1 0 1,0 0-1,0-1 0,1 1 0,-1 0 1,0 0-1,1 0 0,-1 0 0,0-1 1,0 1-1,1 0 0,-1 0 0,0 0 1,1 0-1,-1 0 0,0 0 0,1 0 1,-1 0-1,0 0 0,1 0 0,0 0 1,9 17 55,6 38-27,-16-54-29,172 591 581,-74-357-800,191 332-1,-288-565 152,-1 0-1,1-1 1,0 1-1,0 0 1,0-1-1,0 1 1,0-1-1,1 1 0,-1-1 1,0 0-1,1 0 1,-1 1-1,1-1 1,-1 0-1,1 0 1,3 1-1,-5-2-39,1 0 0,0 0 0,0 0 1,0 0-1,0 0 0,0-1 0,-1 1 0,1 0 0,0 0 0,0-1 0,-1 1 0,1 0 0,0-1 0,0 1 1,-1-1-1,1 1 0,0-1 0,-1 1 0,1-1 0,-1 0 0,1 1 0,0-1 0,-1 0 0,0 1 0,1-2 1,4-6-1063,-1-1 0,0 0 0,-1 0 0,5-17 0,-7 20 764,8-21-1793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1252 5841,'18'12'51,"16"7"126,-33-21-143,0 0 0,1 0 1,-1 1-1,0-1 0,0-1 1,0 1-1,0 0 1,-1 0-1,1 0 0,-1 0 1,1-1-1,-1 1 1,1-4-1,-5-52 426,-2 0-1,-17-77 1,2 20-119,9 41-151,-32-258 328,38 262-271,4-1-1,10-120 0,-6 177-146,0 0-1,1 1 1,0-1 0,1 1-1,1 0 1,8-17 0,-12 28-81,-1 0 0,1 0 0,1 0 1,-1 0-1,0 0 0,0 0 0,1 0 0,-1 1 0,1-1 1,0 0-1,0 1 0,-1-1 0,1 1 0,0 0 0,0-1 1,0 1-1,0 0 0,0 0 0,0 1 0,1-1 1,-1 0-1,0 1 0,0-1 0,1 1 0,-1 0 0,0 0 1,1-1-1,-1 2 0,0-1 0,1 0 0,-1 0 1,0 1-1,0-1 0,1 1 0,-1 0 0,0 0 0,0 0 1,0 0-1,0 0 0,0 0 0,0 0 0,0 1 1,0-1-1,-1 1 0,4 3 0,19 15 140,-1 2 0,-1 1 1,34 45-1,49 88 202,-73-106-261,115 186 246,43 66 19,-171-275-381,13 23-1173,63 72 0,-94-121 948,0 0-1,0 0 1,0 0-1,0 0 0,0 0 1,0-1-1,0 1 0,0 0 1,0-1-1,1 1 1,-1-1-1,0 1 0,1-1 1,-1 0-1,0 1 1,1-1-1,-1 0 0,0 0 1,1 0-1,1 0 1,-1 0-386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167 345 7013,'-38'7'-193,"24"-4"204,0-1-1,0 0 0,0 0 0,0-2 0,0 0 0,-16-1 0,29 0 5,1 1 1,-1 0-1,0-1 0,0 1 0,1 0 0,-1-1 0,0 1 0,0-1 1,1 1-1,-1-1 0,1 1 0,-1-1 0,0 1 0,1-1 0,-1 0 0,1 1 1,-1-1-1,1 0 0,0 0 0,-1 1 0,1-1 0,0 0 0,-1 0 1,1 0-1,0 1 0,0-1 0,0 0 0,0 0 0,0 0 0,0 1 0,0-1 1,0 0-1,0 0 0,0 0 0,0 0 0,0 1 0,1-1 0,-1 0 1,0 0-1,1 0 0,-1 1 0,0-1 0,1 0 0,-1 1 0,2-2 1,18-30 375,-8 22-268,0 0-1,0 0 0,1 1 0,0 1 0,1 0 0,22-9 1,91-29 272,-16 15-104,128-18 1,120-1-832,-229 34-420,2-6-2549,-71 12 561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7385,'-1'1'131,"-1"-1"0,1 1 0,0-1 1,-1 1-1,1-1 0,0 1 0,0 0 1,-1 0-1,1 0 0,0-1 0,0 1 0,0 0 1,0 0-1,0 1 0,0-1 0,0 0 1,1 0-1,-1 0 0,0 1 0,0-1 1,1 0-1,-1 1 0,0 2 0,-13 43 1,10-28 238,-13 43-109,3 0 0,3 2 0,3-1 0,-1 109 0,16 44-2243,10-2-4191,-11-161 3843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269 105 6597,'26'-104'422,"-18"126"1260,-1 25-1456,66 845 1974,-68-845-2115,3 64 75,-8-99-140,0-1 0,-1 0 0,-1 0 0,1 1 0,-2-1 0,0 0 0,-5 14 0,7-23-16,1 0 1,-1 0-1,0 0 0,0-1 0,0 1 0,0 0 0,0 0 0,0-1 0,0 1 0,-1-1 1,1 1-1,-1-1 0,1 1 0,-1-1 0,0 0 0,1 0 0,-1 0 0,0 0 0,0 0 0,0 0 1,0 0-1,0-1 0,-2 2 0,1-3-4,1 1-1,-1 0 1,1 0 0,-1-1 0,0 0 0,1 0-1,-1 1 1,1-1 0,0-1 0,-1 1-1,1 0 1,0 0 0,-1-1 0,1 0 0,-3-2-1,-6-7-22,1 0-1,0 0 1,1-1-1,0 0 0,-8-16 1,-13-27-65,3-2 0,2-1 0,3-1 0,-21-90 0,-33-252-124,72 380 202,2 9 11,0 0 0,1 0 0,0 0 0,0 0 0,2 0 0,-1 0 0,2 0 0,-1 0 0,2 0 0,-1 0 0,7-14 0,1 17-1,7 12-3,-2 8 3,-1 0 0,-1 1 0,0 1 0,0 0 0,-2 0 0,1 2-1,11 20 1,19 20 4,122 135 8,273 245 0,-419-418-14,-6-4-6,1-1 1,1 0-1,0-1 0,16 9 1,-28-18 5,1-1 0,-1 1 0,0-1 1,1 0-1,-1 0 0,1 0 1,-1 0-1,1 0 0,-1-1 1,1 1-1,-1-1 0,1 1 0,0-1 1,-1 0-1,1 0 0,0 0 1,-1-1-1,1 1 0,0-1 1,-1 1-1,1-1 0,-1 0 0,1 0 1,-1 0-1,1 0 0,-1 0 1,0-1-1,1 1 0,-1-1 0,0 1 1,0-1-1,0 0 0,3-4 1,3-5-4,-1-1 1,0 0-1,0-1 1,-2 1-1,0-1 1,7-24-1,13-87-8,-19 92 8,17-146-782,-1-340-1,-19 492 28,-1 2-3200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6193,'10'-29'-146,"-7"21"324,0 1 0,0-1 0,-1 0 0,0 0 0,0-8 0,-2 15-154,0 1-1,0-1 1,0 1-1,0 0 0,0-1 1,1 1-1,-1-1 1,0 1-1,0 0 0,0-1 1,0 1-1,1 0 1,-1-1-1,0 1 0,0 0 1,1-1-1,-1 1 1,0 0-1,1 0 0,-1-1 1,0 1-1,1 0 1,-1 0-1,0-1 0,1 1 1,-1 0-1,0 0 1,1 0-1,-1 0 0,1 0 1,-1 0-1,0 0 1,1-1-1,-1 1 0,1 0 1,-1 0-1,0 1 1,1-1-1,-1 0 0,1 0 1,-1 0-1,0 0 1,1 0-1,-1 0 0,1 0 1,-1 1-1,0-1 1,1 0-1,-1 0 0,0 0 1,1 1-1,-1-1 1,17 10 322,-7-1-143,0 1-1,-1 1 1,0 0-1,14 23 1,-11-17-45,25 35 196,3-1 0,2-2 0,2-2 0,95 77 0,-101-94-266,2-3 0,1-1 0,2-2-1,0-2 1,1-2 0,1-2 0,55 15 0,-90-30-149,1 0 1,0-1-1,-1-1 1,1 0-1,0 0 1,0-1-1,0-1 1,0 1-1,-1-2 1,1 1-1,0-2 1,13-4-1,-12 2-131,0 0 0,-1-1-1,0-1 1,0 0 0,0 0 0,-1-1 0,0-1-1,-1 0 1,18-19 0,2-13-578,-1 0 0,-2-2 0,36-82 0,-11 22 4,-41 85 661,13-26-86,48-69-1,-64 103 295,1 1 0,0-1 0,0 1-1,1 1 1,0-1 0,0 2 0,1-1 0,0 1 0,0 1-1,1 0 1,0 0 0,16-5 0,-22 16 122,-3 3-181,0 0 0,0 0-1,-1 0 1,1 0-1,-2 1 1,1-1 0,-1 0-1,-1 1 1,0-1 0,0 0-1,0 1 1,-1-1-1,0 0 1,-5 12 0,-9 21 100,-29 57-1,42-91-124,-23 43 61,-2-2 1,-2-1-1,-2-1 0,-44 48 1,47-63-40,0-2 1,-2-1 0,-1-1 0,-1-2 0,-1-1-1,-49 25 1,56-35 12,0 1-1,2 0 1,-32 27 0,56-41-28,0 0 1,0 0-1,0 0 1,0 0-1,1 0 1,-1 0-1,0 0 1,0 1-1,1-1 1,-1 0-1,1 1 1,-1-1-1,1 0 1,0 1-1,-1-1 1,1 1-1,0-1 1,0 0-1,0 1 1,0-1-1,0 1 1,0-1-1,1 1 1,-1-1-1,1 2 1,18 36 351,-4-11-53,6 50-25,-3 0 1,-4 2-1,6 98 1,-2-12 2,12 60 19,65 422 334,78 140 24,-8-304-1405,-165-482 581,18 39-414,-18-40 410,0-1 0,0 1 0,1 0 0,-1 0 0,0 0 0,1 0 0,-1 0-1,0 0 1,1 0 0,-1 0 0,1-1 0,-1 1 0,1 0 0,0 0 0,-1-1 0,1 1 0,0 0-1,0-1 1,-1 1 0,1-1 0,0 1 0,0-1 0,0 1 0,0-1 0,0 1 0,-1-1 0,1 0-1,0 0 1,0 1 0,0-1 0,2 0 0,-2-10-2294,-1-35-384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531 108 5649,'3'-3'71,"-2"0"1,1-1-1,0 1 1,-1 0-1,1-1 1,-1 0-1,0 1 1,0-1 0,-1 1-1,1-1 1,-1 0-1,1 0 1,-1 1-1,0-1 1,-1 0 0,1 1-1,-2-5 1,1 5-51,0 1 1,-1 0-1,1-1 1,-1 1-1,0 0 1,1 0 0,-1 0-1,0 0 1,-1 0-1,1 1 1,0-1-1,0 1 1,-1-1-1,1 1 1,0 0 0,-1 0-1,0 0 1,1 0-1,-1 0 1,1 1-1,-1-1 1,0 1-1,-5-1 1,-2 0 87,1 0 0,-1 0-1,1 1 1,-1 0 0,0 1 0,1 0 0,-1 0-1,1 1 1,-1 0 0,-12 6 0,11-3-28,1 1 1,0 0 0,0 1-1,0 0 1,1 1-1,0-1 1,1 2-1,-10 10 1,-16 24 38,2 0-1,2 2 1,1 1 0,3 1-1,2 2 1,2 0 0,-30 103-1,45-127-88,1 1 0,2 0 0,0 1 0,2-1 0,1 1 0,1-1 0,1 1 0,1-1 0,7 28 1,-8-45-26,2 0 0,-1 0 0,1-1 0,1 1 0,-1-1 0,1 1 0,1-1 0,0 0 0,0-1 0,0 1 0,1-1 1,0 0-1,0-1 0,1 1 0,0-1 0,0-1 0,0 1 0,1-1 0,0 0 0,0-1 0,0 0 0,1 0 0,-1-1 1,1 0-1,0 0 0,0-1 0,0-1 0,16 2 0,-8-2 1,1 0 0,-1-2 0,0 0 0,1-1 0,-1-1 0,0-1 0,0 0 0,0-1 0,-1-1-1,0 0 1,0-1 0,0-1 0,-1 0 0,0-2 0,-1 1 0,0-2 0,15-14 0,-18 15 15,-1 0 0,-1 0-1,0-1 1,-1-1 0,0 0 0,0 0-1,-1 0 1,-1-1 0,0 0 0,-1 0 0,0 0-1,-1-1 1,-1 0 0,0 0 0,-1 0-1,0 0 1,-1 0 0,-1 0 0,0 0 0,-1 0-1,-4-21 1,5 29-33,-1 1 0,0 0-1,-1 0 1,1 0 0,-1 0 0,0 0-1,0 0 1,-1 0 0,1 1 0,-1-1-1,0 1 1,0 0 0,-1 0 0,1 0-1,-1 0 1,0 0 0,0 1 0,0 0-1,-1 0 1,1 0 0,-1 0 0,1 1-1,-1 0 1,0-1 0,0 2 0,0-1-1,0 1 1,0-1 0,-1 2 0,-9-2-1,4 2-413,0 1-1,0 0 1,1 0-1,-1 1 0,0 1 1,1 0-1,-1 0 1,1 1-1,0 0 0,0 1 1,1 0-1,-1 0 1,1 1-1,-10 9 0,-7 8-2418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0 355 6389,'101'-104'396,"-100"103"-330,0 0-1,-1 0 1,1 0-1,0 0 0,0 0 1,-1 0-1,1 1 1,0-1-1,0 0 0,0 0 1,0 1-1,0-1 1,0 1-1,0-1 1,0 1-1,1-1 0,-1 1 1,0 0-1,0-1 1,0 1-1,0 0 1,1 0-1,-1 0 0,0 0 1,0 0-1,0 0 1,1 0-1,0 1 0,0 0-20,0 1-1,0-1 0,-1 0 1,1 1-1,0-1 0,-1 1 1,0 0-1,1-1 0,-1 1 1,0 0-1,0 0 0,0 0 0,0 0 1,1 2-1,2 10 75,0 0-1,0-1 0,2 23 1,13 114 294,7-1-1,7-1 1,75 211 0,-82-286-332,-10-26-219,2-1 0,43 78 0,-45-107-333,-15-16 439,-1-1-1,1 0 1,-1 0-1,1 0 1,-1 0-1,1 0 0,-1 1 1,1-1-1,-1 0 1,1 0-1,-1 0 1,1 0-1,-1 0 1,1-1-1,-1 1 1,1 0-1,-1 0 1,1 0-1,-1 0 0,1-1 1,-1 1-1,1 0 1,-1 0-1,1-1 1,0 1-1,0-2-38,0 0 0,0 0 0,0 1 0,0-1 0,0 0 0,0 0 0,0 0 0,0 0 0,-1 0 0,1 0 0,-1 0 0,0 0 0,1 0 0,-1-1 0,0 1 0,0 0-1,-1-3 1,-6-40-396,-2 1-1,-2 1 1,-2 0-1,-2 1 0,-27-56 1,37 88 414,-78-171-595,-22-54 344,97 214 368,1 0 0,1-1 0,1 1 0,1-1 0,1 0 1,0 0-1,2 0 0,1 0 0,0-1 0,2 1 0,0 0 0,2 0 0,0 0 0,12-31 0,-10 35 35,2 1 0,0-1 0,1 2 0,0-1-1,1 1 1,1 1 0,1 0 0,0 0 0,1 1 0,0 1-1,1 0 1,1 1 0,0 0 0,1 1 0,0 1 0,0 1 0,21-9-1,-8 6 150,1 2 0,0 1 0,1 2 1,48-6-1,-60 11-67,0 0 1,0 2 0,0 0 0,0 1 0,0 1 0,0 1 0,0 0-1,31 11 1,-45-12-137,0 0 0,0 0 0,0 0 0,0 1 0,-1 0-1,1 0 1,-1 0 0,0 0 0,1 1 0,-2-1 0,1 1 0,0 0 0,-1 0-1,0 1 1,0-1 0,0 1 0,0-1 0,2 8 0,-3-6-2,-1 1 0,0-1 1,0 1-1,0-1 0,-1 1 1,0-1-1,0 1 0,-1 0 0,1-1 1,-2 1-1,1-1 0,-5 13 1,-3 4 27,-2 0 1,0-1-1,-2 0 0,0-1 1,-2 0-1,-26 30 1,-1-8-517,-1-1 0,-3-3 0,0-1 0,-74 44 0,93-66-2093,-46 19 0,47-25-571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0 531 7089,'192'-52'653,"-127"37"50,77-27-1,769-320 2117,-869 345-2799,-16 6-314,-1 1-1,49-11 1,-74 21 273,0 0 1,0 0-1,-1 0 0,1 0 0,0 0 1,0 0-1,0 0 0,0 0 0,0 0 1,0 1-1,0-1 0,-1 0 0,1 0 1,0 0-1,0 0 0,0 0 0,0 0 1,0 1-1,0-1 0,0 0 0,0 0 1,0 0-1,0 0 0,0 0 1,0 0-1,0 1 0,0-1 0,0 0 1,0 0-1,0 0 0,0 0 0,0 1 1,0-1-1,0 0 0,0 0 0,0 0 1,0 0-1,0 0 0,0 0 0,0 1 1,0-1-1,1 0 0,-1 0 0,0 0 1,0 0-1,0 0 0,0 0 0,0 0 1,0 0-1,0 1 0,1-1 1,-1 0-1,0 0 0,0 0 0,0 0 1,0 0-1,0 0 0,1 0 0,-1 0 1,0 0-1,0 0 0,0 0 0,0 0 1,0 0-1,1 0 0,-1 0 0,0 0 1,0 0-1,-15 18-568,-23 16-53,-16-2-155,-77 33 0,31-17 1668,97-47-797,1 1 0,0-1-1,0 1 1,-1-1 0,1 1-1,0 0 1,1 0 0,-1 0 0,0 0-1,0 0 1,1 0 0,-1 1 0,1-1-1,0 0 1,0 1 0,0-1 0,0 1-1,0-1 1,0 1 0,1 0 0,-1-1-1,1 1 1,0 0 0,0-1 0,0 5-1,1 7 125,1-1 0,1 1 0,0-1-1,5 14 1,3 11 79,90 546 1333,-57-338-1318,-22-141-832,-6-45-302,-15-58 571,-1 0 0,1 0 0,0 1-1,0-1 1,-1 0 0,2 0 0,-1 0 0,0 0 0,0 0 0,0 0 0,1-1-1,-1 1 1,1 0 0,0-1 0,-1 1 0,1-1 0,0 0 0,0 1-1,0-1 1,0 0 0,0 0 0,0 0 0,4 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66 187 6945,'-6'3'6,"0"1"0,1 0 1,-1 0-1,0 0 1,1 0-1,-8 10 0,-4 3 432,16-17-14,6 0-218,26-3 152,-1-1 0,1-1 0,31-11 0,13-2 56,329-44 675,-141 26-1067,-210 28-399,116-24-1172,-147 25 58,0-1 1,40-19-1,-35 13-1269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136 563 6373,'-47'-33'-588,"36"28"733,1-2 0,1 1-1,-1-1 1,1-1 0,-16-15 0,24 20-77,-1 1 0,0 0 1,1-1-1,0 1 0,-1-1 1,1 0-1,0 1 0,0-1 1,1 0-1,-1 1 0,0-1 1,1 0-1,0 0 1,0 0-1,0 0 0,0 0 1,0 1-1,0-1 0,1 0 1,-1 0-1,1 0 0,0 1 1,0-1-1,0 0 0,0 1 1,1-1-1,-1 1 0,1-1 1,1-2-1,3-2 44,0-1 1,0 1-1,1 0 0,-1 1 0,2 0 0,-1 0 1,1 0-1,8-4 0,71-35 318,-71 38-360,560-233 486,-575 240-581,6-2-338,-1 0 0,1 0 0,-1-1 0,1 0 0,-1 0 0,11-8 0,-41 1-5985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6 6573,'-8'-2'86,"1"1"1,-1 0 0,0 0 0,0 0 0,-1 1 0,1 1 0,0-1 0,-15 4 0,19-2-4,0-1 1,0 1 0,0 1-1,1-1 1,-1 1 0,0-1-1,1 1 1,0 0 0,-1 0-1,1 1 1,0-1 0,1 0-1,-1 1 1,1 0 0,-1 0-1,1 0 1,-3 8 0,-7 17 224,2 0 0,0 1 0,2 0 0,1 1 0,-3 45 0,5-22 101,4 0 0,5 69 0,10-9 128,4-1 1,6-2 0,59 174-1,155 312-96,-172-443-953,-52-120-32,-10-20-167,1-1-1,0 0 0,1 0 0,0-1 0,1 1 0,1-2 1,15 20-1,-5-21-1968,2-1-561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477 116 7281,'2'-6'-46,"-1"1"0,1 0 0,-1 0 0,-1 0 0,1-1 0,-1 1 0,0 0 0,0-1 0,0 1 0,-1 0 0,0-1 0,0 1 0,-3-8 0,3 11 64,-1-1 0,1 1-1,-1 0 1,0 0 0,0 0-1,0 0 1,0 0 0,0 0-1,0 0 1,-1 1 0,1-1-1,0 1 1,-1-1 0,1 1-1,-1 0 1,0 0 0,1 0-1,-1 1 1,0-1 0,0 1 0,1-1-1,-1 1 1,0 0 0,0 0-1,0 0 1,1 0 0,-1 1-1,-3 0 1,-4 0 38,-1 1 1,1 0-1,0 1 1,0 0-1,1 0 1,-1 1-1,1 0 1,-1 1-1,1 0 1,-12 10-1,6-4 5,2 1-1,-1 0 0,2 2 0,-1-1 0,-14 23 0,5-1 16,1 1 0,2 0 0,2 2 1,-21 61-1,19-35 42,3 1 1,2 0-1,3 1 0,4 0 1,2 0-1,3 1 1,9 100-1,-5-150-62,0 0 0,1-1-1,1 1 1,0-1 0,9 21-1,-11-33-43,-1-1-1,1 1 1,0 0-1,0 0 1,0-1 0,1 0-1,-1 1 1,1-1-1,0 0 1,0 0-1,0 0 1,0-1-1,0 1 1,0-1-1,1 0 1,0 1 0,-1-2-1,1 1 1,0 0-1,0-1 1,0 0-1,0 0 1,0 0-1,0 0 1,0 0-1,0-1 1,7 0 0,5-2 6,0-1 1,-1 0-1,1-2 1,-1 0 0,0 0-1,0-1 1,0-1 0,-1-1-1,0 0 1,-1 0-1,0-2 1,16-13 0,-14 10-6,-1-1 1,0 0 0,-1 0 0,0-2-1,-2 0 1,0 0 0,0-1 0,-2 0-1,13-31 1,-19 40-9,0 1 0,-1-1 0,0 0 1,-1 0-1,1 1 0,-2-1 0,1 0 0,-1 0 0,0 0 1,-1 0-1,0 0 0,0 0 0,0 0 0,-1 0 0,-1 0 1,-3-8-1,3 10-36,-1-1 0,0 1 1,-1 0-1,1 0 0,-1 1 0,-1-1 0,1 1 1,-1 0-1,1 0 0,-1 1 0,-1 0 1,1 0-1,-1 0 0,1 1 0,-1 0 0,0 0 1,-8-2-1,-21-4-414,-1 2 1,0 1-1,0 1 1,-70 1-1,104 4 432,1 1 5,1-1 0,-1 0 0,1 0 0,-1 0 1,1 0-1,-1 0 0,1 0 0,-1-1 0,1 1 0,-1-1 1,1 1-1,0-1 0,-1 1 0,1-1 0,0 0 1,-1 1-1,1-1 0,-2-2 0,17-16 29,13-8 57,1 1 1,2 1-1,0 1 0,2 2 1,38-21-1,-39 24 11,12-7 186,2 2 0,0 2 0,62-21 0,-81 34-80,1 1-1,1 1 1,-1 2 0,1 1-1,0 1 1,0 1-1,42 3 1,-59 0-130,0 0-1,-1 1 1,1 1 0,-1 0 0,1 0-1,-1 1 1,-1 0 0,1 1 0,0 0-1,-1 1 1,17 13 0,-14-9-4,-1 2 1,0-1 0,-1 1-1,-1 1 1,1 0 0,-2 0-1,10 19 1,2 15 71,-2 1 0,-2 0 0,18 99-1,18 270 347,-20-119-109,-27-239-308,-5-43-47,1 0 0,1 0 0,0 0 0,1-1 0,1 1 0,10 27 0,-14-42-10,2 2-5,4-10 47,6-35-38,-1 0-1,-1-1 1,-3 0 0,2-49 0,-1 21-8,-4 19 0,-1 19 1,12-61-1,-14 87-1,1 0-1,0 1 1,0-1 0,1 1-1,0-1 1,0 1 0,1 0-1,-1 0 1,1 0 0,0 0-1,1 1 1,0 0 0,-1 0-1,10-7 1,-11 10-2,0 1 0,0 0 0,0 0-1,0 0 1,0 1 0,0-1 0,0 1 0,0 0 0,0-1 0,0 1 0,0 1 0,0-1-1,0 0 1,0 1 0,0-1 0,0 1 0,0 0 0,0 0 0,0 0 0,0 1-1,-1-1 1,1 1 0,0-1 0,3 4 0,10 7-8,0-1-1,22 24 1,-32-29 7,176 179-50,-101-98 33,3-5 0,116 89 0,-195-167 19,-1-1-1,0 0 1,1 0 0,0-1-1,0 1 1,-1-1 0,1 0-1,1 0 1,-1-1 0,0 0 0,0 0-1,1 0 1,-1 0 0,0-1-1,1 0 1,-1 0 0,0 0-1,6-2 1,-4 0 1,-1 0 0,0 0 0,0-1 0,0 0-1,0 0 1,0-1 0,-1 0 0,1 0 0,-1 0 0,0-1 0,-1 1 0,8-10-1,4-7 4,-2-2 0,0 0 0,-1 0 1,-2-1-1,0-1 0,8-28 0,9-42 40,-4-1 0,18-142 1,-15-207-1901,-30 385 540,1 1-4070,2 45 2083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338 355 7089,'30'-30'-210,"-8"9"86,-2 0 1,0 0 0,20-31 0,-36 46 131,0 0 0,0-1 0,0 0 0,-1 0 1,0 0-1,-1 0 0,1-1 0,-2 1 0,1 0 0,-1-1 1,0 0-1,0 1 0,-1-1 0,0 1 0,0-1 0,-1 0 0,-2-9 1,2 13 16,0 0 0,-1 0 1,1 1-1,-1-1 0,1 1 1,-1-1-1,-1 1 1,1 0-1,0 0 0,-1 0 1,1 0-1,-1 0 1,0 0-1,0 1 0,0-1 1,0 1-1,-1 0 0,1 0 1,0 0-1,-1 0 1,0 1-1,1-1 0,-1 1 1,0 0-1,0 0 0,0 1 1,0-1-1,1 1 1,-1 0-1,0 0 0,0 0 1,0 0-1,-6 2 0,-5 0 45,-1 0-1,1 2 0,1 0 0,-1 0 0,0 2 0,1 0 0,-17 9 0,9-2-4,0 1 0,1 0-1,1 1 1,0 2 0,1 0 0,1 1 0,-24 30-1,33-36-33,1 1-1,0 0 0,0 0 1,1 1-1,1-1 0,1 1 1,0 1-1,0-1 0,2 1 1,0 0-1,0 0 0,2 0 1,0 0-1,1 17 0,2-5 38,2 0 0,1 0-1,1-1 1,1 1-1,1-2 1,2 1 0,0-1-1,2 0 1,1-1-1,0-1 1,19 24 0,25 26 477,128 126 0,-68-78 328,-94-96-685,-9-12-37,-2 1 0,1 1-1,16 26 1,-26-36-121,0 1-1,-1-1 1,0 1 0,0-1-1,0 1 1,-1 0-1,1 0 1,-1 0 0,-1-1-1,1 1 1,-1 0 0,0 0-1,0 0 1,-1 0 0,-2 11-1,-3 2-97,-1 1-1,0-1 1,-2 0-1,0-1 1,-1 0-1,-1-1 1,0 1-1,-26 28 1,-14 7-1691,-62 53-1,84-80 534,-11 10-1390,4-8-512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5773,'5'17'1169,"-2"0"1,-1 1 0,2 33 0,-17 112 1108,2-50-1558,10 52-1607,5-83-3322,16 83 0,-11-108 1920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0 431 7325,'177'-366'505,"-171"348"-231,-5 14-157,-1 1-1,1-1 0,0 1 1,1-1-1,-1 1 1,0 0-1,1-1 0,0 1 1,0 0-1,0 0 1,0 0-1,4-4 1,-6 14 276,-21 211 821,8 224-1,50 226-612,-4-367-1150,14-1 1,13-2-1,105 307 1,-63-343-5332,-72-196 2771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0:5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26 268 7917,'0'-14'200,"0"5"-20,5-4 72,-5-6 8,5 6-28,-5-1-20,0-4-24,5 0-16,-5-5-20,0 5-64,-5-5-244,5 5-368,-5-4-584,-5 3-708,0 6-313,-1-1-135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1:0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1884,'110'-15'737,"-87"14"-696,0-1-1,0-1 1,-1-1-1,0-2 1,38-13-1,-35 8-11,-11 6 19,1-1 0,-1-1-1,-1-1 1,26-17 0,-35 20 80,-1 1 1,1 0-1,-1 0 0,0-1 1,-1 0-1,1 0 1,-1 0-1,0 0 1,2-6-1,-4 11-95,1-3 754,8-14 1181,-13 9 3395,-77-35-3790,61 34-1296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31:0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96 7185,'-1'-2'113,"1"-1"0,-1 1-1,0 0 1,1 0 0,0 0 0,-1-1 0,1 1 0,0 0 0,0 0 0,1-1 0,-1 1 0,0 0 0,1 0 0,-1 0 0,1-1 0,0 1-1,-1 0 1,1 0 0,0 0 0,0 0 0,1 0 0,-1 0 0,0 1 0,1-1 0,-1 0 0,1 1 0,-1-1 0,1 1 0,0-1-1,0 1 1,0 0 0,-1 0 0,4-2 0,1-1-45,0 1-1,0-1 0,0 1 1,0 0-1,0 1 0,1 0 1,-1 0-1,1 0 0,0 0 1,7 0-1,-11 3-201,-1-1-1,0 1 0,0-1 1,0 1-1,0 0 1,0 0-1,0 0 1,0 0-1,0 0 1,0 0-1,0 1 1,-1-1-1,1 0 1,0 1-1,-1 0 1,1-1-1,-1 1 1,0 0-1,2 3 1,23 42-3232,-17-30 1799,6 10-719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1896,'0'-15'432,"0"1"-112,3 0-156,0 3-52,4-3-36,-4 2-36,3 4-72,3-3-152,1 5-352,-1 0-244,1 1 264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2328,'4'-49'2590,"0"39"297,-1 31-2007,-3 36-208,-6 57-1,0-5-286,23 520 663,34-210-3604,-24-296-1586,-11-66 1235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7225,'4'31'431,"-1"1"-1,-1 0 1,-2-1 0,-3 37 0,-25 130 1251,11-98-987,-16 211-1060,13 2-5075,18-273 4222,-2 45-1659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6949,'0'410'2380,"6"-175"-1675,2 38-2148,9-91-3022,-8-108 2195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5949,'19'122'1676,"-5"1"1,-5 1 0,-11 186 0,-8-235-1805,-33 125 1,-3 11-3122,42-120-1732,4-61 2666</inkml:trace>
  <inkml:trace contextRef="#ctx0" brushRef="#br0" timeOffset="1">1 1966 6205,'9'17'-40,"0"-6"-28,4-2-52,0-9-92,-1 0-341,4-6-943,-4 0 232,4-8 668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2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96 4032,'-42'-17'3321,"59"23"-2769,1-1-1,-1 0 1,1-1-1,-1-1 1,1 0-1,0-2 0,0 0 1,0-1-1,28-3 1,179-37 230,-122 19 266,-31 4-522,-43 10-971,-1 1 0,1 1 1,39-2-1,-67 7 251,-1 0 0,1 1 0,0-1 0,-1 1 0,1-1-1,-1 0 1,1 1 0,-1-1 0,1 1 0,-1 0 0,1-1 0,-1 1 0,1-1-1,-1 1 1,1 0 0,-1-1 0,0 1 0,1 0 0,-1-1 0,0 1 0,0 0-1,0-1 1,0 1 0,1 0 0,-1 0 0,0-1 0,0 1 0,0 0 0,0 0-1,-1-1 1,1 1 0,0 0 0,0-1 0,0 1 0,-1 0 0,1 0 0,0-1-1,0 1 1,-1 0 0,1-1 0,-1 1 0,0 0 0,-2 8-3048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3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7257,'-2'2'59,"-1"1"1,1 0 0,-1-1 0,0 1 0,0-1-1,0 0 1,-1 0 0,-5 3 0,-15 10 1473,24-15-1187,-1 1-274,0-1 0,0 1 0,0-1 0,0 1 0,0 0 0,0 0 0,0-1 0,0 1 0,1 0 0,-1 0-1,0 0 1,1 0 0,-1 0 0,0 0 0,1 0 0,-1 0 0,1 0 0,0 0 0,-1 0 0,1 0 0,0 0 0,0 0 0,0 1 0,-1-1 0,1 0-1,0 0 1,0 0 0,1 0 0,-1 0 0,0 1 0,1 1 0,4 40 809,-5-42-853,22 97 1333,55 153-1,-26-98-1423,-48-143-366,-1 0 0,0 1 0,0-1 0,0 12 0,-2-19-3,0 0 1,0-1 0,0 1-1,0 0 1,0 0 0,-1 0-1,1 0 1,-1-1 0,0 1-1,1 0 1,-1-1 0,-1 1-1,1-1 1,0 1 0,-1-1-1,1 1 1,-1-1 0,0 0-1,0 0 1,-2 2 0,-5 2-2053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45 575 6345,'-2'-35'-188,"-1"-1"0,-14-53 0,-3-35 497,19 110-87,0-1 0,1 1 0,1-1-1,0 0 1,1 1 0,4-19 0,-2 23-82,0 0 1,1 0-1,0 1 1,1-1 0,0 1-1,0 0 1,1 1-1,0-1 1,0 2 0,1-1-1,0 1 1,0 0-1,1 0 1,0 1 0,0 0-1,17-7 1,-18 8-6,0 2 0,0-1 0,0 1 1,1 1-1,-1-1 0,1 1 0,0 1 0,-1-1 1,1 2-1,0-1 0,0 1 0,-1 0 0,1 1 1,0 0-1,0 1 0,-1 0 0,1 0 0,-1 0 1,0 1-1,1 1 0,7 4 0,-13-7-88,0 1-1,0 1 1,0-1-1,0 0 1,0 1-1,-1 0 1,1-1-1,-1 1 1,0 0-1,0 0 1,0 0 0,0 1-1,0-1 1,-1 0-1,1 1 1,-1-1-1,0 1 1,0-1-1,0 1 1,-1 0-1,1-1 1,-1 1-1,0 0 1,0 0-1,0-1 1,0 1-1,-1 0 1,0-1-1,1 1 1,-1 0 0,-1-1-1,1 1 1,0-1-1,-1 0 1,0 1-1,-2 2 1,-4 8 27,0-1 1,-1-1 0,-1 1 0,0-1-1,0-1 1,-1 0 0,-16 12 0,-40 27 45,-1 2-1362,24-16-2693,32-20-2006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3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119 103 6281,'-12'9'238,"-1"-1"1,0 0-1,0 0 1,-1-2-1,-20 8 1,14-12 2943,32-14-1971,34-17-25,14 6-693,1 3 1,1 3-1,0 2 0,1 3 1,104-6-1,-121 14-767,46-3-1230,-34 13-3947,-39 2 1063,-13-5 1610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3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1 456 6261,'6'-26'-211,"0"1"0,-2-1 0,-1 0 0,-1 0 1,-1 0-1,-5-48 0,1-2 791,7 11 697,-1-21 4131,18 146-3940,62 281 717,-65-285-1942,-7-23-110,-1 1 0,6 39 1,-12-49-274,-6-35-20,-2-43 24,9 0 30,1 0 0,3 1 0,19-62-1,-25 107 113,0 1-1,0-1 1,0 1-1,1-1 1,1 1-1,-1 0 1,10-10-1,-13 16 0,0 0 1,0-1-1,0 1 1,0 0-1,0 0 1,1 0-1,-1 0 0,0 0 1,1 0-1,-1 0 1,1 1-1,-1-1 0,1 1 1,0-1-1,-1 1 1,1-1-1,-1 1 1,1 0-1,0 0 0,-1 0 1,1 0-1,0 0 1,-1 0-1,1 0 0,0 0 1,-1 1-1,1-1 1,-1 1-1,1-1 1,0 1-1,-1 0 0,1-1 1,-1 1-1,0 0 1,1 0-1,-1 0 0,0 0 1,1 0-1,-1 0 1,0 1-1,0-1 1,0 0-1,0 1 0,1 1 1,13 20 23,-1 1 1,0 1-1,-2 0 0,-1 1 1,-1 0-1,11 50 1,14 31 22,-21-63-629,16 38-1910,-27-77 2278,0 1 1,0 0 0,0-1-1,0 0 1,1 0-1,0 0 1,0 0 0,0 0-1,0-1 1,8 6-1,20 1-6004,-20-10 3608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3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6085,'8'-74'1171,"-7"25"2936,-1 48-3009,0 6-625,-4 93 123,5-1 0,4 1 1,4-1-1,31 136 0,41 70-480,-37-175-2815,-31-109 706,-13-32-7490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3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7041,'1'-13'192,"-1"-1"-1,2 0 1,-1 1 0,2-1 0,0 1 0,1 0 0,0 0 0,7-15 0,-8 21-90,1 1 0,-1 0 0,1-1 0,1 1 0,-1 1 0,1-1 0,0 1 0,0 0 0,1 0 0,-1 0 0,1 0 0,0 1 0,0 0 0,1 1 0,-1-1 0,1 1 0,7-2 0,14-2 111,1 2 0,0 1 1,1 1-1,-1 1 1,0 2-1,1 1 1,-1 1-1,0 1 0,0 2 1,49 14-1,-72-17-168,1-1 0,-1 1 0,0 0 0,0 1 0,-1-1 0,1 1-1,0 1 1,-1-1 0,0 1 0,0 0 0,0 0 0,0 0 0,0 1 0,-1-1 0,0 1-1,0 0 1,0 1 0,-1-1 0,0 0 0,5 12 0,-6-9-11,0 0 0,0 0 0,-1 0 0,0 1 0,0-1 0,-1 0 0,0 1 0,-1-1 0,0 0 0,0 1 0,-1-1 0,0 0 1,0 0-1,-1 0 0,-5 11 0,-14 23 50,-2-1 0,-1-1 0,-2-1 0,-48 51 0,-36 52 21,96-119-85,0 1 0,2 0 0,1 0 1,-15 41-1,25-59-18,0-1 0,1 1-1,-1-1 1,1 1 0,0 0 0,1 0 0,-1-1 0,1 1 0,0 0 0,1 0 0,-1 0 0,1-1 0,0 1 0,1 0 0,-1-1-1,6 12 1,-4-13-4,0 1 0,1-1 0,0 0 0,-1 1 0,2-2 0,-1 1 0,0 0 0,1-1 0,0 0 0,-1 0 0,1 0 0,0-1 0,1 0 0,-1 0 0,0 0 0,1 0 0,-1-1 0,7 1 0,30 3 11,1-1 1,-1-3 0,1-1 0,54-8-1,45 1-181,-115 7-172,5-1-787,56 7 0,-77-4-97,-1 0 1,1 1 0,-1 0 0,1 0-1,10 7 1,-5-4-1882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3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223 243 6981,'6'-13'75,"-2"-1"1,0 0 0,-1 0 0,0-1 0,-1 1 0,0-1 0,-1 1 0,-2-21-1,1 29 63,-1 1-1,0 0 0,0 0 0,0 0 0,-1 0 1,0 0-1,0 0 0,0 1 0,0-1 0,-1 0 1,-5-6-1,5 8-29,1 0 0,-1 1 0,0 0 0,0-1 1,0 1-1,0 0 0,0 1 0,-1-1 0,1 0 0,0 1 1,-1 0-1,1 0 0,-1 0 0,0 0 0,1 1 1,-1-1-1,0 1 0,-5 0 0,5 0-7,-1 0 0,0 1 1,1-1-1,-1 1 0,1 0 0,-1 1 0,1-1 0,0 1 1,0 0-1,-1 0 0,1 0 0,0 0 0,0 1 0,-6 5 1,4-2-2,0 0 0,1 1 1,-1-1-1,1 1 1,1 0-1,-1 0 1,-5 14-1,3-3 4,1 0 0,0 1 0,1 0 0,1 1 0,1-1 0,-1 24 0,3-22-43,2 0-1,0 0 1,1 0 0,1-1-1,8 30 1,-9-44-50,0 1-1,0 0 1,0-1-1,1 1 1,0-1 0,0 0-1,1 0 1,0 0 0,0 0-1,0-1 1,1 1 0,-1-1-1,1 0 1,1 0 0,-1-1-1,1 0 1,-1 0-1,1 0 1,12 5 0,-13-8-7,0 0 1,0 0 0,0-1 0,1 1 0,-1-1-1,0-1 1,0 1 0,1-1 0,-1 1 0,0-2-1,0 1 1,0 0 0,0-1 0,0 0-1,0 0 1,-1 0 0,1-1 0,-1 0 0,1 0-1,5-5 1,2-2 7,0-1 0,0 0 0,-1-1 0,-1 0 0,14-20 0,-17 22 4,-1-1 0,-1-1 1,0 1-1,0-1 0,-1 1 1,0-1-1,-1 0 0,-1-1 0,0 1 1,0-16-1,-1 20-75,-1 1 0,0 0 1,-1 0-1,1 0 0,-1 0 0,-1 0 0,0 0 1,0 0-1,0 1 0,0-1 0,-1 0 0,0 1 1,-1 0-1,0 0 0,0 0 0,0 0 0,0 1 1,-1-1-1,-8-6 0,11 10-124,0 0 1,0 1-1,0 0 0,-1-1 0,1 1 1,0 0-1,-1 0 0,1 1 1,0-1-1,-1 0 0,1 1 1,-1-1-1,1 1 0,-1 0 1,-3 0-1,3 0-318,0 1-1,0 0 1,0-1 0,0 1 0,1 0 0,-1 0 0,0 0-1,1 1 1,-1-1 0,1 1 0,-1-1 0,1 1 0,-3 2-1,-1 2-1868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3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91 5773,'31'-15'83,"-22"12"92,0-1-1,0 0 1,0 0 0,-1-1 0,0 0 0,0 0 0,0-1-1,-1 0 1,12-12 0,-19 18-139,0-1 1,1 1-1,-1 0 1,0-1-1,0 1 1,0 0-1,1-1 0,-1 1 1,0 0-1,0-1 1,0 1-1,0 0 1,0-1-1,0 1 0,0 0 1,0-1-1,0 1 1,0-1-1,0 1 1,0 0-1,0-1 0,0 1 1,0 0-1,0-1 1,0 1-1,0 0 1,0-1-1,0 1 0,-1 0 1,1-1-1,0 1 1,0 0-1,-1-1 1,1 1-1,0 0 0,0 0 1,-1-1-1,1 1 1,-18-3 940,-14 9-35,24-1-825,0 1 1,0-1-1,1 1 0,0 0 0,1 1 0,-1-1 0,1 1 0,0 1 0,1-1 0,0 1 0,0 0 0,0 0 1,1 0-1,1 1 0,-1 0 0,-2 13 0,0 0-18,1 0-1,1 0 1,1 0-1,1 1 1,1 36 0,2-47-65,0 0 0,1-1 0,0 1 0,1-1 0,0 1 0,1-1 0,0 0 0,10 18 0,-12-25-28,0-1 1,1 1-1,-1 0 0,1-1 1,0 1-1,0-1 0,0 0 1,0 0-1,0 0 1,1-1-1,0 1 0,-1-1 1,1 0-1,0 0 0,0 0 1,0 0-1,0-1 1,0 1-1,1-1 0,-1 0 1,0 0-1,1-1 0,-1 0 1,0 1-1,9-2 1,1-2 4,0 0 1,-1-1 0,1 0 0,-1-1 0,0 0 0,0-1 0,-1-1-1,1 0 1,21-18 0,-28 21-10,1-2 0,-1 1-1,0-1 1,0 0 0,-1 0 0,1 0-1,-1-1 1,-1 0 0,1 0-1,-1 0 1,0-1 0,-1 1 0,0-1-1,0 0 1,-1 0 0,0 0 0,0 0-1,0-10 1,-2 15-65,0 0 0,0 0-1,0 0 1,-1 0 0,1 0 0,-1 0 0,0 0 0,0 0 0,0 0-1,0 0 1,0 0 0,-1 1 0,1-1 0,-1 0 0,0 1-1,0-1 1,0 1 0,0 0 0,0 0 0,0 0 0,-1 0 0,1 0-1,-1 0 1,1 1 0,-6-3 0,6 3-247,-1 0 1,0 0-1,0 1 1,0-1-1,0 1 1,0-1-1,0 1 1,0 0-1,0 0 1,0 0-1,0 1 1,0-1 0,0 1-1,0 0 1,0 0-1,0 0 1,1 0-1,-1 0 1,0 0-1,1 1 1,-1-1-1,1 1 1,-1 0-1,1 0 1,-4 3-1,-7 9-2295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3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6241,'34'-31'44,"-23"22"306,1-2 1,-2 1-1,11-14 0,-21 23-290,1 0 1,-1 1-1,1-1 0,-1 0 1,1 0-1,-1 0 0,1 0 0,0 1 1,-1-1-1,1 0 0,0 0 1,0 1-1,0-1 0,-1 1 1,1-1-1,0 1 0,0-1 0,0 1 1,0 0-1,0-1 0,0 1 1,0 0-1,0 0 0,0-1 1,0 1-1,0 0 0,0 0 0,0 0 1,0 0-1,0 0 0,0 1 1,0-1-1,0 0 0,0 0 1,0 1-1,0-1 0,0 1 1,0-1-1,0 1 0,0-1 0,0 1 1,-1-1-1,1 1 0,0 0 1,0-1-1,-1 1 0,1 0 1,0 0-1,-1 0 0,1-1 0,-1 1 1,1 0-1,-1 0 0,1 0 1,-1 0-1,1 1 0,3 7 198,0-1 0,-1 1-1,0 0 1,4 17 0,127 671 3079,-127-637-3414,-5-47-27,-3-29-71,1-11 156,2 1 1,1-1-1,1 0 0,1 1 0,1 0 0,11-27 0,-4 10 9,-11 33 10,33-102 40,-30 98-31,1 0 0,1 0 0,0 0 1,1 1-1,13-18 0,-19 28 0,0 1 0,0 0 0,0 0-1,0 0 1,0 0 0,0 0 0,1 0 0,-1 0 0,1 1-1,-1-1 1,1 1 0,0 0 0,0 0 0,-1 0-1,1 0 1,0 0 0,0 1 0,0-1 0,0 1 0,3 0-1,-1 1 2,-1-1-1,1 1 0,-1 1 1,1-1-1,-1 1 1,0-1-1,0 1 0,0 0 1,0 1-1,0-1 0,6 6 1,7 7 14,-2 1 0,0 1 1,-1 0-1,16 23 0,-27-34-17,14 21 6,-1 2 1,-1 0-1,15 47 0,-17-43-57,1 0 0,26 44 0,-40-76 37,0-1 0,1 1 0,-1 0 0,1-1 0,-1 1 0,1 0 0,-1-1 0,1 1 1,-1-1-1,1 1 0,-1-1 0,1 1 0,0-1 0,-1 1 0,1-1 0,0 1 0,-1-1 0,1 0 0,0 0 0,0 1 1,0-1-1,-1 0 0,1 0 0,0 0 0,0 0 0,-1 0 0,1 0 0,0 0 0,0 0 0,0 0 0,-1 0 0,2-1 1,0 0-2,0 0 1,0 0 0,1-1-1,-1 1 1,-1-1 0,1 1-1,0-1 1,0 0 0,-1 0-1,3-3 1,29-53-51,-33 58 58,48-118-66,-31 74 74,1 1-1,1 1 1,3 0 0,43-61 0,-62 99-2,0-1 1,1 1-1,0 0 0,0 0 1,0 0-1,0 1 0,0 0 1,1 0-1,0 0 1,-1 0-1,1 0 0,0 1 1,0 0-1,1 0 1,-1 1-1,0-1 0,1 1 1,-1 0-1,1 0 1,-1 1-1,1 0 0,-1 0 1,1 0-1,-1 1 0,0-1 1,1 1-1,-1 1 1,1-1-1,-1 1 0,0 0 1,0 0-1,0 0 1,0 1-1,0 0 0,6 5 1,9 6 45,-2 0-1,1 2 1,-2 0 0,0 1 0,-1 0 0,-1 2 0,0 0-1,-2 0 1,17 31 0,-15-19-186,-1 0-1,-1 1 1,-1 0-1,-3 1 1,12 66-1,-24-67-481,1-22-2015,1 0-4514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91 1504,'13'43'8312,"-12"-43"-8269,-1 0 1,0 0 0,0 0 0,1 0 0,-1 0-1,0 1 1,0-1 0,1 0 0,-1 0 0,0 0-1,0 0 1,1 0 0,-1 0 0,0 0 0,0 0-1,1 0 1,-1 0 0,0 0 0,1 0 0,-1 0-1,0 0 1,0-1 0,1 1 0,-1 0 0,0 0-1,0 0 1,1 0 0,-1 0 0,0 0-1,0-1 1,0 1 0,1 0 0,-1 0 0,0 0-1,0-1 1,0 1 0,0 0 0,1 0 0,-1-1-1,0 1 1,0 0 0,0 0 0,0-1 0,0 1-1,0 0 1,0 0 0,0-1 0,0 1 0,0 0-1,0 0 1,0-1 0,0 1 0,0 0 0,0-1-1,0 1 1,0 0 0,0 0 0,0-1 0,0 1-1,-4-23-58,-4 13 42,0 2 0,0-1 0,-1 1 0,0 1 0,0 0 0,0 0 0,-1 0 0,0 2 0,-1-1 0,1 1 0,-1 0 0,0 1 0,0 1 0,-1 0 0,1 0 0,-1 1 0,1 0 0,-1 1-1,0 1 1,0 0 0,1 0 0,-1 1 0,0 0 0,1 1 0,-1 1 0,1 0 0,0 0 0,0 1 0,0 1 0,-13 7 0,6 1 6,1 1 0,0 1 0,2 1 0,-1 0 0,2 1 0,1 1 0,0 0 0,1 1 0,-15 30 0,11-14-11,0 2 0,3-1 0,1 2-1,-11 61 1,20-83-9,1 0 0,1 1 0,0-1 0,2 0-1,-1 1 1,2-1 0,0 0 0,1 1 0,1-1 0,0-1-1,11 26 1,-10-31 2,0-1 1,0 1-1,1-1 0,0 0 0,1-1 0,-1 1 0,2-1 1,-1-1-1,1 1 0,1-1 0,-1-1 0,1 1 0,0-2 0,1 1 1,-1-1-1,1 0 0,0-1 0,14 4 0,0-2-9,0-1-1,0-2 1,0 0-1,1-1 0,25-2 1,121-16 111,-74 4-3022,-1 7-3921,-81 5 4118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98 6129,'15'-4'-233,"-10"3"276,0 0 1,0-1-1,0 1 1,0-1-1,-1 0 1,1-1 0,-1 1-1,1-1 1,7-6-1,-9 6 423,0 0 99,0 0 1,0 0-1,1 0 0,-1 0 1,1 1-1,0 0 0,0-1 1,5-1-1,-72-22 436,57 23-960,-1 1 1,0 0-1,1 1 1,-1-1-1,0 1 1,0 0 0,0 1-1,1 0 1,-1 0-1,0 0 1,0 1-1,0 0 1,0 0-1,1 1 1,-10 3-1,6 0-15,1-1-1,0 1 1,0 1-1,1 0 1,-1 0-1,1 0 1,1 1-1,-1 0 1,-8 12-1,-2 5-39,2 1 0,0 0-1,2 1 1,0 1-1,2 0 1,-11 36 0,6 10-77,16-70 84,0 0-1,1 0 0,-1 1 0,1-1 1,0 0-1,0 0 0,0 0 0,1 0 1,-1 0-1,1 0 0,0 0 0,0 0 1,0 0-1,0 0 0,0 0 0,0 0 1,1-1-1,-1 1 0,1 0 0,0-1 1,3 4-1,-2-4 7,1-1 0,-1 0 0,0 0 0,0 0 0,0-1 0,1 1 0,-1-1 0,0 0 0,1 0 0,-1 0 0,0 0 0,1 0 0,-1-1 0,0 1 0,1-1 0,-1 0 0,0 0 0,0-1 0,0 1 0,0 0 0,0-1 0,0 0 0,0 0 0,4-3 0,5-4 39,0 0 0,0-1 0,-1 0 1,12-14-1,-13 12 27,-1 0 1,0-1-1,-1 0 0,0-1 0,6-17 1,-10 22-96,-1 1 1,0-1 0,-1 0-1,0 0 1,0 0-1,-1 0 1,0 0 0,-1 0-1,0-1 1,-1-10 0,1 19-20,-1 0 0,1 1 0,0-1 0,0 0 0,0 0 0,-1 1 0,1-1 0,0 0 0,-1 1 0,1-1 0,-1 0 0,1 1 0,-1-1 0,1 0 0,-1 1 0,1-1 0,-1 1 0,0-1 0,1 1 0,-1 0 0,0-1 0,1 1 0,-1-1 0,0 1 0,1 0 0,-1 0 0,0-1 0,0 1 0,1 0 0,-1 0 0,0 0 0,0 0 0,0 0 0,1 0 0,-1 0 0,0 0 0,0 0 0,1 0 0,-1 1 0,0-1 0,0 0 0,1 0 0,-1 1 0,0-1 0,1 1 0,-1-1 0,-1 1 0,-33 21-5987,34-22 5905,-8 6-3173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5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7205,'6'-4'294,"1"-1"-1,1 1 1,-1 0 0,1 1 0,-1 0 0,1 0 0,0 1 0,0 0 0,14-2 0,-21 4-256,0 1-1,-1-1 1,1 0 0,0 0 0,0 1 0,-1-1 0,1 0 0,0 1 0,-1-1 0,1 1 0,0-1 0,-1 1-1,1-1 1,-1 1 0,1-1 0,-1 1 0,1 0 0,-1-1 0,1 1 0,-1 0 0,1-1 0,-1 1 0,0 0-1,1-1 1,-1 1 0,0 0 0,0 0 0,0 0 0,5 27 350,-4-20-215,15 112 723,-7-44-853,26 100 0,-35-175-52,0-1 1,0 0-1,0 0 1,0 0-1,0 1 1,0-1-1,0 0 1,0 0-1,0 0 1,0 1-1,1-1 1,-1 0-1,0 0 0,0 0 1,0 1-1,0-1 1,0 0-1,1 0 1,-1 0-1,0 0 1,0 0-1,0 0 1,0 1-1,1-1 1,-1 0-1,0 0 1,0 0-1,0 0 1,1 0-1,-1 0 1,0 0-1,0 0 1,1 0-1,-1 0 0,0 0 1,0 0-1,0 0 1,1 0-1,-1 0 1,0 0-1,0 0 1,0 0-1,1 0 1,-1 0-1,0 0 1,0-1-1,0 1 1,1 0-1,-1 0 1,0 0-1,0 0 1,0 0-1,0-1 0,1 1 1,-1 0-1,0 0 1,0 0-1,15-19-156,13-30 104,-27 46 35,13-23 1,-5 4 115,2 1 0,1 1 0,0 0 0,2 0 0,30-34 0,-43 53-77,0 0 0,0 0 0,0 0 0,0 1 0,0-1 0,0 0 0,0 0 0,0 1 0,1-1 0,-1 1 0,0-1 0,0 1 0,1-1 0,-1 1 0,0 0 0,0-1 0,1 1 0,-1 0 0,0 0 0,1 0 0,-1 0 0,0 0 0,1 0 0,-1 1 0,2 0 1,-1 0-2,0 0 0,0 1 1,0-1-1,0 1 1,-1-1-1,1 1 0,-1 0 1,1-1-1,-1 1 1,1 0-1,-1 0 1,0 0-1,1 4 0,5 10 24,-2 1 0,0 0-1,3 22 1,-5-24 8,5 20 32,-3-7-646,2 0 0,12 32 0,-15-50-683,0-1 1,1 1 0,1-1 0,0 0-1,10 12 1,-4-9-997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6089,'92'-108'1149,"-70"84"564,-22 23-1648,0 1 1,0-1-1,1 1 0,-1 0 1,0-1-1,1 1 0,-1 0 1,0-1-1,1 1 1,-1 0-1,1-1 0,-1 1 1,0 0-1,1 0 0,-1-1 1,1 1-1,-1 0 1,1 0-1,-1 0 0,1 0 1,-1 0-1,1 0 0,-1 0 1,1 0-1,-1 0 1,1 0-1,-1 0 0,1 0 1,-1 0-1,0 0 0,1 0 1,-1 0-1,1 0 1,-1 1-1,1-1 0,-1 0 1,1 0-1,-1 1 0,1-1 1,11 23 955,-1 32-318,23 367 1319,-33-323-2098,-1-98 63,0-5 1,-2-19 7,1 0 0,2 1 0,0-1 0,1 0 0,2 1 0,7-29 0,-1 13 5,2 2 0,1-1-1,18-34 1,-30 68 5,0 0 0,1 1 1,-1-1-1,1 0 0,-1 1 0,1-1 1,0 1-1,0-1 0,0 1 1,0 0-1,0 0 0,0 0 1,1 0-1,-1 0 0,1 1 0,-1-1 1,1 1-1,0-1 0,0 1 1,-1 0-1,1 0 0,0 0 1,0 1-1,0-1 0,0 1 0,0-1 1,0 1-1,6 0 0,2 3 11,-1 0-1,0 0 1,0 1-1,0 1 0,0-1 1,15 11-1,4 2 10,-17-11-12,0 1-1,1-2 0,-1 1 1,1-2-1,0 0 0,22 4 1,-29-7-12,0-1 1,-1 0-1,1-1 1,-1 1 0,1-1-1,0 0 1,-1-1 0,0 1-1,1-1 1,-1 0-1,0-1 1,0 1 0,0-1-1,0 0 1,-1 0 0,1 0-1,-1-1 1,1 0-1,3-4 1,5-6 0,0-1 1,-1 0-1,0-1 0,-1 0 1,-1-1-1,12-27 0,-17 35-1,-2 1-1,1-1 0,-1-1 0,0 1 0,-1 0 0,0-1 1,-1 1-1,0-1 0,0 1 0,-1-1 0,0 0 1,-1 1-1,0-1 0,-1 0 0,-2-10 0,3 18 2,1 1 0,0-1-1,-1 1 1,1-1-1,-1 0 1,1 1 0,-1-1-1,0 1 1,1 0-1,-1-1 1,0 1 0,0-1-1,0 1 1,0 0-1,-1 0 1,1 0 0,0 0-1,0 0 1,-1 0-1,1 0 1,0 0 0,-1 0-1,1 0 1,-1 1-1,1-1 1,-1 1 0,1-1-1,-1 1 1,0 0-1,1-1 1,-1 1 0,0 0-1,1 0 1,-1 0-1,1 0 1,-1 1 0,0-1-1,1 0 1,-1 1-1,1-1 1,-1 1 0,0-1-1,1 1 1,0 0-1,-1-1 1,1 1 0,-1 0-1,1 0 1,0 0-1,0 0 1,-2 2 0,-3 3 2,0-1 1,0 1 0,0 0-1,1 1 1,0-1 0,1 1-1,-1 0 1,-5 14 0,4-4 0,2 1 0,0-1 0,1 1 1,0-1-1,2 1 0,0 0 0,1 0 1,1 0-1,4 24 0,-3-27-38,1 0 1,1 0-1,0 0 1,1-1-1,0 0 1,1 0-1,1 0 0,0-1 1,1 0-1,1 0 1,13 15-1,-18-24-133,0 0 0,0 0 0,0 0 0,1-1 0,-1 0 0,1 0 0,0 0 0,0-1 0,0 1-1,0-1 1,0 0 0,0-1 0,1 1 0,-1-1 0,1 0 0,-1-1 0,1 1 0,-1-1 0,1 0 0,-1 0 0,11-2 0,-10 0-434,1 1 1,-1-2-1,0 1 1,0-1-1,0 1 1,0-2-1,0 1 1,-1-1-1,1 1 0,-1-1 1,7-8-1,1-2-2082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5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455 220 5857,'1'-4'85,"1"-1"0,-1 0 0,-1 0 0,1 0 1,-1 0-1,0 0 0,0 0 0,0 0 0,-1 0 0,1 1 1,-1-1-1,0 0 0,-1 0 0,1 0 0,-1 1 1,0-1-1,0 1 0,-1-1 0,1 1 0,-1 0 1,0 0-1,0 0 0,0 0 0,0 1 0,-1-1 1,-6-4-1,-2-3 65,-1 1 1,1 0-1,-2 1 0,1 1 1,-1 0-1,0 0 1,-1 2-1,0 0 0,-20-6 1,27 10-120,1 1 0,-1 0 0,0 0 0,0 1 0,1-1 0,-1 2 0,0-1 0,0 1 0,1 0 0,-1 1 0,1 0 0,-1 0 0,1 0 0,0 1 0,0 0 0,0 1 0,0 0 0,0 0 0,1 0 0,-12 11 0,11-9-5,-5 4-12,1 0 1,0 1 0,1 0 0,0 1 0,-9 13-1,18-23-16,0 0 0,0 1-1,-1-1 1,1 0-1,0 0 1,1 1-1,-1-1 1,0 0-1,1 1 1,-1-1-1,1 1 1,0-1-1,0 1 1,0-1-1,0 1 1,0-1 0,0 0-1,1 1 1,-1-1-1,1 1 1,0-1-1,0 0 1,0 1-1,0-1 1,0 0-1,0 0 1,0 0-1,1 0 1,-1 0-1,1 0 1,0 0 0,-1 0-1,1-1 1,0 1-1,0-1 1,0 1-1,0-1 1,4 2-1,15 9 81,1-2-1,0 0 0,33 9 0,-29-10 287,0 1-1,31 16 0,-56-25-349,0-1-1,0 1 1,0 0 0,0-1 0,0 1-1,0 0 1,0 0 0,-1-1-1,1 1 1,0 0 0,-1 0-1,1 0 1,0 0 0,-1 0 0,1 0-1,-1 0 1,1 0 0,-1 0-1,0 0 1,0 0 0,1 1-1,-1-1 1,0 0 0,0 2 0,0 0 6,-1 0 1,0 0 0,1 0-1,-1 0 1,0 0-1,-1 0 1,1 0 0,0 0-1,-3 3 1,-5 7 18,-1 0-1,-21 21 0,25-27-45,-3 3-280,0 0-1,-1-1 1,0 0 0,-1 0 0,0-1 0,0 0-1,-1-1 1,-20 9 0,31-15 40,-12 1-351,6-6-3224,1-6 544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5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7365,'43'-73'490,"-27"43"1141,-16 29-1577,0 1 0,0 0 0,1 0 0,-1-1 0,0 1 0,0 0 0,0-1 0,0 1 0,1 0 0,-1 0 0,0-1 0,0 1 0,1 0 0,-1 0 0,0 0 0,0 0 0,1-1 0,-1 1 0,0 0 0,1 0 0,-1 0 0,0 0 0,1 0 1,-1 0-1,0 0 0,1 0 0,-1-1 0,0 1 0,0 0 0,1 0 0,-1 1 0,0-1 0,1 0 0,-1 0 0,0 0 0,1 0 0,-1 0 0,0 0 0,1 0 0,11 13 706,3 18-236,-1 9-277,2-1 0,1-1 0,2 0 1,2-1-1,1-1 0,2-1 0,29 32 1,-53-67-247,0 1 1,1-1-1,-1 1 0,0-1 1,1 1-1,-1-1 1,1 0-1,-1 1 0,1-1 1,-1 0-1,0 1 1,1-1-1,-1 0 0,1 1 1,0-1-1,-1 0 1,1 0-1,-1 0 1,1 1-1,-1-1 0,1 0 1,-1 0-1,1 0 1,0 0-1,-1 0 0,1 0 1,-1 0-1,1 0 1,0-1-1,-1 1 1,1 0-1,-1 0 0,1 0 1,-1 0-1,1-1 1,13-21 32,0-41 4,-13 56-33,55-304 252,-49 238 100,-7 72-121,1 4-216,0 1 0,1 0-1,-1-1 1,-1 1 0,1 0 0,-1-1-1,1 1 1,-1 0 0,0-1-1,-1 7 1,1-8 1,4 93-68,3 1 0,29 134 1,-35-228-32,-1 1-1,0-1 1,1 1 0,0-1 0,0 1 0,0-1 0,0 0-1,0 1 1,0-1 0,0 0 0,1 0 0,-1 0-1,1 0 1,0 0 0,0 0 0,-1-1 0,1 1-1,0 0 1,0-1 0,1 0 0,-1 1 0,4 1 0,1-1-1006,1-1 1,-1 1-1,1-1 1,-1-1-1,1 1 1,9-2 0,-4 1-1099,-1 0-383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5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84 133 6381,'12'-54'-139,"-9"41"1291,1-1 1,-2 1 0,2-24 0,-4 36 25,-2 5-635,-24 78-138,4 0 1,3 2 0,4 0-1,3 1 1,4 0-1,4 0 1,3 1 0,13 92-1,-8-143-531,-1 6-444,3-1 0,1 0 1,14 42-1,-20-80 467,-1 0 1,1 0 0,0 0 0,0 1-1,0-1 1,0 0 0,1 0 0,-1-1-1,0 1 1,1 0 0,-1 0 0,1-1-1,2 3 1,-3-4-22,0 1 1,0-1-1,0 1 0,0-1 0,0 0 1,0 1-1,0-1 0,0 0 0,0 0 1,0 0-1,0 0 0,0 0 0,0 0 0,0 0 1,0 0-1,0 0 0,0 0 0,0-1 1,0 1-1,0 0 0,1-2 0,2 0-325,0-1-1,0 0 1,0 0-1,-1 0 1,1-1-1,-1 1 1,0-1-1,0 0 0,-1 1 1,1-1-1,2-7 1,11-21-1965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5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6057,'8'-44'-2,"-1"13"1213,-1-1-1,1-46 1,-10 243 2983,3 194-3339,2-318-929,-1 1-528,2-1 0,1 1 0,3-1 0,14 51 0,-19-88 187,-1 0 0,1 0 0,0 0 0,0 0 1,1-1-1,-1 1 0,1-1 0,0 1 0,0-1 0,0 0 0,0 0 0,0 0 0,1 0 0,-1-1 0,1 1 0,6 2 0,6-1-2327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52 6681,'1'-2'15,"-2"1"1,1-1-1,0 0 1,0 0 0,0 0-1,-1 0 1,1 1-1,-1-1 1,0 0 0,1 0-1,-1 1 1,0-1 0,0 0-1,0 1 1,0-1-1,0 1 1,-1-1 0,1 1-1,0 0 1,-1 0-1,1-1 1,-3 0 0,0 0 63,0 0 1,0 0-1,0 1 1,0-1 0,0 1-1,-1 0 1,1 0-1,0 1 1,-7-1-1,-9 1 272,0 1-1,0 1 1,-24 5-1,43-7-340,-203 42 1509,111-20-1643,-2-4 0,0-4-1,-103 2 1,124-10-5639,57-4 3113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1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7420 1736,'-1'-45'1295,"0"37"-911,1 7-328,0 1 0,0-1 0,0 0 1,0 1-1,0-1 0,0 0 0,0 1 0,0-1 1,0 0-1,0 1 0,0-1 0,-1 0 1,1 1-1,0-1 0,-1 1 0,1-1 0,0 0 1,-1 1-1,1-1 0,0 1 0,-1-1 0,1 1 1,-1-1-1,1 1 0,-1 0 0,1-1 0,-1 1 1,0-1-1,1 1 0,-2 0 0,1 0 472,-14 36 602,-25 139 947,-19 195 1,48-290-1720,-80 503 1424,72-470-1518,-11 134 448,11 0 1,15 316-1,13-393-216,7-1-1,8-1 1,7 0-1,95 293 1,-95-370-290,28 88 330,116 239-1,-147-366-274,3-2 0,2-2 0,2-1 0,66 68-1,183 146 352,-240-227-594,2-1 0,1-3 0,2-2 0,1-2 0,63 24 0,-41-20-13,16 7-4,95 26 0,-153-55-6,1-1 0,0-1 1,0-2-1,1-1 0,0-2 0,-1 0 0,37-6 1,-26-2-1,-1-3 0,0 0 0,0-3 0,-1-2 0,-1-1 0,-1-2 1,0-2-1,-1-1 0,-1-2 0,56-46 0,13-25-12,174-198 0,-257 267 11,48-59 2,-3-3 0,-4-3 0,67-127 0,-65 88 8,-5-3 0,43-140 0,-10-15-252,77-402 0,-94 156 209,-4 23 7,-25 225 28,50-273-8,11 52 12,-6 34 48,69-669 253,-93 551-22,28 14-63,-43 256-159,1-108 83,-35 205 57,62-233-1,18 62-35,194-708-239,-264 964-37,7 1 0,6 3 1,89-167-1,-129 278 80,28-55-110,3 1 1,54-70-1,211-273-128,-279 378 274,2 2 0,2 2-1,1 0 1,59-49 0,-75 74 3,-1 1 0,2 1 1,0 1-1,0 0 0,0 1 0,1 2 1,1 0-1,-1 0 0,1 2 0,0 1 1,0 1-1,1 0 0,-1 2 0,0 0 0,1 2 1,21 2-1,-6 0-18,0 2 0,-1 1 1,0 2-1,57 21 0,-73-22 5,-1 2 0,0 1 0,-1 0 0,0 1 0,-1 1-1,0 0 1,-1 2 0,0 0 0,23 27 0,-1 8-5,-2 2-1,-2 2 1,31 64 0,64 177-1,-89-180 23,51 225-1,-21 126-5,-59-316-1,15 102-47,-24-243 37,-1-1 1,0 1-1,-1 0 1,0 0-1,0 0 1,-1 0-1,0 0 1,0-1-1,0 1 1,-4 8 0,4-13 5,0 0 1,0-1-1,-1 1 1,1-1-1,-1 1 1,1-1-1,-1 0 1,0 0 0,0 1-1,0-1 1,0-1-1,0 1 1,0 0-1,-1 0 1,1-1 0,-1 1-1,1-1 1,-1 0-1,1 0 1,-1 0-1,0 0 1,0 0 0,1 0-1,-1-1 1,0 0-1,0 1 1,0-1-1,0 0 1,0 0 0,-3-1-1,-24-3-29,1-2 0,1-1 0,-1-1 0,1-1 0,0-2 0,1 0 0,0-2 0,-27-19 0,-196-145-531,205 142 471,32 24 67,8 7-40,7 8-12,18 22 0,3 9 26,15 22-23,67 80 1,-91-122 80,0 0 1,1-1 0,1 0 0,0-2 0,1 1 0,0-2-1,1 0 1,0-2 0,32 13 0,-40-19-6,0-1 1,0 0-1,1 0 1,-1-1 0,0-1-1,1 0 1,-1 0-1,1-1 1,-1 0-1,0-1 1,0 0-1,0-1 1,0 0 0,0 0-1,0-1 1,-1-1-1,1 1 1,-1-2-1,-1 1 1,1-1-1,10-9 1,11-11-5,-1-1-1,-1-2 1,-2 0-1,29-41 1,-2-10-5,71-139 1,-13 19-1109,-109 196 959,0 1 1,1-1-1,-1 1 1,1-1-1,0 1 0,-1 0 1,1 0-1,5-3 1,-8 5 106,0 1-1,1 0 1,-1 0 0,1 0-1,-1 0 1,1-1 0,-1 1-1,0 0 1,1 0 0,-1 0-1,1 0 1,-1 0 0,1 0-1,-1 0 1,1 0 0,-1 0-1,0 1 1,1-1 0,-1 0-1,1 0 1,-1 0-1,1 0 1,-1 1 0,0-1-1,1 0 1,-1 0 0,0 1-1,1-1 1,0 1 0,10 24-1538,-3 11-576,-3 1 0,2 38 0,-2-20-125,1 7-762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1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2146 610 6837,'75'-32'-679,"-28"13"952,0-3 0,-2-1 0,46-31 1,-88 52-187,0 0 1,0-1 0,0 1 0,0-1 0,0 0-1,-1 0 1,1 0 0,-1 0 0,0-1 0,0 1-1,0 0 1,0-1 0,-1 0 0,1 1 0,-1-1 0,0 0-1,0 0 1,0 1 0,-1-1 0,1 0 0,-1 0-1,0 0 1,0 0 0,0 0 0,-1 0 0,1 0-1,-1 0 1,0 1 0,0-1 0,0 0 0,-1 0-1,1 1 1,-1-1 0,0 1 0,0-1 0,0 1-1,0 0 1,-5-5 0,-4-3 0,0 0 0,-1 1 0,-1 0-1,1 0 1,-1 2 0,-1 0 0,0 0 0,0 1 0,0 1 0,-1 0-1,0 1 1,-21-4 0,-4 0 99,-1 2 0,1 2 0,-66 0-1,49 7-4,1 2 0,-1 3 0,2 2 0,-1 3-1,1 2 1,-64 26 0,54-14 58,2 3 1,1 3-1,1 2 1,-94 72-1,85-48 77,2 4-1,3 3 0,2 3 0,4 2 1,3 3-1,-89 151 0,35-15 423,-123 324 0,165-366-537,-69 188 114,109-271-235,5 0 0,-18 119 0,32-144-74,3 1-1,3 0 0,2 0 1,3 0-1,2 0 0,3 0 1,3-1-1,2 0 0,3-1 0,27 69 1,-17-66-9,3 0 1,3-3-1,2 0 0,2-2 1,49 57-1,-53-75 7,3-3-1,0 0 0,3-3 1,0 0-1,3-3 0,0-1 1,75 38-1,7-11-17,2-5 0,235 60 0,272 20-79,-442-99 23,200 8 1,-306-36 31,0-3 0,0-5 0,0-2 0,158-37 0,-209 35 24,-1-1 0,0-2-1,-1-1 1,0-1-1,-1-1 1,-1-2-1,0-1 1,-1-1 0,30-28-1,-31 21-2,-1 0 0,-2-2 0,0-1 0,-2-1 0,-1 0 0,-2-2 0,-1 0 0,14-36 0,0-17-20,-3 0-1,17-93 1,20-182-36,-36 181 30,7-20-5,58-436-71,-89 555 101,-3 0 0,-4-1-1,-3 1 1,-4 0 0,-37-153 0,19 146 7,-4 2-1,-4 1 1,-4 1-1,-3 3 1,-90-130-1,59 112 15,-3 4-1,-5 3 0,-165-143 0,178 179 16,-3 3-1,-2 4 1,-2 2 0,-2 4 0,-89-35-1,30 26 42,-2 5 0,-185-36-1,211 54-236,-44-9-3284,155 37 3212,0-1 0,-1 1 0,1 0 0,-1-1 0,1 1 0,0 0 0,-1 0 0,1 0 0,0 0 0,-1 0 0,1 0 0,-1 1 0,1-1 0,0 0 0,-1 1 0,1-1 0,0 1 0,-1 0 0,1-1 0,0 1 0,0 0 0,0-1 0,0 1 0,0 0 0,0 0 0,0 0 0,0 0 0,0 0 0,0 0 0,0 1 0,0-1 0,1 0 0,-1 0 0,1 0 0,-1 1 0,0 2 0,2 10-3650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3132,'84'27'1678,"-61"-19"-824,0 0 0,39 6-1,-48-12-163,-1 0-1,1-1 1,0-1-1,0 0 0,0-1 1,26-5-1,-37 5-290,-4 0-374,1 1 0,0-1 0,0 0 0,0 1-1,-1-1 1,1 0 0,0 1 0,0-1 0,-1 0-1,1 1 1,-1-1 0,1 1 0,-1-1 0,1 1-1,-1-1 1,1 1 0,-1-1 0,1 1 0,-1-1-1,1 1 1,-1 0 0,0-1 0,1 1 0,-1 0-1,0-1 1,1 1 0,-1 0 0,0 0 0,0 0-1,-35-3 253,-37 14-96,61-6-163,0 0 0,0 1-1,0 0 1,1 1 0,-1 0 0,2 1 0,-1 0-1,1 0 1,0 1 0,1 1 0,0 0-1,-11 15 1,2 0 4,2 0 0,0 1 0,2 0 0,-16 41 0,24-51 25,1 1 1,0 0-1,1 0 1,0 0 0,2 0-1,0 1 1,1-1-1,1 1 1,0-1 0,5 30-1,-3-39-47,-1 0 1,2-1-1,-1 1 0,1 0 1,0-1-1,1 0 0,0 0 1,0 0-1,0 0 0,1-1 1,0 1-1,1-1 0,-1 0 1,1-1-1,0 1 0,0-1 1,1-1-1,-1 1 0,1-1 1,0 0-1,1 0 0,-1-1 1,0 0-1,1-1 0,10 3 1,-2-2-391,0 0 0,0-1 1,0-1-1,0-1 0,0 0 1,28-5-1,-3-2-3185,56-18-1,-65 14 640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70 6689,'-15'-40'-438,"4"10"4200,8 34-2213,3 20-1322,13 627 2165,-10-484-2594,-3-165 136,12-27-124,26-75 26,-17 45 111,40-79 0,-60 132 51,0 0 1,0 0 0,0 0 0,0 0 0,1 0-1,-1 0 1,1 0 0,-1 1 0,1-1-1,-1 0 1,1 1 0,0 0 0,0-1 0,3-1-1,-4 3 1,-1 0 1,1 0-1,0 0 0,0 0 0,-1 0 0,1 0 0,0 1 0,-1-1 0,1 0 0,0 0 0,-1 1 0,1-1 0,0 0 1,-1 1-1,1-1 0,0 0 0,-1 1 0,1-1 0,-1 1 0,1-1 0,-1 1 0,1-1 0,-1 1 0,0-1 0,1 1 1,-1 0-1,1-1 0,-1 1 0,0 1 0,5 9-9,-1 1 0,0 0 0,-1 0 1,2 15-1,2 6 6,0-12-25,0 5 112,2 0 0,1 0 0,2-1 0,18 31 0,-27-50-61,1 0 1,0-1-1,0 0 1,0 0-1,1 0 1,0 0 0,0-1-1,0 0 1,1 0-1,-1 0 1,1-1-1,0 0 1,0 0 0,0 0-1,0-1 1,1 0-1,-1 0 1,0 0-1,1-1 1,0 0 0,-1 0-1,1-1 1,8 0-1,7-3-19,-1 0 1,0-1-1,0-2 0,0 0 0,0-1 0,-1-1 0,-1-1 1,1 0-1,-1-2 0,-1 0 0,30-25 0,-17 11-19,-2-1-1,-1-2 0,-1-1 0,-1-1 0,33-51 1,-46 61-3,-1-1 1,0 0-1,11-31 1,-21 46 10,0 0 0,0 0 1,0 0-1,-1 0 0,0-1 0,0 1 0,0 0 1,-1 0-1,0-1 0,-1 1 0,1 0 0,-1-1 1,0 1-1,-1 0 0,1 0 0,-1 0 0,-5-10 1,6 15 5,1-1 0,-1 1 1,0-1-1,0 1 1,0-1-1,0 1 0,-1 0 1,1 0-1,0 0 1,0 0-1,-1 0 0,1 0 1,-1 0-1,1 0 1,-1 0-1,1 0 1,-1 1-1,1-1 0,-1 1 1,0-1-1,1 1 1,-1 0-1,-2-1 0,0 2 2,1-1-1,-1 1 0,1-1 0,-1 1 0,1 0 0,0 0 0,0 1 1,-1-1-1,1 1 0,0-1 0,-3 3 0,-1 1 3,0 0 0,0 1-1,1 0 1,-1 0 0,1 0-1,1 1 1,-1 0 0,-7 12-1,8-5 6,0-1-1,1 1 1,1 0-1,0 0 0,1 0 1,0 1-1,1-1 1,1 0-1,0 1 1,1-1-1,1 0 0,5 24 1,-3-20-42,0 0 1,2 0 0,0-1-1,1 0 1,1-1-1,0 1 1,1-1-1,1-1 1,19 23 0,-25-33-129,1-1 1,0 1 0,0-1 0,0 0 0,0-1 0,1 1 0,0-1-1,-1 0 1,1 0 0,0-1 0,1 0 0,-1 0 0,0 0-1,0-1 1,1 0 0,-1 0 0,1-1 0,9 0 0,3-2-831,0 0-1,0-1 1,0-1 0,-1-1 0,19-8-1,11-6-1820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428 169 6589,'3'0'1,"1"-1"0,-1 0 1,0 0-1,0 0 1,0 0-1,0 0 1,-1-1-1,1 1 1,0-1-1,0 1 0,-1-1 1,1 0-1,-1 0 1,0-1-1,4-3 1,-5 4 27,0 0 0,0 0-1,0 1 1,-1-1 0,1 0 0,-1 0 0,1 0 0,-1 0 0,0 0 0,1 0 0,-1 0 0,0 0-1,0 0 1,-1 0 0,1 0 0,0 0 0,-1 0 0,1 0 0,-2-2 0,0-1 43,-1-1 0,0 1 0,0-1 0,-1 1 0,1 0 0,-1 0 0,0 1 0,-1-1 0,1 1 0,-1 0 0,0 0 0,0 1 0,0-1 0,-10-4 0,5 3 29,0 1 1,0 0-1,0 1 0,0 0 0,-1 0 0,1 1 1,-1 0-1,0 1 0,1 1 0,-1 0 0,0 0 1,0 1-1,1 0 0,-22 5 0,21-2-27,0 0 0,-1 1 0,1 1 0,1-1 0,-1 2 0,1 0 0,0 0 0,1 0-1,0 1 1,0 1 0,0 0 0,1 0 0,-7 11 0,4-5 16,0 1 0,1 1 0,1-1 0,1 2 0,0-1 0,1 1-1,1 0 1,-6 29 0,11-41-99,0 0 1,0 0-1,1 0 0,-1 0 0,1 0 0,1 0 0,-1 0 0,1 0 1,0 0-1,0 0 0,1 0 0,0 0 0,0-1 0,0 1 0,1 0 1,0-1-1,0 0 0,0 0 0,0 0 0,1 0 0,0 0 0,0-1 1,1 1-1,-1-1 0,1 0 0,-1-1 0,1 1 0,1-1 0,-1 0 1,9 4-1,1-2-529,0-1 0,0-1 1,1 0-1,-1-1 0,1-1 1,-1 0-1,1-1 0,0 0 1,-1-2-1,1 0 0,20-5 1,8-4-2513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57 6545,'23'-4'50,"-7"2"179,0 0 1,0-2-1,0 0 1,0 0-1,23-11 0,-39 15-196,0 0-1,0 0 0,1 0 0,-1 0 0,0 0 0,0 0 0,0 0 1,1 0-1,-1 0 0,0 0 0,0 0 0,0-1 0,1 1 0,-1 0 1,0 0-1,0 0 0,0 0 0,0 0 0,0-1 0,1 1 0,-1 0 1,0 0-1,0 0 0,0 0 0,0-1 0,0 1 0,0 0 1,0 0-1,1 0 0,-1-1 0,0 1 0,0 0 0,0 0 0,0 0 1,0-1-1,0 1 0,0 0 0,0 0 0,0-1 0,0 1 0,0 0 1,0 0-1,-1 0 0,1-1 0,0 1 0,0 0 0,0 0 0,0 0 1,0 0-1,0-1 0,0 1 0,0 0 0,-1 0 0,1 0 0,0 0 1,0-1-1,0 1 0,0 0 0,-1 0 0,1 0 0,-22-7 782,-29 1 90,-138 34 210,124-16-3505,0-2-3447,55-9 3159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94 6669,'-10'-23'-204,"6"15"334,1-1 0,-1 1 0,-1 0 0,0 0 1,0 0-1,-12-13 0,17 20 179,-13 34 501,-12 94-302,7 1-1,5 1 1,4 161-1,9-253-1021,1 0 0,2 0-1,2 0 1,10 40 0,-14-74 287,-1-1 0,1 0 0,0 0 0,0 1 0,0-1 0,0 0 0,0 0 0,0 0 0,0 0 1,1 0-1,-1-1 0,1 1 0,-1 0 0,3 1 0,9 6-2467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52 6221,'8'-17'-79,"12"-17"-155,-20 34 278,-19 22 151,18-20-167,-16 16 77,-1-1 0,-1-1 0,0 0 0,-1-1 0,-1-2 0,-39 21 0,29-17 204,0 2 0,-30 24 0,57-40-237,1 0 1,-1 0-1,1 0 1,0 1-1,0 0 0,0-1 1,1 1-1,-1 0 1,1 0-1,0 0 1,0 1-1,0-1 1,0 0-1,1 1 1,0-1-1,0 1 1,-1 8-1,2-6 17,1 0 1,-1 0-1,1-1 0,1 1 0,-1 0 1,1-1-1,1 1 0,-1-1 1,1 1-1,0-1 0,4 6 0,3 3 82,1 0-1,0 0 0,1-1 1,1-1-1,0 0 0,1-1 0,0 0 1,19 10-1,-18-12-62,1-2-1,1-1 1,0 0 0,0-1-1,0 0 1,33 5 0,-10-5-630,78-1-1,-93-6-516,-30 17-7520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6581,'26'-17'203,"-12"9"-69,-1-1 0,0-1 0,0 0-1,11-12 1,-21 19-222,1 0 0,0 0 0,0 0-1,0 0 1,0 1 0,1 0 0,-1-1-1,1 2 1,-1-1 0,1 1 0,0-1 0,0 1-1,-1 0 1,1 1 0,0-1 0,0 1-1,6 1 1,13 0-185,0 2 0,33 7 1,-3 0 1512,-47-9-1161,22 1 1234,-28-1-1274,-1-1 0,1 0-1,0 0 1,-1 0-1,1 0 1,0 0 0,-1 0-1,1 0 1,-1 0 0,1-1-1,0 1 1,-1 0 0,1 0-1,-1 0 1,1-1 0,0 1-1,-1 0 1,1 0 0,-1-1-1,1 1 1,-1-1 0,1 1-1,-1 0 1,1-1 0,-1 1-1,0-1 1,1 1 0,-1-1-1,0 1 1,1-1 0,-1 0-1,0 1 1,0-1 0,1 0-1,-2-1 29,1 1 0,-1-1 0,0 1 0,1-1 0,-1 1 0,0 0 1,0-1-1,0 1 0,0 0 0,0 0 0,0 0 0,-1 0 0,1-1 0,0 2 0,0-1 0,-1 0 0,1 0 0,-2-1 0,-30-14 723,30 15-650,0-1-65,-1 1 1,1 0-1,-1-1 1,1 1-1,-1 1 1,0-1-1,0 1 1,1-1-1,-1 1 0,0 0 1,0 0-1,1 1 1,-1-1-1,0 1 1,1 0-1,-1 0 1,0 0-1,-5 3 1,3-1-3,1 0 0,-1 1 1,1 0-1,-1 0 0,1 1 1,1-1-1,-1 1 0,1 0 1,-8 11-1,4-3 28,1 0-1,0 0 1,1 0 0,0 1 0,1 0 0,1 0-1,0 0 1,1 1 0,-2 17 0,5-19-26,0-1 0,1 1 0,1 0-1,0 0 1,0-1 0,1 1 0,1-1 0,0 0 0,1 0 0,0 0 0,1 0 0,0-1 0,1 0 0,0 0 0,1-1 0,0 0 0,1 0 0,0-1 0,0 0 0,1-1 0,0 0 0,16 10 0,-3-4-1,0 0 1,2-2 0,-1 0-1,2-2 1,-1-1 0,1-1-1,1-1 1,-1-1 0,46 4 0,-39-8-10,0-2 1,1-1 0,-1-1-1,52-10 1,-69 8-29,0 0-1,0-1 1,0 0 0,0-1-1,-1-1 1,0-1 0,-1 0-1,1-1 1,-2 0-1,1-1 1,12-13 0,-19 15-15,0 0 0,-1-1 1,0 1-1,-1-2 0,0 1 1,0 0-1,-1-1 0,0 0 1,-1 0-1,0 0 1,0 0-1,-1 0 0,-1-1 1,0 1-1,0-1 0,-1 1 1,0-1-1,-1 1 0,0-1 1,-1 1-1,0-1 1,-4-10-1,0-2 26,-2 0-1,0 1 1,-2 1 0,0-1-1,-2 2 1,0-1 0,-1 2-1,-30-35 1,34 45-60,0 0-1,0 1 1,-1 0 0,0 1 0,-1 0-1,0 1 1,0 0 0,-15-5-1,20 9-294,1 0-1,-1 0 1,1 1-1,-1 0 1,0 0-1,1 1 1,-1 0-1,0 0 1,-6 0-1,8 1-294,1 0-1,0 0 0,-1 0 0,1 0 1,-1 0-1,1 1 0,0-1 0,0 1 0,0 0 1,0 0-1,0 0 0,0 0 0,1 1 1,-1-1-1,-4 6 0,1 3-3304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7749,'35'-17'-714,"-22"1"1639,-1 0 1,0-2-1,-1 1 1,13-32-1,-18 38 554,10 39-701,-13-19-689,53 138 903,-48-129-896,2-1-1,0 0 1,1 0 0,0-1-1,28 29 1,-36-42-94,1 0 1,-1 1-1,1-2 0,0 1 0,0 0 1,0-1-1,0 1 0,0-1 0,0 0 1,1 0-1,-1-1 0,1 0 0,-1 1 0,1-1 1,0-1-1,-1 1 0,1-1 0,6 0 1,-4-1 2,1 0 0,-1-1 1,0 0-1,0 0 0,0-1 1,0 0-1,0 0 0,-1 0 1,1-1-1,9-7 0,2-4 6,-1-1-1,-1 0 1,0-1 0,-1 0-1,-1-2 1,18-27-1,82-150 45,-114 196-56,0 0 0,0 0 0,0-1 1,0 1-1,0 0 0,0 0 0,0 0 0,0 0 0,0 0 0,1 0 0,-1-1 1,0 1-1,0 0 0,0 0 0,0 0 0,0 0 0,0 0 0,0 0 0,1 0 0,-1 0 1,0 0-1,0-1 0,0 1 0,0 0 0,0 0 0,1 0 0,-1 0 0,0 0 1,0 0-1,0 0 0,0 0 0,0 0 0,1 0 0,-1 0 0,0 0 0,0 0 0,0 0 1,0 0-1,0 1 0,1-1 0,-1 0 0,0 0 0,0 0 0,0 0 0,0 0 1,0 0-1,1 0 0,-1 0 0,0 0 0,0 0 0,0 1 0,0-1 0,0 0 0,0 0 1,0 0-1,0 0 0,0 1 0,6 14-12,0 30 24,-5-32-23,3 2 34,0-1 0,0 0 0,1 0 0,1 0 0,1-1 0,0 1 0,0-1 0,1-1 0,1 0 0,0 0 0,1-1 0,0 0 0,1 0 0,0-1 0,0-1 0,23 15 0,-20-15-192,1-1 0,0 0 1,1-1-1,-1 0 1,1-2-1,24 6 1,-28-8-359,1-1 1,0-1-1,0 0 0,0 0 1,-1-2-1,1 1 1,0-2-1,22-4 1,-25 2-226,-1 1 0,0-1 1,0-1-1,0 0 0,0 0 1,-1-1-1,13-11 0,8-7-1547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75 133 6353,'3'-18'135,"-1"10"207,-1-1 0,1 1 0,-2-1 0,1 1 0,-1-1-1,0 1 1,-1-1 0,0 1 0,-1-1 0,1 1 0,-5-13 0,5 20 69,-1 7-26,-12 32 49,2-1 1,2 2-1,1-1 1,-5 63-1,3 166 654,15-159-574,25 153 0,-17-197-1523,2-1 1,3 0-1,43 101 0,-55-154 262,0 0 0,1 0 0,0 0 0,0-1 0,1 0 0,1 0 0,-1 0 0,18 13 0,3-3-2314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1056 47 7001,'-3'-4'7,"-1"1"1,1-1 0,-1 0-1,0 1 1,0 0 0,-1 0-1,1 0 1,-1 1 0,1-1 0,-1 1-1,0 0 1,0 0 0,0 1-1,0-1 1,0 1 0,-10-1-1,-9 0 405,-1 1 0,-32 3 0,31-1-173,-194 19 1451,19-1-649,-6-13-1396,31 0-6011,141-4 3606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 4748,'0'0'16,"0"0"-1,-1 0 1,1 0 0,0 0-1,0-1 1,0 1-1,0 0 1,0 0-1,0 0 1,0 0-1,0 0 1,0-1-1,0 1 1,0 0-1,0 0 1,0 0-1,0 0 1,0-1 0,0 1-1,0 0 1,0 0-1,0 0 1,0 0-1,0 0 1,1-1-1,-1 1 1,0 0-1,0 0 1,0 0-1,0 0 1,0 0-1,0 0 1,0 0-1,0-1 1,1 1 0,-1 0-1,0 0 1,0 0-1,0 0 1,0 0-1,0 0 1,1 0-1,-1 0 1,0 0-1,0 0 1,0 0-1,0 0 1,1 0-1,-1 0 1,0 0 0,0 0-1,0 0 1,0 0-1,0 0 1,1 0-1,-1 0 1,0 0-1,9 11 238,-8-9-226,0 0 0,0 0 0,0 0 0,0-1 0,-1 2 0,1-1 0,-1 0 0,1 0 0,-1 0 1,0 0-1,0 0 0,0 0 0,0 0 0,0 0 0,0 0 0,0 1 0,-1 1 0,0-2 11,-10 19 297,1 2 0,1 0 1,2 0-1,0 0 0,1 1 0,-3 30 0,5 28-74,4 0 0,4-1-1,17 100 1,65 244-4847,-82-406 4082,20 80-2366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7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6505,'1'3'-36,"0"0"1,0 0-1,0 0 0,0 0 1,0 0-1,-1 0 1,1 0-1,-1 0 1,0 1-1,0-1 1,0 0-1,0 0 1,-1 0-1,1 0 1,-1 0-1,0 0 1,1 0-1,-2 0 1,1 0-1,0 0 1,-1 0-1,1 0 0,-3 2 1,-6 10 426,-1-1 0,0 0 0,-16 15 0,-14 17 834,34-34-1055,0 1 1,1 0-1,0 0 1,1 1 0,0 0-1,2 0 1,-1 0-1,2 0 1,-2 23 0,1 19 137,6 63 1,-1-91-219,71 724-2235,-46-527-2058,-20-161 1553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6305,'-3'16'-198,"0"0"1,2 0 0,0 1 0,1 26 0,-1 30 253,-5-15 420,-3 0-1,-26 95 1,18-90-110,2 1 0,4 0 0,2 1 0,-1 91 1,25 263-1506,-1-155-2765,-13-212 2170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4940,'16'112'500,"-5"0"-1,-6 0 1,-8 126-1,-12-25-559,16 271 1,12-236-3159,-10-161 1473</inkml:trace>
  <inkml:trace contextRef="#ctx0" brushRef="#br0" timeOffset="1">67 2658 5008,'-31'232'527,"16"-139"567,4 1 0,2 157 0,32 58-1695,-3-104-3139,-13-131 1120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341 161 6653,'7'-3'37,"0"1"0,1-2 0,-1 1 1,0-1-1,0 0 0,-1 0 1,1-1-1,8-8 0,-14 11 4,1 1 0,-1 0 0,0-1 0,0 1 0,-1-1 0,1 1 0,0-1 0,0 1 0,-1-1 0,1 0 0,-1 1 0,1-1 0,-1 0 0,0 1 0,0-1 0,1 0 0,-1 0 0,-1-2 0,1 2 31,-1-1 0,0 0 1,0 1-1,0-1 0,-1 1 0,1 0 1,-1-1-1,1 1 0,-1 0 1,0 0-1,0 0 0,0 0 1,0 0-1,0 0 0,-3-2 0,-5-2 89,0 0-1,-1 0 0,1 1 1,-1 0-1,-1 1 0,1 0 0,0 1 1,-1 1-1,0-1 0,1 2 0,-24-1 1,17 1-27,-1 2 1,0 0 0,1 1 0,-1 1-1,1 0 1,-34 12 0,47-13-113,1-1 1,-1 1-1,1 0 0,0 0 1,0 1-1,0-1 1,0 1-1,0 0 1,1 0-1,-1 0 1,1 0-1,0 1 0,0-1 1,0 1-1,0 0 1,1 0-1,-1 0 1,1 0-1,0 1 0,0-1 1,-2 9-1,4-7-8,-1 1-1,1-1 1,0 0 0,0 1-1,1-1 1,0 0-1,0 1 1,1-1-1,-1 0 1,1 0 0,1 0-1,-1 0 1,1-1-1,0 1 1,6 8-1,15 19 22,1-2 0,2-1 0,38 33-1,17 20 150,-79-79-173,0 0-1,0 0 0,0 0 1,0 1-1,-1-1 1,0 1-1,0-1 0,0 1 1,-1 0-1,1 0 1,-1 0-1,0 0 0,-1 0 1,1 0-1,-1 0 1,0 0-1,0 0 0,-1 0 1,1 0-1,-1 0 1,0 0-1,-1 0 0,1 0 1,-1 0-1,0-1 1,0 1-1,0-1 0,-1 1 1,0-1-1,-5 7 1,0 1-101,-2 0 1,1-1 0,-2 0 0,1-1 0,-2 0 0,1 0-1,-1-1 1,-1-1 0,-17 9 0,0-8-1254,29-9 1132,0 0-1,0 0 1,0 0-1,0 0 1,0 0-1,0 0 1,0-1-1,1 1 1,-1 0-1,0 0 1,0-1-1,0 1 0,0 0 1,0-1-1,0 1 1,1-1-1,-1 1 1,0-1-1,0 1 1,1-1-1,-1 0 1,0 1-1,1-1 1,-1 0-1,0 0 1,1 1-1,-1-1 1,0-1-1,-2-7-2709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6597,'7'66'-26,"-2"-31"132,-1 0-1,-2 0 1,-2 0-1,-1 0 1,-1 0-1,-10 48 1,-9-1 10,2-12-296,2 0 1,4 2-1,-8 129 0,20-35-2841,2-106 1191</inkml:trace>
  <inkml:trace contextRef="#ctx0" brushRef="#br0" timeOffset="1">4 1948 5328,'28'227'1609,"0"339"-1,-30-490-1375,-3 8-725,5 0 0,18 143 0,7-91-2734,-7-65 1006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5625,'-2'64'1297,"-21"127"1,-32 61-13,40-187-1263,-22 117-4573,30-133 1431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2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7489,'-7'27'467,"2"0"0,0 0 0,2 0 0,2 1 0,2 54 0,0-30-254,4 122 280,1-18-1455,-8-52-2784,-1-75 1620,0 4-181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4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57 792,'0'-8'264,"0"2"-88,3 1-68,-3-1 4,3-3-92,-3 4-40,3-4-220,0 1-448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9:4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 1188,'-16'-10'7071,"28"17"-6602,0-1 1,1-1 0,0 0-1,0 0 1,0-1 0,23 3 0,17 6 77,119 24 926,192 47-282,-345-80-1103,157 47 738,-141-37-668,0 0-1,-1 3 0,-1 1 1,-1 1-1,-1 2 1,33 28-1,-19-11-49,-2 3 0,-2 1 0,43 58 0,-62-72-14,17 21 353,-2 1 1,-2 2-1,43 88 0,-48-74-197,47 120 398,-65-139-595,12 86 1,-10-42-21,-4-10 87,-10-80-108,4 25 6,-1-2 12,-2-15-25,1-1 1,-1 1 0,2-1-1,-1 0 1,1 0 0,0 0-1,0 0 1,7 9 0,-8-12-4,-1-3-7,-1 1-1,0-2-5,1 0-326,0-1 36,0 0 0,-1 0 1,1 0-1,0 0 0,0 0 1,0 0-1,0 0 0,0 0 1,0-1-1,0 1 0,0 0 1,0 0-1,0-1 0,0 1 1,-1-1-1,1 1 1,0-1-1,0 1 0,0-1 1,-1 1-1,1-1 0,0 0 1,-1 1-1,1-1 0,-1 0 1,1 1-1,0-1 0,-1 0 1,1-1-1,21-28-5193,-10 13 1863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5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10299 2064,'3'-16'1347,"0"-1"3752,-12 27-4664,2 0-1,-1 1 1,1 0-1,1 0 1,0 0-1,0 1 0,2 0 1,-6 15-1,-24 113 2425,22-79-2019,-22 93 881,7 3 1,7 0 0,0 200-1,20-224-1214,5 0-1,7-1 1,5 0-1,53 197 1,-55-278-451,2-2 1,2 0-1,3-1 1,1-1-1,3-1 1,1-2 0,3 0-1,1-2 1,2-1-1,62 58 1,301 238 29,-267-248-81,4-6 1,3-6-1,3-6 0,4-6 0,2-7 0,228 61 0,-325-106-17,0-1 1,1-3 0,0-2-1,0-2 1,0-2 0,1-3-1,88-9 1,-23-16-2,-2-4 0,-2-5-1,179-80 1,307-190 26,-511 258-13,29-19 14,-2-4 0,-3-5 0,121-107 0,-172 128 0,-2-3 1,-3-2-1,-3-2 0,-2-3 1,-2-1-1,63-119 0,-59 76 2,-4-1 0,-4-3 1,33-138-1,-47 112 22,-6 0 1,7-182-1,-24-279 13,-28-294 22,18 709-56,7-567 48,-9-748 100,-3 1190-131,-18-331 37,8 251-59,2 34 16,-33-1137-73,33 1025-258,9 312 250,-2-38 26,-10-285-114,38 1 49,-2 351 75,6 2-1,6 0 0,43-120 1,234-516-205,-284 712 200,3 2 0,1 1 0,2 1 0,2 1 0,1 2 0,3 1 0,1 1 0,1 2 0,3 1-1,0 2 1,2 2 0,2 2 0,86-47 0,-22 27 4,2 5 1,2 5-1,156-35 0,-89 38-47,265-18-1,-275 48 40,1 8 0,292 41-1,-397-34 29,-2 3-1,0 2 0,0 3 0,64 29 1,-93-33-7,0 2 0,-2 2 0,0 1 0,-1 1 1,-1 1-1,0 2 0,-2 0 0,-1 2 0,23 27 0,-34-32 3,-1 1 0,-1 0-1,0 1 1,-2 0 0,0 1 0,-2 0-1,0 0 1,7 39 0,0 20-15,4 93 1,-13-100 2,37 207 22,0 10 11,-31-231-66,-9-46 28,0 0-1,0 0 1,0 23-1,-3-36 8,1 0-1,-1 0 1,0 0-1,0 0 1,-1 0-1,1 0 1,0 0-1,0 0 1,0 0-1,-1 0 1,1 0-1,0 0 1,-1-1 0,1 1-1,-1 0 1,1 0-1,-1 0 1,1 0-1,-1 0 1,-1 1-1,0-2-1,0 1 0,1 0 0,-1-1 0,0 1 0,0-1 0,1 0 0,-1 1 0,0-1 0,0 0 0,0 0-1,0 0 1,-2-1 0,-18-2-133,-1-2 0,2 0-1,-41-15 1,19 5-30,-16-5-52,33 10 71,-1 1-1,0 1 0,-45-6 1,70 13 149,0 1 1,0 0-1,0 0 1,0 0-1,0 0 1,1 0-1,-1 0 1,0 1-1,0-1 1,0 0-1,0 1 1,0 0-1,1-1 1,-1 1-1,0 0 1,0 0-1,1 0 0,-1 0 1,1 0-1,-1 0 1,1 1-1,-1-1 1,1 0-1,-2 3 1,1 0-2,1-1-1,-1 1 1,1-1 0,0 1 0,0-1-1,0 1 1,0 0 0,1 0-1,-1-1 1,1 1 0,1 7 0,0 5-13,2 0 1,0 0-1,1 0 1,10 29-1,-7-30 13,0-1 0,1 1 0,0-1 0,2-1 0,18 22 0,-22-27 7,2 0-1,-1-1 0,1 0 1,0-1-1,0 1 0,1-1 1,-1-1-1,2 0 0,-1 0 1,10 3-1,-16-7 2,0-1 1,0 1-1,0-1 0,0 0 0,-1 0 1,1 0-1,0 0 0,0-1 0,0 1 1,0-1-1,0 1 0,-1-1 0,1 0 1,0 0-1,0 0 0,-1-1 0,1 1 1,-1-1-1,1 1 0,-1-1 0,0 0 1,0 0-1,0 0 0,0 0 0,0 0 1,0-1-1,0 1 0,-1 0 0,3-6 1,6-9-7,-2 0 0,0-1 0,9-29 0,-4 11 0,1 3-296,43-92 898,-49 110-1248,0 0-1,2 1 0,0 0 1,0 0-1,23-21 0,-19 94-11287,-9-34 6840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5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3715 521 2108,'308'-189'4060,"-305"188"-3959,-1-1-1,1 1 1,-1-1 0,1 0-1,-1 0 1,1 0 0,-1 0 0,0-1-1,0 1 1,0 0 0,-1-1-1,1 0 1,-1 1 0,1-1 0,-1 0-1,0 0 1,0 0 0,0 0-1,0 0 1,0 0 0,-1 0 0,1 0-1,-1 0 1,0 0 0,0 0-1,0 0 1,-1 0 0,0-4 0,-1 2 13,0 0 1,0 0 0,0 1-1,-1-1 1,0 1 0,0 0-1,0 0 1,-1 0 0,1 0 0,-1 0-1,0 1 1,0 0 0,0 0-1,0 0 1,0 0 0,-7-3-1,-77-37 1123,-1 4 0,-97-28 0,149 56-891,-2 3 0,1 1 0,-1 2 1,0 2-1,-46 1 0,-200 23 959,205-13-1010,-635 87 2527,613-74-2434,1 4 0,2 5-1,0 4 1,-180 90 0,235-100-238,-300 174 1089,268-149-898,3 3-1,-98 91 1,71-44 12,5 5 0,4 3 1,6 4-1,4 4 1,-87 163-1,121-189-138,4 2 0,3 3 0,5 1 0,-31 132 0,53-165-111,2 0 1,3 1 0,3 0-1,3 0 1,3 1 0,2-1-1,3 0 1,16 68 0,-3-58-50,4-1 1,2-1 0,4-1-1,3-2 1,3 0-1,2-3 1,4-1 0,2-2-1,3-2 1,2-2-1,72 66 1,-63-73-58,2-1 1,2-4-1,2-2 0,76 40 0,-47-37-59,2-4-1,151 48 1,-108-52 4,2-6 0,261 26 0,290-43-94,-519-30 112,-1-7 0,199-51-1,-210 34-3,-1-7 0,160-69-1,-217 70 9,-1-5 0,-3-3 0,180-132 0,-238 154 18,317-260-122,-299 237 88,-3-2 0,-1-3-1,82-120 1,-71 78-87,96-207 1,-135 245 78,-2-1 1,-3-2-1,-2 0 1,16-128 0,-25 85-7,-4-1 1,-14-165 0,2 206 33,-3 1 0,-2 0 0,-4 1 0,-3 1-1,-33-79 1,30 101 26,-1 1 0,-2 1 0,-2 1 0,-2 1 0,-1 1 0,-2 2 0,-2 2 0,-1 1 0,-1 1 0,-54-36 0,-47-20 37,-247-120 1,301 167-29,4 0-12,-20-10 71,-164-61 0,229 101-55,0 1 0,-1 2 0,0 1-1,0 2 1,0 1 0,-1 2-1,1 1 1,-1 2 0,-39 7 0,21 2-1114,1 2 0,-91 33-1,100-26-4222,-67 36-1,78-30-1470,28-14 1033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7:5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3352,'9'-17'774,"-1"0"0,9-28-1,-9 23 1461,-5 28 481,8 18-1229,-10-24-1326,5 13 1039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6709,'26'-37'585,"24"-47"2018,-54 190-1267,-34 238-120,33-259-910,4-1-1,11 93 1,-9-146-397,-1-24-164,0 0 0,0 0 0,1-1 0,0 1 0,0 0 0,0-1 0,1 1 0,3 7 0,-8-44-8869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45 575 6345,'-2'-35'-188,"-1"-1"0,-14-53 0,-3-35 497,19 110-87,0-1 0,1 1 0,1-1-1,0 0 1,1 1 0,4-19 0,-2 23-82,0 0 1,1 0-1,0 1 1,1-1 0,0 1-1,0 0 1,1 1-1,0-1 1,0 2 0,1-1-1,0 1 1,0 0-1,1 0 1,0 1 0,0 0-1,17-7 1,-18 8-6,0 2 0,0-1 0,0 1 1,1 1-1,-1-1 0,1 1 0,0 1 0,-1-1 1,1 2-1,0-1 0,0 1 0,-1 0 0,1 1 1,0 0-1,0 1 0,-1 0 0,1 0 0,-1 0 1,0 1-1,1 1 0,7 4 0,-13-7-88,0 1-1,0 1 1,0-1-1,0 0 1,0 1-1,-1 0 1,1-1-1,-1 1 1,0 0-1,0 0 1,0 0 0,0 1-1,0-1 1,-1 0-1,1 1 1,-1-1-1,0 1 1,0-1-1,0 1 1,-1 0-1,1-1 1,-1 1-1,0 0 1,0 0-1,0-1 1,0 1-1,-1 0 1,0-1-1,1 1 1,-1 0 0,-1-1-1,1 1 1,0-1-1,-1 0 1,0 1-1,-2 2 1,-4 8 27,0-1 1,-1-1 0,-1 1 0,0-1-1,0-1 1,-1 0 0,-16 12 0,-40 27 45,-1 2-1362,24-16-2693,32-20-2006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148 189 6781,'19'-14'90,"0"-1"1,-1-1 0,-1 0 0,24-31-1,-17 19 730,-24 28-779,1-1-1,0 0 1,0 1 0,-1-1-1,1 0 1,0 1-1,-1-1 1,1 0 0,-1 0-1,1 0 1,-1 1 0,0-1-1,1 0 1,-1 0 0,0 0-1,1 0 1,-1 0-1,0 0 1,0 0 0,0 0-1,0 0 1,0 1 0,0-1-1,0 0 1,0 0 0,0 0-1,-1-1 1,1 1 19,-1 0-1,0 0 1,0 1 0,0-1 0,0 0-1,0 1 1,0-1 0,0 1 0,-1-1 0,1 1-1,0-1 1,0 1 0,0 0 0,-1 0-1,1-1 1,0 1 0,-2 0 0,-5 0 142,-1 0 0,0 0 1,1 1-1,-13 3 0,9 0-122,0 1 0,0 0-1,1 0 1,0 1 0,0 1 0,0 0 0,1 1-1,0-1 1,1 2 0,0 0 0,0 0 0,1 0-1,0 1 1,0 0 0,1 1 0,1 0 0,0 0 0,0 0-1,1 1 1,-6 19 0,5-12-52,1 1-1,0 0 1,1 0 0,2 0-1,0 0 1,1 1 0,1-1-1,0 0 1,2 0 0,0 1-1,2-1 1,7 25 0,-9-39-28,0 0 1,0-1 0,0 1 0,1-1 0,0 0-1,0 1 1,0-1 0,0-1 0,1 1 0,0 0-1,0-1 1,0 0 0,1 0 0,4 4 0,-5-6-2,0 0 0,1-1 0,-1 1 0,0-1 0,0 1 0,1-1 0,-1-1 1,1 1-1,-1 0 0,1-1 0,-1 0 0,1 0 0,-1-1 0,1 1 0,-1-1 1,1 0-1,-1 0 0,8-3 0,8-4-13,-1-1 1,0-1-1,-1 0 0,0-1 1,-1-1-1,0-1 0,-1-1 1,0 0-1,21-25 1,5-11-121,61-97 0,-77 97 78,-23 40 74,1 1 0,1 0 0,-1 0-1,2 0 1,-1 1 0,1 0 0,8-9 0,-13 16-9,-1 1 1,1 0-1,-1-1 1,0 1-1,1 0 1,-1 0 0,1-1-1,-1 1 1,1 0-1,-1 0 1,1-1 0,-1 1-1,1 0 1,-1 0-1,1 0 1,-1 0-1,1 0 1,-1 0 0,1 0-1,-1 0 1,1 0-1,0 0 1,-1 0 0,1 0-1,-1 1 1,1-1-1,-1 0 1,0 0 0,1 0-1,-1 1 1,2 0-1,12 16 124,2 23-24,-7 3-17,-3-1 1,3 83 0,1 15-137,-5-115-135,-5-25 177,0 0-1,0 0 0,0 0 0,0-1 1,0 1-1,0 0 0,0 0 0,1 0 1,-1 0-1,0 0 0,0 0 0,0 0 1,0 0-1,0 0 0,0 0 0,0 0 1,0 0-1,0 0 0,1 0 0,-1 0 1,0 0-1,0 0 0,0 0 0,0 0 1,0 0-1,0 0 0,0 0 0,0 0 1,1 0-1,-1 0 0,0 0 0,0 0 1,0 0-1,0 0 0,0 0 0,0 0 1,0 0-1,0 0 0,0 0 0,0 0 1,1 0-1,-1 1 0,0-1 0,0 0 1,0 0-1,0 0 0,0 0 0,0 0 1,0 0-1,0 0 0,0 0 0,0 0 1,0 0-1,0 1 0,0-1 0,0 0 1,0 0-1,0 0 0,0 0 0,0 0 0,0 0 1,0 0-1,0 0 0,0 1 0,0-1 1,0 0-1,0 0 0,7-35-286,0-2 266,3-5-38,-3 11 13,2-1 1,18-43-1,-24 67 49,1 0 0,1 0 1,-1 0-1,1 1 0,1-1 0,-1 1 0,1 0 1,1 1-1,-1 0 0,1 0 0,0 0 0,0 1 1,13-8-1,-17 12 3,1 0 0,0 0-1,0 0 1,0 0 0,0 0 0,-1 1 0,1 0 0,0-1 0,0 1 0,0 1-1,0-1 1,0 1 0,0-1 0,0 1 0,0 0 0,5 3 0,67 33 94,-23-10 29,-41-23-111,1-1 0,-1 0-1,0-1 1,1 0 0,-1-1-1,1 0 1,-1-1 0,1-1-1,-1 0 1,1 0 0,-1-1-1,1-1 1,-1 0 0,21-9-1,-26 10-13,1-2 0,-1 1-1,1-1 1,-1-1 0,-1 1-1,1-1 1,0 0 0,-1-1-1,0 1 1,-1-1 0,1-1-1,-1 1 1,0-1 0,-1 0 0,1 0-1,-1 0 1,-1 0 0,1-1-1,-1 1 1,-1-1 0,1 0-1,-1 0 1,1-13 0,-3 17-10,0-1 0,0 1 1,0-1-1,0 1 1,-1-1-1,0 1 1,0-1-1,0 1 1,0-1-1,-1 1 1,0 0-1,0 0 1,0 0-1,0 0 0,0 0 1,-1 0-1,0 0 1,0 1-1,0-1 1,-7-5-1,8 8 4,0-1 0,-1 1 0,1 0-1,-1 0 1,1 0 0,-1 0 0,1 0-1,-1 1 1,0-1 0,1 1 0,-1-1 0,0 1-1,1 0 1,-1 0 0,0 0 0,0 1-1,1-1 1,-1 1 0,0-1 0,1 1 0,-1 0-1,1 0 1,-1 0 0,1 0 0,-1 0-1,1 1 1,0-1 0,0 1 0,0 0-1,0-1 1,0 1 0,0 0 0,0 0 0,0 0-1,1 0 1,-2 3 0,-5 6-1,1 1 1,0-1-1,1 1 1,0 0-1,1 0 1,1 1-1,0 0 0,0 0 1,1 0-1,1 0 1,0 0-1,1 20 1,0-17-2,1 0 0,1 0 0,1 0 0,0 0 1,1 0-1,1-1 0,1 1 0,0-1 0,14 29 1,-18-42 0,0 1 1,1-1-1,0 1 1,0-1-1,-1 1 1,1-1-1,1 0 1,-1 0-1,0 0 1,0 0-1,1-1 1,-1 1-1,1 0 1,0-1 0,-1 0-1,1 1 1,0-1-1,0-1 1,3 2-1,-1-1 0,0-1-1,0 0 1,0 0 0,0-1-1,0 1 1,0-1-1,-1 0 1,1 0 0,0 0-1,8-4 1,7-5-7,-1-1 0,0-1 0,0 0 0,18-17 0,-31 25 9,37-30-28,-16 15-14,-1-1-1,-1-1 1,0-1-1,-2-1 1,23-30-1,-45 51 30,1 0 0,-1 0 1,1 0-1,-1 0 0,0 0 0,0-1 0,0 1 0,-1 0 0,1-1 0,0 1 1,-1 0-1,1-1 0,-1 1 0,0-1 0,0 1 0,0-1 0,0 1 0,0-1 1,-1 1-1,1 0 0,-1-1 0,1 1 0,-1 0 0,0-1 0,0 1 0,0 0 1,0 0-1,-1 0 0,1 0 0,0 0 0,-1 0 0,0 0 0,1 0 0,-1 0 1,0 1-1,0-1 0,0 1 0,0-1 0,-4-1 0,2 1 1,1 0-1,-1 0 1,-1 0-1,1 1 1,0-1-1,0 1 1,0 0-1,-1 0 1,1 1-1,0-1 1,-1 1-1,1 0 1,0 0-1,-1 0 1,1 1-1,-1 0 1,1 0-1,0 0 1,0 0-1,0 0 1,-7 4-1,3 1 10,1 0-1,1 0 1,-1 1-1,1-1 1,0 2-1,1-1 1,-1 0-1,2 1 1,-1 0 0,1 0-1,0 1 1,1-1-1,0 1 1,-3 11-1,0 4-2,1 0 0,1 0-1,1 0 1,1 31 0,2-33 10,1 0 1,5 23 0,-6-40-3,1 1-1,0-1 1,1 1 0,-1-1 0,1 0-1,0 0 1,1 0 0,-1 0-1,1 0 1,0-1 0,0 1 0,0-1-1,7 8 1,-7-11 0,-1 0-1,0 0 1,0 0-1,1 0 1,-1-1-1,0 1 1,1-1-1,-1 1 1,1-1 0,-1 0-1,1 0 1,-1 0-1,0 0 1,1 0-1,-1-1 1,1 1-1,-1-1 1,0 0 0,1 1-1,-1-1 1,0 0-1,4-2 1,49-31-16,-49 29 16,20-15-12,-1-2 0,-1-1 0,42-52 0,-37 40 38,41-37 1,-70 72-26,5-5 36,1 0 0,0 0-1,0 0 1,13-6 0,-19 11-34,1 0 1,0 0-1,-1 0 1,1 0-1,0 1 1,-1-1-1,1 0 1,0 0 0,-1 1-1,1-1 1,-1 0-1,1 1 1,0-1-1,-1 0 1,1 1-1,-1-1 1,1 1-1,-1-1 1,1 1-1,-1-1 1,0 1-1,1 0 1,-1-1-1,0 1 1,1-1 0,-1 1-1,0 0 1,0-1-1,1 2 1,7 23 32,-7-21-26,7 30 17,-1 0 0,2 39 0,-5-36-10,14 59 0,-10-75-65,-8-21 48,0 0 0,0 0 0,1 0 0,-1 0 1,0 1-1,0-1 0,0 0 0,0 0 0,0 0 0,0 0 0,0 0 0,1 1 0,-1-1 0,0 0 0,0 0 0,0 0 0,0 0 0,0 0 0,1 0 0,-1 0 0,0 0 1,0 0-1,0 0 0,0 0 0,1 0 0,-1 0 0,0 0 0,0 0 0,0 0 0,1 0 0,-1 0 0,0 0 0,0 0 0,0 0 0,0 0 0,1 0 0,-1 0 0,0 0 0,0 0 1,0 0-1,0 0 0,1 0 0,-1 0 0,0 0 0,0-1 0,0 1 0,16-37-33,-16 35 35,19-62-1,-13 40 34,1-1-1,1 2 1,1-1 0,1 1-1,14-23 1,-24 44-17,1 1 0,0-1 0,0 1 1,0-1-1,0 1 0,1-1 0,-1 1 1,0 0-1,1 0 0,-1-1 0,1 1 1,-1 0-1,1 0 0,-1 0 0,1 1 0,0-1 1,-1 0-1,1 1 0,0-1 0,0 1 1,0-1-1,-1 1 0,1 0 0,0 0 1,2 0-1,0 0 3,-1 1 0,-1 1 1,1-1-1,0 0 0,0 1 0,0-1 1,-1 1-1,1 0 0,-1 0 0,1 0 1,-1 0-1,0 0 0,4 5 0,6 10 54,0 0-1,-1 1 1,13 30-1,-20-41-47,16 36 40,26 49-2572,-40-105-6079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6089,'92'-108'1149,"-70"84"564,-22 23-1648,0 1 1,0-1-1,1 1 0,-1 0 1,0-1-1,1 1 0,-1 0 1,0-1-1,1 1 1,-1 0-1,1-1 0,-1 1 1,0 0-1,1 0 0,-1-1 1,1 1-1,-1 0 1,1 0-1,-1 0 0,1 0 1,-1 0-1,1 0 0,-1 0 1,1 0-1,-1 0 1,1 0-1,-1 0 0,1 0 1,-1 0-1,0 0 0,1 0 1,-1 0-1,1 0 1,-1 1-1,1-1 0,-1 0 1,1 0-1,-1 1 0,1-1 1,11 23 955,-1 32-318,23 367 1319,-33-323-2098,-1-98 63,0-5 1,-2-19 7,1 0 0,2 1 0,0-1 0,1 0 0,2 1 0,7-29 0,-1 13 5,2 2 0,1-1-1,18-34 1,-30 68 5,0 0 0,1 1 1,-1-1-1,1 0 0,-1 1 0,1-1 1,0 1-1,0-1 0,0 1 1,0 0-1,0 0 0,0 0 1,1 0-1,-1 0 0,1 1 0,-1-1 1,1 1-1,0-1 0,0 1 1,-1 0-1,1 0 0,0 0 1,0 1-1,0-1 0,0 1 0,0-1 1,0 1-1,6 0 0,2 3 11,-1 0-1,0 0 1,0 1-1,0 1 0,0-1 1,15 11-1,4 2 10,-17-11-12,0 1-1,1-2 0,-1 1 1,1-2-1,0 0 0,22 4 1,-29-7-12,0-1 1,-1 0-1,1-1 1,-1 1 0,1-1-1,0 0 1,-1-1 0,0 1-1,1-1 1,-1 0-1,0-1 1,0 1 0,0-1-1,0 0 1,-1 0 0,1 0-1,-1-1 1,1 0-1,3-4 1,5-6 0,0-1 1,-1 0-1,0-1 0,-1 0 1,-1-1-1,12-27 0,-17 35-1,-2 1-1,1-1 0,-1-1 0,0 1 0,-1 0 0,0-1 1,-1 1-1,0-1 0,0 1 0,-1-1 0,0 0 1,-1 1-1,0-1 0,-1 0 0,-2-10 0,3 18 2,1 1 0,0-1-1,-1 1 1,1-1-1,-1 0 1,1 1 0,-1-1-1,0 1 1,1 0-1,-1-1 1,0 1 0,0-1-1,0 1 1,0 0-1,-1 0 1,1 0 0,0 0-1,0 0 1,-1 0-1,1 0 1,0 0 0,-1 0-1,1 0 1,-1 1-1,1-1 1,-1 1 0,1-1-1,-1 1 1,0 0-1,1-1 1,-1 1 0,0 0-1,1 0 1,-1 0-1,1 0 1,-1 1 0,0-1-1,1 0 1,-1 1-1,1-1 1,-1 1 0,0-1-1,1 1 1,0 0-1,-1-1 1,1 1 0,-1 0-1,1 0 1,0 0-1,0 0 1,-2 2 0,-3 3 2,0-1 1,0 1 0,0 0-1,1 1 1,0-1 0,1 1-1,-1 0 1,-5 14 0,4-4 0,2 1 0,0-1 0,1 1 1,0-1-1,2 1 0,0 0 0,1 0 1,1 0-1,4 24 0,-3-27-38,1 0 1,1 0-1,0 0 1,1-1-1,0 0 1,1 0-1,1 0 0,0-1 1,1 0-1,1 0 1,13 15-1,-18-24-133,0 0 0,0 0 0,0 0 0,1-1 0,-1 0 0,1 0 0,0 0 0,0-1 0,0 1-1,0-1 1,0 0 0,0-1 0,1 1 0,-1-1 0,1 0 0,-1-1 0,1 1 0,-1-1 0,1 0 0,-1 0 0,11-2 0,-10 0-434,1 1 1,-1-2-1,0 1 1,0-1-1,0 1 1,0-2-1,0 1 1,-1-1-1,1 1 0,-1-1 1,7-8-1,1-2-2082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57 6545,'23'-4'50,"-7"2"179,0 0 1,0-2-1,0 0 1,0 0-1,23-11 0,-39 15-196,0 0-1,0 0 0,1 0 0,-1 0 0,0 0 0,0 0 0,0 0 1,1 0-1,-1 0 0,0 0 0,0 0 0,0-1 0,1 1 0,-1 0 1,0 0-1,0 0 0,0 0 0,0 0 0,0-1 0,1 1 0,-1 0 1,0 0-1,0 0 0,0 0 0,0-1 0,0 1 0,0 0 1,0 0-1,1 0 0,-1-1 0,0 1 0,0 0 0,0 0 0,0 0 1,0-1-1,0 1 0,0 0 0,0 0 0,0-1 0,0 1 0,0 0 1,0 0-1,-1 0 0,1-1 0,0 1 0,0 0 0,0 0 0,0 0 1,0 0-1,0-1 0,0 1 0,0 0 0,-1 0 0,1 0 0,0 0 1,0-1-1,0 1 0,0 0 0,-1 0 0,1 0 0,-22-7 782,-29 1 90,-138 34 210,124-16-3505,0-2-3447,55-9 3159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341 161 6653,'7'-3'37,"0"1"0,1-2 0,-1 1 1,0-1-1,0 0 0,-1 0 1,1-1-1,8-8 0,-14 11 4,1 1 0,-1 0 0,0-1 0,0 1 0,-1-1 0,1 1 0,0-1 0,0 1 0,-1-1 0,1 0 0,-1 1 0,1-1 0,-1 0 0,0 1 0,0-1 0,1 0 0,-1 0 0,-1-2 0,1 2 31,-1-1 0,0 0 1,0 1-1,0-1 0,-1 1 0,1 0 1,-1-1-1,1 1 0,-1 0 1,0 0-1,0 0 0,0 0 1,0 0-1,0 0 0,-3-2 0,-5-2 89,0 0-1,-1 0 0,1 1 1,-1 0-1,-1 1 0,1 0 0,0 1 1,-1 1-1,0-1 0,1 2 0,-24-1 1,17 1-27,-1 2 1,0 0 0,1 1 0,-1 1-1,1 0 1,-34 12 0,47-13-113,1-1 1,-1 1-1,1 0 0,0 0 1,0 1-1,0-1 1,0 1-1,0 0 1,1 0-1,-1 0 1,1 0-1,0 1 0,0-1 1,0 1-1,0 0 1,1 0-1,-1 0 1,1 0-1,0 1 0,0-1 1,-2 9-1,4-7-8,-1 1-1,1-1 1,0 0 0,0 1-1,1-1 1,0 0-1,0 1 1,1-1-1,-1 0 1,1 0 0,1 0-1,-1 0 1,1-1-1,0 1 1,6 8-1,15 19 22,1-2 0,2-1 0,38 33-1,17 20 150,-79-79-173,0 0-1,0 0 0,0 0 1,0 1-1,-1-1 1,0 1-1,0-1 0,0 1 1,-1 0-1,1 0 1,-1 0-1,0 0 0,-1 0 1,1 0-1,-1 0 1,0 0-1,0 0 0,-1 0 1,1 0-1,-1 0 1,0 0-1,-1 0 0,1 0 1,-1 0-1,0-1 1,0 1-1,0-1 0,-1 1 1,0-1-1,-5 7 1,0 1-101,-2 0 1,1-1 0,-2 0 0,1-1 0,-2 0 0,1 0-1,-1-1 1,-1-1 0,-17 9 0,0-8-1254,29-9 1132,0 0-1,0 0 1,0 0-1,0 0 1,0 0-1,0 0 1,0-1-1,1 1 1,-1 0-1,0 0 1,0-1-1,0 1 0,0 0 1,0-1-1,0 1 1,1-1-1,-1 1 1,0-1-1,0 1 1,1-1-1,-1 0 1,0 1-1,1-1 1,-1 0-1,0 0 1,1 1-1,-1-1 1,0-1-1,-2-7-2709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148 189 6781,'19'-14'90,"0"-1"1,-1-1 0,-1 0 0,24-31-1,-17 19 730,-24 28-779,1-1-1,0 0 1,0 1 0,-1-1-1,1 0 1,0 1-1,-1-1 1,1 0 0,-1 0-1,1 0 1,-1 1 0,0-1-1,1 0 1,-1 0 0,0 0-1,1 0 1,-1 0-1,0 0 1,0 0 0,0 0-1,0 0 1,0 1 0,0-1-1,0 0 1,0 0 0,0 0-1,-1-1 1,1 1 19,-1 0-1,0 0 1,0 1 0,0-1 0,0 0-1,0 1 1,0-1 0,0 1 0,-1-1 0,1 1-1,0-1 1,0 1 0,0 0 0,-1 0-1,1-1 1,0 1 0,-2 0 0,-5 0 142,-1 0 0,0 0 1,1 1-1,-13 3 0,9 0-122,0 1 0,0 0-1,1 0 1,0 1 0,0 1 0,0 0 0,1 1-1,0-1 1,1 2 0,0 0 0,0 0 0,1 0-1,0 1 1,0 0 0,1 1 0,1 0 0,0 0 0,0 0-1,1 1 1,-6 19 0,5-12-52,1 1-1,0 0 1,1 0 0,2 0-1,0 0 1,1 1 0,1-1-1,0 0 1,2 0 0,0 1-1,2-1 1,7 25 0,-9-39-28,0 0 1,0-1 0,0 1 0,1-1 0,0 0-1,0 1 1,0-1 0,0-1 0,1 1 0,0 0-1,0-1 1,0 0 0,1 0 0,4 4 0,-5-6-2,0 0 0,1-1 0,-1 1 0,0-1 0,0 1 0,1-1 0,-1-1 1,1 1-1,-1 0 0,1-1 0,-1 0 0,1 0 0,-1-1 0,1 1 0,-1-1 1,1 0-1,-1 0 0,8-3 0,8-4-13,-1-1 1,0-1-1,-1 0 0,0-1 1,-1-1-1,0-1 0,-1-1 1,0 0-1,21-25 1,5-11-121,61-97 0,-77 97 78,-23 40 74,1 1 0,1 0 0,-1 0-1,2 0 1,-1 1 0,1 0 0,8-9 0,-13 16-9,-1 1 1,1 0-1,-1-1 1,0 1-1,1 0 1,-1 0 0,1-1-1,-1 1 1,1 0-1,-1 0 1,1-1 0,-1 1-1,1 0 1,-1 0-1,1 0 1,-1 0-1,1 0 1,-1 0 0,1 0-1,-1 0 1,1 0-1,0 0 1,-1 0 0,1 0-1,-1 1 1,1-1-1,-1 0 1,0 0 0,1 0-1,-1 1 1,2 0-1,12 16 124,2 23-24,-7 3-17,-3-1 1,3 83 0,1 15-137,-5-115-135,-5-25 177,0 0-1,0 0 0,0 0 0,0-1 1,0 1-1,0 0 0,0 0 0,1 0 1,-1 0-1,0 0 0,0 0 0,0 0 1,0 0-1,0 0 0,0 0 0,0 0 1,0 0-1,0 0 0,1 0 0,-1 0 1,0 0-1,0 0 0,0 0 0,0 0 1,0 0-1,0 0 0,0 0 0,0 0 1,1 0-1,-1 0 0,0 0 0,0 0 1,0 0-1,0 0 0,0 0 0,0 0 1,0 0-1,0 0 0,0 0 0,0 0 1,1 0-1,-1 1 0,0-1 0,0 0 1,0 0-1,0 0 0,0 0 0,0 0 1,0 0-1,0 0 0,0 0 0,0 0 1,0 0-1,0 1 0,0-1 0,0 0 1,0 0-1,0 0 0,0 0 0,0 0 0,0 0 1,0 0-1,0 0 0,0 1 0,0-1 1,0 0-1,0 0 0,7-35-286,0-2 266,3-5-38,-3 11 13,2-1 1,18-43-1,-24 67 49,1 0 0,1 0 1,-1 0-1,1 1 0,1-1 0,-1 1 0,1 0 1,1 1-1,-1 0 0,1 0 0,0 0 0,0 1 1,13-8-1,-17 12 3,1 0 0,0 0-1,0 0 1,0 0 0,0 0 0,-1 1 0,1 0 0,0-1 0,0 1 0,0 1-1,0-1 1,0 1 0,0-1 0,0 1 0,0 0 0,5 3 0,67 33 94,-23-10 29,-41-23-111,1-1 0,-1 0-1,0-1 1,1 0 0,-1-1-1,1 0 1,-1-1 0,1-1-1,-1 0 1,1 0 0,-1-1-1,1-1 1,-1 0 0,21-9-1,-26 10-13,1-2 0,-1 1-1,1-1 1,-1-1 0,-1 1-1,1-1 1,0 0 0,-1-1-1,0 1 1,-1-1 0,1-1-1,-1 1 1,0-1 0,-1 0 0,1 0-1,-1 0 1,-1 0 0,1-1-1,-1 1 1,-1-1 0,1 0-1,-1 0 1,1-13 0,-3 17-10,0-1 0,0 1 1,0-1-1,0 1 1,-1-1-1,0 1 1,0-1-1,0 1 1,0-1-1,-1 1 1,0 0-1,0 0 1,0 0-1,0 0 0,0 0 1,-1 0-1,0 0 1,0 1-1,0-1 1,-7-5-1,8 8 4,0-1 0,-1 1 0,1 0-1,-1 0 1,1 0 0,-1 0 0,1 0-1,-1 1 1,0-1 0,1 1 0,-1-1 0,0 1-1,1 0 1,-1 0 0,0 0 0,0 1-1,1-1 1,-1 1 0,0-1 0,1 1 0,-1 0-1,1 0 1,-1 0 0,1 0 0,-1 0-1,1 1 1,0-1 0,0 1 0,0 0-1,0-1 1,0 1 0,0 0 0,0 0 0,0 0-1,1 0 1,-2 3 0,-5 6-1,1 1 1,0-1-1,1 1 1,0 0-1,1 0 1,1 1-1,0 0 0,0 0 1,1 0-1,1 0 1,0 0-1,1 20 1,0-17-2,1 0 0,1 0 0,1 0 0,0 0 1,1 0-1,1-1 0,1 1 0,0-1 0,14 29 1,-18-42 0,0 1 1,1-1-1,0 1 1,0-1-1,-1 1 1,1-1-1,1 0 1,-1 0-1,0 0 1,0 0-1,1-1 1,-1 1-1,1 0 1,0-1 0,-1 0-1,1 1 1,0-1-1,0-1 1,3 2-1,-1-1 0,0-1-1,0 0 1,0 0 0,0-1-1,0 1 1,0-1-1,-1 0 1,1 0 0,0 0-1,8-4 1,7-5-7,-1-1 0,0-1 0,0 0 0,18-17 0,-31 25 9,37-30-28,-16 15-14,-1-1-1,-1-1 1,0-1-1,-2-1 1,23-30-1,-45 51 30,1 0 0,-1 0 1,1 0-1,-1 0 0,0 0 0,0-1 0,0 1 0,-1 0 0,1-1 0,0 1 1,-1 0-1,1-1 0,-1 1 0,0-1 0,0 1 0,0-1 0,0 1 0,0-1 1,-1 1-1,1 0 0,-1-1 0,1 1 0,-1 0 0,0-1 0,0 1 0,0 0 1,0 0-1,-1 0 0,1 0 0,0 0 0,-1 0 0,0 0 0,1 0 0,-1 0 1,0 1-1,0-1 0,0 1 0,0-1 0,-4-1 0,2 1 1,1 0-1,-1 0 1,-1 0-1,1 1 1,0-1-1,0 1 1,0 0-1,-1 0 1,1 1-1,0-1 1,-1 1-1,1 0 1,0 0-1,-1 0 1,1 1-1,-1 0 1,1 0-1,0 0 1,0 0-1,0 0 1,-7 4-1,3 1 10,1 0-1,1 0 1,-1 1-1,1-1 1,0 2-1,1-1 1,-1 0-1,2 1 1,-1 0 0,1 0-1,0 1 1,1-1-1,0 1 1,-3 11-1,0 4-2,1 0 0,1 0-1,1 0 1,1 31 0,2-33 10,1 0 1,5 23 0,-6-40-3,1 1-1,0-1 1,1 1 0,-1-1 0,1 0-1,0 0 1,1 0 0,-1 0-1,1 0 1,0-1 0,0 1 0,0-1-1,7 8 1,-7-11 0,-1 0-1,0 0 1,0 0-1,1 0 1,-1-1-1,0 1 1,1-1-1,-1 1 1,1-1 0,-1 0-1,1 0 1,-1 0-1,0 0 1,1 0-1,-1-1 1,1 1-1,-1-1 1,0 0 0,1 1-1,-1-1 1,0 0-1,4-2 1,49-31-16,-49 29 16,20-15-12,-1-2 0,-1-1 0,42-52 0,-37 40 38,41-37 1,-70 72-26,5-5 36,1 0 0,0 0-1,0 0 1,13-6 0,-19 11-34,1 0 1,0 0-1,-1 0 1,1 0-1,0 1 1,-1-1-1,1 0 1,0 0 0,-1 1-1,1-1 1,-1 0-1,1 1 1,0-1-1,-1 0 1,1 1-1,-1-1 1,1 1-1,-1-1 1,1 1-1,-1-1 1,0 1-1,1 0 1,-1-1-1,0 1 1,1-1 0,-1 1-1,0 0 1,0-1-1,1 2 1,7 23 32,-7-21-26,7 30 17,-1 0 0,2 39 0,-5-36-10,14 59 0,-10-75-65,-8-21 48,0 0 0,0 0 0,1 0 0,-1 0 1,0 1-1,0-1 0,0 0 0,0 0 0,0 0 0,0 0 0,0 0 0,1 1 0,-1-1 0,0 0 0,0 0 0,0 0 0,0 0 0,0 0 0,1 0 0,-1 0 0,0 0 1,0 0-1,0 0 0,0 0 0,1 0 0,-1 0 0,0 0 0,0 0 0,0 0 0,1 0 0,-1 0 0,0 0 0,0 0 0,0 0 0,0 0 0,1 0 0,-1 0 0,0 0 0,0 0 1,0 0-1,0 0 0,1 0 0,-1 0 0,0 0 0,0-1 0,0 1 0,16-37-33,-16 35 35,19-62-1,-13 40 34,1-1-1,1 2 1,1-1 0,1 1-1,14-23 1,-24 44-17,1 1 0,0-1 0,0 1 1,0-1-1,0 1 0,1-1 0,-1 1 1,0 0-1,1 0 0,-1-1 0,1 1 1,-1 0-1,1 0 0,-1 0 0,1 1 0,0-1 1,-1 0-1,1 1 0,0-1 0,0 1 1,0-1-1,-1 1 0,1 0 0,0 0 1,2 0-1,0 0 3,-1 1 0,-1 1 1,1-1-1,0 0 0,0 1 0,0-1 1,-1 1-1,1 0 0,-1 0 0,1 0 1,-1 0-1,0 0 0,4 5 0,6 10 54,0 0-1,-1 1 1,13 30-1,-20-41-47,16 36 40,26 49-2572,-40-105-6079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278 105 1480,'2'-8'137,"0"-1"-1,0 0 1,0 0-1,-1 0 1,-1-11 0,0 19 19,0-38 4499,-15 153-2138,35 136-623,-3-80-1100,0 1 267,47 215 1,-49-302-860,-4-1 1,0 120-1,-21 169 342,9-335-446,-8 207 213,9-244-313,0 0 0,0 0 0,0 0 0,0-1 0,0 1 0,-1 0 0,1 0 0,0 0 0,0 0 0,0 0 0,0 0 1,0 0-1,0 0 0,0-1 0,0 1 0,0 0 0,0 0 0,0 0 0,-1 0 0,1 0 0,0 0 0,0 0 0,0 0 0,0 0 0,0 0 0,0 0 0,0 0 0,0 0 0,-1 0 1,1 0-1,0 0 0,0 0 0,0 0 0,0 0 0,0 0 0,0 0 0,0 0 0,-1 0 0,1 0 0,0 0 0,0 0 0,0 0 0,0 0 0,0 0 0,0 0 0,0 0 1,0 0-1,-1 0 0,1 1 0,0-1 0,0 0 0,0 0 0,0 0 0,0 0 0,0 0 0,0 0 0,0 0 0,0 0 0,0 0 0,0 1 0,0-1 0,0 0 0,0 0 1,0 0-1,0 0 0,0 0 0,-14-16-98,-24-43-98,9 15-84,-50-65-201,12 19 40,-97-173 0,163 259 440,-1 1 0,1-1 0,-1 1 0,1-1 1,0 0-1,0 1 0,1-1 0,-1-4 0,1 7 6,0 0 0,0 0 0,0 0 0,0 1 0,0-1 0,0 0 0,0 0 0,1 1 0,-1-1 0,0 0 0,0 0 0,1 1 0,-1-1 0,0 0 1,1 1-1,-1-1 0,1 0 0,-1 1 0,1-1 0,-1 0 0,1 1 0,0-1 0,-1 1 0,1-1 0,0 1 0,-1 0 0,1-1 0,0 1 0,-1 0 0,1-1 0,0 1 0,0 0 0,-1 0 0,1 0 0,0 0 0,0-1 0,0 1 0,-1 0 0,2 1 0,1 0 7,0 1 0,-1 0 0,1 0 0,-1 1 0,0-1 0,0 0 0,1 1 0,-1 0 0,-1-1-1,1 1 1,0 0 0,-1 0 0,0 0 0,2 4 0,-1-3 3,53 121 130,-42-92-31,1 0 0,1-1 0,2 0 0,32 46 1,-43-70-68,1 0 1,-1-1-1,1 1 1,1-1-1,-1-1 1,1 0-1,0 0 1,1 0-1,0-1 1,11 6-1,-13-9-28,0 0-1,0 0 0,0-1 0,0 0 0,0 0 1,0-1-1,0 0 0,0 0 0,0 0 0,0-1 1,0 0-1,0-1 0,0 1 0,0-1 1,9-5-1,1 0-11,-1-1 0,0-1 1,-1-1-1,0 0 1,-1-1-1,0 0 0,21-22 1,79-103-263,-96 112 112,13-17-602,38-46-2312,-61 79 1584,0 0-1,1 0 0,0 1 0,11-7 1,-10 9-767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3303 205 5581,'37'-14'-58,"-31"12"297,-1 1 1,1-1-1,-1 0 1,1-1-1,-1 0 0,10-6 1171,-68 12-448,-1 2 0,-73 18 0,-1-1-355,-1175 92 3555,134-63-2620,688-32-1300,471-19-135,-1 0 0,1 1-1,0 0 1,0 1 0,-10 2-1,18-3-17,4 30 222,2 1-1,10 47 1,1 3-89,9 135 94,-4 221 1,-38 221-360,-15 259 47,28-797-6,1 244 2,2-295 44,0-55-11,1 0 0,1 0-1,0 0 1,1 0 0,1 0-1,4 18 1,-4-29-24,0 0-1,0 0 1,0-1 0,1 1-1,-1-1 1,1 1 0,0-1 0,0 0-1,0 0 1,0 0 0,0-1 0,1 1-1,-1-1 1,1 0 0,-1 1-1,1-2 1,0 1 0,0 0 0,0-1-1,0 0 1,0 0 0,1 0-1,4 0 1,15 2 2,0-1-1,48-1 1,-43-2 4,552 41 21,-3 49-50,-357-53 9,534 67-29,-236-35 16,-423-57-12,-1-5 0,161-11 0,-72-9-2,-179 14 25,1-1 0,0 1 0,0-1 0,-1 0 0,1-1 0,0 1 1,9-5-1,-12 5 5,-1 0 1,0 0 0,1-1 0,-1 1 0,0-1-1,0 1 1,0-1 0,0 0 0,-1 0-1,1 0 1,0 0 0,-1 0 0,1 0 0,-1 0-1,0 0 1,0-1 0,0 1 0,0 0-1,1-4 1,11-77 6,-4-1 1,-3 0-1,-7-109 0,-1 74-3,25-839 44,-5 411-5,-52-203 33,3 267-54,-4-65-288,32 500-3683,-3 51 540,4-1 2785,-1 0-1,1 1 1,0-1 0,0 1-1,0 0 1,0-1 0,0 1 0,1 0-1,-1 0 1,-1 4 0,-6 13-3778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0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1 758 8421,'5'-40'-2370,"2"15"6775,-4 28-3953,6 4-94,0 1 1,-1 1-1,0 0 0,-1 0 0,0 0 0,11 20 0,33 72 810,-30-57-739,22 54 401,41 142 0,-22-57 227,-11-50 270,-50-128-1259,1 0 1,0-1-1,0 1 0,0-1 0,0 0 0,1 0 0,0 0 0,0 0 0,0 0 0,4 4 0,-6-8-28,30-11 69,-9-2-78,0 0 0,-1-2 0,-1 0 0,-1-2 0,0 0 0,20-23 0,-5 5 13,348-392-87,-243 264 36,28-53 18,-10 11-3,-36 72-9,147-127 1,-258 251-231,17-15 573,-7 12-3407,-36 49-2222,-6 2-444,13-16 1376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1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1955 62 8301,'0'-3'-82,"0"1"-1,0 0 1,0-1 0,1 1 0,-1 0 0,0 0 0,1-1-1,0 1 1,0 0 0,-1 0 0,1-1 0,0 1-1,1 0 1,-1 0 0,0 0 0,1 1 0,-1-1 0,1 0-1,-1 0 1,4-2 0,-1 2 153,-1 0 0,1 0 0,0 1 0,-1-1 0,1 1 0,0 0 0,0 0 0,0 0 0,0 0 0,0 1 0,4 0 0,10 0 263,0 2 0,-1 0 0,1 0 0,19 7-1,-36-9-371,32 10 374,40 17 0,12 4 40,-30-6 108,-54-24-469,-1 0-1,0 1 1,0-1 0,-1 0-1,1 0 1,0 0-1,0 0 1,0 0-1,-1 0 1,1 0-1,-1 0 1,1 0-1,-1-1 1,1 1 0,-1 0-1,1 0 1,-1 0-1,0 0 1,1-1-1,-1 1 1,0 0-1,0-1 1,0 1 0,-1 0-1,0 2 20,-10 11 46,-1-2 0,0 1 0,0-2 0,-1 0 0,-29 17 0,-13 11 111,-45 38 202,13-11 81,-85 82-1,-14 68 300,36-37-539,-154 127-95,215-231-151,47-41 15,-66 69 0,88-83 5,-34 28 0,12-12 0,-8 12-38,-52 66 0,90-102-5,10-10 33,0 1 0,-1 0 0,2 0 0,-1 0 0,0 1 0,1-1 0,-1 1 0,-2 6 0,4-9-3,-1-2-12,-7-4 17,9 4 3,-8-19 151,-2 0 0,0 0-1,0 1 1,-2 1 0,-21-27 0,-171-218 282,171 215-389,-42-66 31,9 9-39,40 66-36,-31-60 1,-7-38 51,43 86 378,20 49-280,30-14 23,0 11-202,1 0 0,-1-2 0,-1-1 0,1-2 0,-1 0 1,-1-2-1,0-1 0,0-2 0,35-25 0,-31 20-1675,-14 15-1046,-2 10-3646,-11 1 2971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1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13458 2788,'10'-28'1136,"-2"3"5547,-19 41-3410,7-8-3118,1 1 0,0 0 0,0 0-1,1 1 1,0-1 0,1 0 0,0 1 0,1-1 0,-1 1 0,2-1 0,-1 1 0,4 14-1,2 6 55,1-1-1,17 47 0,-8-38-107,1 0-1,2-1 1,2 0 0,1-2-1,2-1 1,1 0 0,30 29-1,-10-18 3,1-1-1,3-3 1,102 67-1,6-19-3,212 88 1,-204-102-70,-81-36 5,2-3 0,2-4 0,1-4 0,1-4 0,115 16 0,-72-26 51,233-5 0,-279-14-55,0-4-1,0-3 1,145-42-1,-53-4 123,-3-9 0,-3-7 0,296-173 0,-385 191-17,-2-3 0,-2-4 0,109-111 1,183-247 705,-259 275-610,-6-5 0,-8-4 0,108-226 0,169-533 588,-318 732-671,-8-2 0,34-233-1,4-385 202,-19 88-10,-44 469-194,15-591 140,-26 365-187,-2 215-66,14-723 52,-19 497-71,2 113 172,9 24-69,-8 195-96,7-8-29,6 0 1,87-303 0,-11 3-177,-81 359 152,13-128-45,3-316 0,-1 6-46,63-67 36,-63 430 74,59-289 1,29 10-6,-101 397 14,2 1-1,3 2 1,2 0 0,2 2-1,3 1 1,2 2 0,2 1-1,71-73 1,-57 72-1,2 3 1,2 2-1,2 2 0,1 3 0,2 2 1,2 3-1,76-30 0,-84 44-1,1 2-1,103-18 0,115 0-17,-255 33 24,31-2 0,1 2 0,0 2 0,-1 2 0,1 2 0,-1 2 0,0 3 0,0 1 0,-1 3 0,0 2 0,-2 1 0,86 45 0,-89-39 2,-1 2 1,-1 2-1,-2 2 1,0 1-1,-2 3 0,-1 0 1,-2 2-1,-1 2 0,-2 0 1,-1 3-1,-2 0 0,-2 1 1,35 75-1,-15-3 53,45 162-1,3 125 37,-70-253-66,6 241 0,-24-275-32,-4-96 5,1 27-173,-5 84 1,2-124 158,0 0 0,0 0 1,0-1-1,0 1 0,-1 0 1,1-1-1,-1 1 0,1-1 0,-1 0 1,0 1-1,0-1 0,0 0 1,-1 0-1,1 0 0,0-1 0,-1 1 1,1 0-1,-1-1 0,1 0 1,-1 1-1,0-1 0,0 0 0,1 0 1,-1-1-1,0 1 0,0-1 1,0 1-1,-3-1 0,-12 2-85,1 0-1,-1-2 1,-21-1-1,-4-4-146,-1-1 0,1-2 0,0-2 0,1-2-1,0-2 1,-55-26 0,111 61 311,-1 0-1,0 2 1,11 30 0,15 27-44,-38-78-19,82 143 37,-68-122-19,1-1-1,1 0 0,1-1 0,20 19 0,-35-38-17,-1-1 0,0 1 1,1-1-1,-1 0 0,1 0 1,-1 0-1,1 0 0,0 0 1,-1 0-1,1-1 0,0 1 1,-1-1-1,1 0 0,0 0 0,0 0 1,-1 0-1,1 0 0,0-1 1,0 1-1,-1-1 0,1 0 1,0 0-1,-1 0 0,1 0 1,-1 0-1,1 0 0,-1-1 1,0 1-1,0-1 0,4-3 1,9-7-3,-1 0 0,0-1 0,16-19 0,-18 19 1,188-228 129,-133 153-1717,157-155 0,-223 242 1433,-1 0 0,1 0 0,-1 1 0,1-1 0,0 1 0,-1-1 0,1 0 0,0 1 0,-1-1 0,1 1 0,0 0 0,0-1 0,-1 1 0,1 0 0,0-1 0,0 1 0,-1 0 0,1 0 0,0-1 0,0 1 0,0 0 0,0 0 0,0 0 0,0 0 0,6 20-8377,-6-9 4582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5T01:18:1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5467 180 2992,'24'-6'240,"-16"4"-93,0 0 1,0 0 0,0 0-1,0-1 1,-1 0-1,1-1 1,10-6-1,-18 9-105,1 0 0,-1 0 0,1 0 0,-1 0 0,1 0 0,-1 0 0,0 0 0,1 0 0,-1 0 0,0 0 0,0 0-1,0 0 1,0 0 0,0 0 0,0 0 0,0 0 0,0 0 0,-1 0 0,1 0 0,0 0 0,-1 0 0,1 0 0,0 0-1,-1 0 1,1 0 0,-1 0 0,0 0 0,1 0 0,-1 0 0,0 1 0,1-1 0,-1 0 0,0 0 0,0 1 0,0-1-1,-1 0 1,-33-26 770,16 18-527,-1 1 1,0 1 0,0 0-1,-1 2 1,-21-3-1,-110-10 614,88 12-550,-147-9 1204,-284 14 0,-206 62 1159,31 37-568,17 60 87,18 47-456,514-162-1361,3 6 0,1 4 0,3 6 0,3 5 0,-156 117 0,190-119-77,3 4 0,2 3 0,4 3 0,-83 114-1,59-56 176,6 5-1,-67 144 1,122-217-417,3 3 0,3 0 0,3 1 0,3 1 0,3 1 0,-12 106 0,24-113-37,2 1 1,3-1 0,2 0-1,3 0 1,3 0 0,2-1 0,35 103-1,-14-75-26,5-2 0,3-2-1,3-1 1,5-3 0,3-2-1,3-2 1,3-2 0,4-3 0,2-3-1,83 69 1,43 19 19,7-9-1,368 209 1,-434-286-52,2-7 0,183 61-1,-208-91-18,2-4 1,1-5-1,183 15 0,-135-32-3,0-7 1,1-7 0,199-34 0,-92-8-64,284-93 1,-397 91-20,-3-6 0,-1-7 0,-4-6 0,-3-6 0,-4-7 1,-3-5-1,230-199 0,-286 215-29,-4-4 0,-3-2 0,-4-4 1,-3-3-1,-4-2 0,-4-3 0,48-105 0,-54 87-17,63-197-1,-98 247 93,-1-2-1,-4 0 0,-2 0 0,-2-1 0,-3-83 1,-7 101 37,-2 0 1,-2 0-1,-2 1 1,-23-68-1,-78-153-24,71 181 42,-4 1 0,-4 3 0,-2 2 0,-98-115 0,109 150 10,-2 1 0,-1 2 0,-2 1 0,-2 3 0,-1 2 0,-1 1 0,-2 3 0,-88-38 0,72 42 50,-1 4 0,-1 1 0,-1 4 0,-104-10 1,50 18-1722,-207 12 0,279 0 199,17-2-1382,-45-1 0,67-3 1131,0 0 0,0-1 0,0 0 0,-16-5 0,8-1-3639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7749-7267-4CBF-94A3-07CCDAD6E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F28B0-797A-4BF0-BF66-A2C616039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5DF8-8283-49D9-BE68-E0E13479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5631-CAEB-4226-BF02-53B8C5FFC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DF1C-67F9-4212-B027-16FCC2D0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4EFA-82B3-4C6D-B185-B5646059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21C8-E685-4AAA-B1EF-40976C41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CFB5-F6FC-45B7-8E2A-4C681E40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16164-B90C-445C-9773-564334432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2ADF-EC59-4F6A-AA56-AC3C1851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5631-CAEB-4226-BF02-53B8C5FFC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E315-20C1-44D1-AEC3-7D4848A9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94C3-2D05-4BB0-9DC6-2C343092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21C8-E685-4AAA-B1EF-40976C41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951F4-2EE4-4E43-9ABE-82C49F22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4AC0D-917A-416A-A88C-024B13713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03E3D-B4BB-44F7-9559-90FA1EA8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5631-CAEB-4226-BF02-53B8C5FFC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DF55-5295-4930-8971-63A0AF15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236B-FDF0-494F-8657-26C84397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21C8-E685-4AAA-B1EF-40976C41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8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119C-7E77-4CBF-85E0-C136C4A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DEE9-0074-4FCE-ACB5-D340A7A8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8DF7C-DEA2-495F-89EB-40DABBD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5631-CAEB-4226-BF02-53B8C5FFC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7E9FE-DFD1-41E1-8528-5F63F7E8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3EA5-5502-47C0-B586-1BF312B4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21C8-E685-4AAA-B1EF-40976C41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5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9832-8B1B-4ECB-89C3-F7FB4146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D488D-031E-41FA-94D7-BF783C20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E8B2-A82D-43AD-8C40-9AB8C3E2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5631-CAEB-4226-BF02-53B8C5FFC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19CF-A075-4BD1-99B2-C963286E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F732-9803-45E6-934E-1ED3BB40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21C8-E685-4AAA-B1EF-40976C41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C0D2-4720-4D28-BE19-F4D737CA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783F-5AEC-4E2C-9AC6-6EE279A02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932C7-BA29-4596-88ED-ABC39AC3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C7C67-20E8-404B-B6E9-D3B51D0B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5631-CAEB-4226-BF02-53B8C5FFC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382A-DAF1-4FC7-BC40-D69CA0D3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75CA-B214-4F41-9D1B-A05D2BD8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21C8-E685-4AAA-B1EF-40976C41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0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FCB9-D0B0-497E-9373-92A55A9B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4A785-BC24-4396-BEE1-302A2DA2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C93A6-14CB-41EB-A4EB-03479BFF0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6B5D2-7C59-444A-8F70-090FFD32D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1D506-12D4-4A0C-AA57-36A7F275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311BF-628A-4E52-AB5D-D93BAC11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5631-CAEB-4226-BF02-53B8C5FFC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D2E93-71BF-456C-AF2B-FD023541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6F344-209E-486B-AFBE-AEEC6E3A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21C8-E685-4AAA-B1EF-40976C41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96B2-7546-469A-91F4-31F03176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5199A-8CEE-4399-BDFF-7D0F81FE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5631-CAEB-4226-BF02-53B8C5FFC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6527E-76F5-4443-8FC3-0D740368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E955F-2A7E-47AB-87B9-707C3329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21C8-E685-4AAA-B1EF-40976C41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8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69350-5DC8-48C4-847C-FBCE3EF7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5631-CAEB-4226-BF02-53B8C5FFC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2C20E-58EF-445B-A11A-567B1ED7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0868F-F2B6-46D8-B6AB-6A11F75D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21C8-E685-4AAA-B1EF-40976C41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24C3-1601-49BA-9702-E2FD6515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C682-0B41-433B-82E2-84F8E0139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6BC5A-3D4B-4820-8B0E-04568BE5A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58E2C-A2D6-4B24-A50D-8858D3D2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5631-CAEB-4226-BF02-53B8C5FFC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3BAEF-FD8F-4EBB-8370-75DEE0EC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79ECA-A93B-4692-A6CF-F0A1201A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21C8-E685-4AAA-B1EF-40976C41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04B5-05DD-4B61-A87D-9B775A20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7DCFA-A532-4F21-B91F-4AB886B30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E75BC-C5FA-4AD3-8831-E4F5D0FA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A437A-B891-48A2-B77B-18857100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5631-CAEB-4226-BF02-53B8C5FFC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C4918-4AAA-42D9-BE82-B619EEBA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C3606-6E12-4B69-9E1E-8DD17CFF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21C8-E685-4AAA-B1EF-40976C41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1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74653-5C89-46F1-BACA-839D5069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7AE15-8B73-4E70-B46E-7030F095C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37477-C823-46A5-83A1-B3156E77B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5631-CAEB-4226-BF02-53B8C5FFCA3C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8D607-34EB-4537-A2B6-A5B2D400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4C0E-8964-4552-AB07-83F8A5DF4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621C8-E685-4AAA-B1EF-40976C414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8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246.xml"/><Relationship Id="rId170" Type="http://schemas.openxmlformats.org/officeDocument/2006/relationships/customXml" Target="../ink/ink169.xml"/><Relationship Id="rId226" Type="http://schemas.openxmlformats.org/officeDocument/2006/relationships/customXml" Target="../ink/ink197.xml"/><Relationship Id="rId268" Type="http://schemas.openxmlformats.org/officeDocument/2006/relationships/customXml" Target="../ink/ink218.xml"/><Relationship Id="rId32" Type="http://schemas.openxmlformats.org/officeDocument/2006/relationships/customXml" Target="../ink/ink100.xml"/><Relationship Id="rId74" Type="http://schemas.openxmlformats.org/officeDocument/2006/relationships/customXml" Target="../ink/ink121.xml"/><Relationship Id="rId128" Type="http://schemas.openxmlformats.org/officeDocument/2006/relationships/customXml" Target="../ink/ink148.xml"/><Relationship Id="rId335" Type="http://schemas.openxmlformats.org/officeDocument/2006/relationships/image" Target="../media/image167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229.xml"/><Relationship Id="rId304" Type="http://schemas.openxmlformats.org/officeDocument/2006/relationships/customXml" Target="../ink/ink236.xml"/><Relationship Id="rId85" Type="http://schemas.openxmlformats.org/officeDocument/2006/relationships/image" Target="../media/image42.png"/><Relationship Id="rId150" Type="http://schemas.openxmlformats.org/officeDocument/2006/relationships/customXml" Target="../ink/ink159.xml"/><Relationship Id="rId192" Type="http://schemas.openxmlformats.org/officeDocument/2006/relationships/customXml" Target="../ink/ink180.xml"/><Relationship Id="rId206" Type="http://schemas.openxmlformats.org/officeDocument/2006/relationships/customXml" Target="../ink/ink187.xml"/><Relationship Id="rId248" Type="http://schemas.openxmlformats.org/officeDocument/2006/relationships/customXml" Target="../ink/ink208.xml"/><Relationship Id="rId12" Type="http://schemas.openxmlformats.org/officeDocument/2006/relationships/customXml" Target="../ink/ink90.xml"/><Relationship Id="rId108" Type="http://schemas.openxmlformats.org/officeDocument/2006/relationships/customXml" Target="../ink/ink138.xml"/><Relationship Id="rId315" Type="http://schemas.openxmlformats.org/officeDocument/2006/relationships/image" Target="../media/image157.png"/><Relationship Id="rId54" Type="http://schemas.openxmlformats.org/officeDocument/2006/relationships/customXml" Target="../ink/ink111.xml"/><Relationship Id="rId96" Type="http://schemas.openxmlformats.org/officeDocument/2006/relationships/customXml" Target="../ink/ink132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219.xml"/><Relationship Id="rId326" Type="http://schemas.openxmlformats.org/officeDocument/2006/relationships/customXml" Target="../ink/ink247.xml"/><Relationship Id="rId65" Type="http://schemas.openxmlformats.org/officeDocument/2006/relationships/image" Target="../media/image32.png"/><Relationship Id="rId130" Type="http://schemas.openxmlformats.org/officeDocument/2006/relationships/customXml" Target="../ink/ink149.xml"/><Relationship Id="rId172" Type="http://schemas.openxmlformats.org/officeDocument/2006/relationships/customXml" Target="../ink/ink170.xml"/><Relationship Id="rId228" Type="http://schemas.openxmlformats.org/officeDocument/2006/relationships/customXml" Target="../ink/ink198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01.xml"/><Relationship Id="rId76" Type="http://schemas.openxmlformats.org/officeDocument/2006/relationships/customXml" Target="../ink/ink122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209.xml"/><Relationship Id="rId292" Type="http://schemas.openxmlformats.org/officeDocument/2006/relationships/customXml" Target="../ink/ink230.xml"/><Relationship Id="rId306" Type="http://schemas.openxmlformats.org/officeDocument/2006/relationships/customXml" Target="../ink/ink237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139.xml"/><Relationship Id="rId152" Type="http://schemas.openxmlformats.org/officeDocument/2006/relationships/customXml" Target="../ink/ink160.xml"/><Relationship Id="rId194" Type="http://schemas.openxmlformats.org/officeDocument/2006/relationships/customXml" Target="../ink/ink181.xml"/><Relationship Id="rId208" Type="http://schemas.openxmlformats.org/officeDocument/2006/relationships/customXml" Target="../ink/ink188.xml"/><Relationship Id="rId240" Type="http://schemas.openxmlformats.org/officeDocument/2006/relationships/customXml" Target="../ink/ink204.xml"/><Relationship Id="rId261" Type="http://schemas.openxmlformats.org/officeDocument/2006/relationships/image" Target="../media/image130.png"/><Relationship Id="rId14" Type="http://schemas.openxmlformats.org/officeDocument/2006/relationships/customXml" Target="../ink/ink91.xml"/><Relationship Id="rId35" Type="http://schemas.openxmlformats.org/officeDocument/2006/relationships/image" Target="../media/image17.png"/><Relationship Id="rId56" Type="http://schemas.openxmlformats.org/officeDocument/2006/relationships/customXml" Target="../ink/ink112.xml"/><Relationship Id="rId77" Type="http://schemas.openxmlformats.org/officeDocument/2006/relationships/image" Target="../media/image38.png"/><Relationship Id="rId100" Type="http://schemas.openxmlformats.org/officeDocument/2006/relationships/customXml" Target="../ink/ink134.xml"/><Relationship Id="rId282" Type="http://schemas.openxmlformats.org/officeDocument/2006/relationships/customXml" Target="../ink/ink225.xml"/><Relationship Id="rId317" Type="http://schemas.openxmlformats.org/officeDocument/2006/relationships/image" Target="../media/image158.png"/><Relationship Id="rId338" Type="http://schemas.openxmlformats.org/officeDocument/2006/relationships/customXml" Target="../ink/ink253.xml"/><Relationship Id="rId8" Type="http://schemas.openxmlformats.org/officeDocument/2006/relationships/customXml" Target="../ink/ink88.xml"/><Relationship Id="rId98" Type="http://schemas.openxmlformats.org/officeDocument/2006/relationships/customXml" Target="../ink/ink133.xml"/><Relationship Id="rId121" Type="http://schemas.openxmlformats.org/officeDocument/2006/relationships/image" Target="../media/image60.png"/><Relationship Id="rId142" Type="http://schemas.openxmlformats.org/officeDocument/2006/relationships/customXml" Target="../ink/ink155.xml"/><Relationship Id="rId163" Type="http://schemas.openxmlformats.org/officeDocument/2006/relationships/image" Target="../media/image81.png"/><Relationship Id="rId184" Type="http://schemas.openxmlformats.org/officeDocument/2006/relationships/customXml" Target="../ink/ink176.xml"/><Relationship Id="rId219" Type="http://schemas.openxmlformats.org/officeDocument/2006/relationships/image" Target="../media/image109.png"/><Relationship Id="rId230" Type="http://schemas.openxmlformats.org/officeDocument/2006/relationships/customXml" Target="../ink/ink199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107.xml"/><Relationship Id="rId67" Type="http://schemas.openxmlformats.org/officeDocument/2006/relationships/image" Target="../media/image33.png"/><Relationship Id="rId272" Type="http://schemas.openxmlformats.org/officeDocument/2006/relationships/customXml" Target="../ink/ink220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248.xml"/><Relationship Id="rId88" Type="http://schemas.openxmlformats.org/officeDocument/2006/relationships/customXml" Target="../ink/ink128.xml"/><Relationship Id="rId111" Type="http://schemas.openxmlformats.org/officeDocument/2006/relationships/image" Target="../media/image55.png"/><Relationship Id="rId132" Type="http://schemas.openxmlformats.org/officeDocument/2006/relationships/customXml" Target="../ink/ink150.xml"/><Relationship Id="rId153" Type="http://schemas.openxmlformats.org/officeDocument/2006/relationships/image" Target="../media/image76.png"/><Relationship Id="rId174" Type="http://schemas.openxmlformats.org/officeDocument/2006/relationships/customXml" Target="../ink/ink171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94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02.xml"/><Relationship Id="rId57" Type="http://schemas.openxmlformats.org/officeDocument/2006/relationships/image" Target="../media/image28.png"/><Relationship Id="rId262" Type="http://schemas.openxmlformats.org/officeDocument/2006/relationships/customXml" Target="../ink/ink215.xml"/><Relationship Id="rId283" Type="http://schemas.openxmlformats.org/officeDocument/2006/relationships/image" Target="../media/image141.png"/><Relationship Id="rId318" Type="http://schemas.openxmlformats.org/officeDocument/2006/relationships/customXml" Target="../ink/ink243.xml"/><Relationship Id="rId339" Type="http://schemas.openxmlformats.org/officeDocument/2006/relationships/image" Target="../media/image169.png"/><Relationship Id="rId78" Type="http://schemas.openxmlformats.org/officeDocument/2006/relationships/customXml" Target="../ink/ink123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145.xml"/><Relationship Id="rId143" Type="http://schemas.openxmlformats.org/officeDocument/2006/relationships/image" Target="../media/image71.png"/><Relationship Id="rId164" Type="http://schemas.openxmlformats.org/officeDocument/2006/relationships/customXml" Target="../ink/ink166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89.xml"/><Relationship Id="rId26" Type="http://schemas.openxmlformats.org/officeDocument/2006/relationships/customXml" Target="../ink/ink97.xml"/><Relationship Id="rId231" Type="http://schemas.openxmlformats.org/officeDocument/2006/relationships/image" Target="../media/image115.png"/><Relationship Id="rId252" Type="http://schemas.openxmlformats.org/officeDocument/2006/relationships/customXml" Target="../ink/ink210.xml"/><Relationship Id="rId273" Type="http://schemas.openxmlformats.org/officeDocument/2006/relationships/image" Target="../media/image136.png"/><Relationship Id="rId294" Type="http://schemas.openxmlformats.org/officeDocument/2006/relationships/customXml" Target="../ink/ink231.xml"/><Relationship Id="rId308" Type="http://schemas.openxmlformats.org/officeDocument/2006/relationships/customXml" Target="../ink/ink238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118.xml"/><Relationship Id="rId89" Type="http://schemas.openxmlformats.org/officeDocument/2006/relationships/image" Target="../media/image44.png"/><Relationship Id="rId112" Type="http://schemas.openxmlformats.org/officeDocument/2006/relationships/customXml" Target="../ink/ink140.xml"/><Relationship Id="rId133" Type="http://schemas.openxmlformats.org/officeDocument/2006/relationships/image" Target="../media/image66.png"/><Relationship Id="rId154" Type="http://schemas.openxmlformats.org/officeDocument/2006/relationships/customXml" Target="../ink/ink161.xml"/><Relationship Id="rId175" Type="http://schemas.openxmlformats.org/officeDocument/2006/relationships/image" Target="../media/image87.png"/><Relationship Id="rId340" Type="http://schemas.openxmlformats.org/officeDocument/2006/relationships/customXml" Target="../ink/ink254.xml"/><Relationship Id="rId196" Type="http://schemas.openxmlformats.org/officeDocument/2006/relationships/customXml" Target="../ink/ink182.xml"/><Relationship Id="rId200" Type="http://schemas.openxmlformats.org/officeDocument/2006/relationships/customXml" Target="../ink/ink184.xml"/><Relationship Id="rId16" Type="http://schemas.openxmlformats.org/officeDocument/2006/relationships/customXml" Target="../ink/ink92.xml"/><Relationship Id="rId221" Type="http://schemas.openxmlformats.org/officeDocument/2006/relationships/image" Target="../media/image110.png"/><Relationship Id="rId242" Type="http://schemas.openxmlformats.org/officeDocument/2006/relationships/customXml" Target="../ink/ink205.xml"/><Relationship Id="rId263" Type="http://schemas.openxmlformats.org/officeDocument/2006/relationships/image" Target="../media/image131.png"/><Relationship Id="rId284" Type="http://schemas.openxmlformats.org/officeDocument/2006/relationships/customXml" Target="../ink/ink226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113.xml"/><Relationship Id="rId79" Type="http://schemas.openxmlformats.org/officeDocument/2006/relationships/image" Target="../media/image39.png"/><Relationship Id="rId102" Type="http://schemas.openxmlformats.org/officeDocument/2006/relationships/customXml" Target="../ink/ink135.xml"/><Relationship Id="rId123" Type="http://schemas.openxmlformats.org/officeDocument/2006/relationships/image" Target="../media/image61.png"/><Relationship Id="rId144" Type="http://schemas.openxmlformats.org/officeDocument/2006/relationships/customXml" Target="../ink/ink156.xml"/><Relationship Id="rId330" Type="http://schemas.openxmlformats.org/officeDocument/2006/relationships/customXml" Target="../ink/ink249.xml"/><Relationship Id="rId90" Type="http://schemas.openxmlformats.org/officeDocument/2006/relationships/customXml" Target="../ink/ink129.xml"/><Relationship Id="rId165" Type="http://schemas.openxmlformats.org/officeDocument/2006/relationships/image" Target="../media/image82.png"/><Relationship Id="rId186" Type="http://schemas.openxmlformats.org/officeDocument/2006/relationships/customXml" Target="../ink/ink177.xml"/><Relationship Id="rId211" Type="http://schemas.openxmlformats.org/officeDocument/2006/relationships/image" Target="../media/image105.png"/><Relationship Id="rId232" Type="http://schemas.openxmlformats.org/officeDocument/2006/relationships/customXml" Target="../ink/ink200.xml"/><Relationship Id="rId253" Type="http://schemas.openxmlformats.org/officeDocument/2006/relationships/image" Target="../media/image126.png"/><Relationship Id="rId274" Type="http://schemas.openxmlformats.org/officeDocument/2006/relationships/customXml" Target="../ink/ink221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10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151.xml"/><Relationship Id="rId320" Type="http://schemas.openxmlformats.org/officeDocument/2006/relationships/customXml" Target="../ink/ink244.xml"/><Relationship Id="rId80" Type="http://schemas.openxmlformats.org/officeDocument/2006/relationships/customXml" Target="../ink/ink124.xml"/><Relationship Id="rId155" Type="http://schemas.openxmlformats.org/officeDocument/2006/relationships/image" Target="../media/image77.png"/><Relationship Id="rId176" Type="http://schemas.openxmlformats.org/officeDocument/2006/relationships/customXml" Target="../ink/ink172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201" Type="http://schemas.openxmlformats.org/officeDocument/2006/relationships/image" Target="../media/image100.png"/><Relationship Id="rId222" Type="http://schemas.openxmlformats.org/officeDocument/2006/relationships/customXml" Target="../ink/ink195.xml"/><Relationship Id="rId243" Type="http://schemas.openxmlformats.org/officeDocument/2006/relationships/image" Target="../media/image121.png"/><Relationship Id="rId264" Type="http://schemas.openxmlformats.org/officeDocument/2006/relationships/customXml" Target="../ink/ink216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03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146.xml"/><Relationship Id="rId310" Type="http://schemas.openxmlformats.org/officeDocument/2006/relationships/customXml" Target="../ink/ink239.xml"/><Relationship Id="rId70" Type="http://schemas.openxmlformats.org/officeDocument/2006/relationships/customXml" Target="../ink/ink119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167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90.xml"/><Relationship Id="rId233" Type="http://schemas.openxmlformats.org/officeDocument/2006/relationships/image" Target="../media/image116.png"/><Relationship Id="rId254" Type="http://schemas.openxmlformats.org/officeDocument/2006/relationships/customXml" Target="../ink/ink211.xml"/><Relationship Id="rId28" Type="http://schemas.openxmlformats.org/officeDocument/2006/relationships/customXml" Target="../ink/ink98.xml"/><Relationship Id="rId49" Type="http://schemas.openxmlformats.org/officeDocument/2006/relationships/image" Target="../media/image24.png"/><Relationship Id="rId114" Type="http://schemas.openxmlformats.org/officeDocument/2006/relationships/customXml" Target="../ink/ink141.xml"/><Relationship Id="rId275" Type="http://schemas.openxmlformats.org/officeDocument/2006/relationships/image" Target="../media/image137.png"/><Relationship Id="rId296" Type="http://schemas.openxmlformats.org/officeDocument/2006/relationships/customXml" Target="../ink/ink232.xml"/><Relationship Id="rId300" Type="http://schemas.openxmlformats.org/officeDocument/2006/relationships/customXml" Target="../ink/ink234.xml"/><Relationship Id="rId60" Type="http://schemas.openxmlformats.org/officeDocument/2006/relationships/customXml" Target="../ink/ink114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162.xml"/><Relationship Id="rId177" Type="http://schemas.openxmlformats.org/officeDocument/2006/relationships/image" Target="../media/image88.png"/><Relationship Id="rId198" Type="http://schemas.openxmlformats.org/officeDocument/2006/relationships/customXml" Target="../ink/ink183.xml"/><Relationship Id="rId321" Type="http://schemas.openxmlformats.org/officeDocument/2006/relationships/image" Target="../media/image160.png"/><Relationship Id="rId202" Type="http://schemas.openxmlformats.org/officeDocument/2006/relationships/customXml" Target="../ink/ink185.xml"/><Relationship Id="rId223" Type="http://schemas.openxmlformats.org/officeDocument/2006/relationships/image" Target="../media/image111.png"/><Relationship Id="rId244" Type="http://schemas.openxmlformats.org/officeDocument/2006/relationships/customXml" Target="../ink/ink206.xml"/><Relationship Id="rId18" Type="http://schemas.openxmlformats.org/officeDocument/2006/relationships/customXml" Target="../ink/ink93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227.xml"/><Relationship Id="rId50" Type="http://schemas.openxmlformats.org/officeDocument/2006/relationships/customXml" Target="../ink/ink109.xml"/><Relationship Id="rId104" Type="http://schemas.openxmlformats.org/officeDocument/2006/relationships/customXml" Target="../ink/ink136.xml"/><Relationship Id="rId125" Type="http://schemas.openxmlformats.org/officeDocument/2006/relationships/image" Target="../media/image62.png"/><Relationship Id="rId146" Type="http://schemas.openxmlformats.org/officeDocument/2006/relationships/customXml" Target="../ink/ink157.xml"/><Relationship Id="rId167" Type="http://schemas.openxmlformats.org/officeDocument/2006/relationships/image" Target="../media/image83.png"/><Relationship Id="rId188" Type="http://schemas.openxmlformats.org/officeDocument/2006/relationships/customXml" Target="../ink/ink178.xml"/><Relationship Id="rId311" Type="http://schemas.openxmlformats.org/officeDocument/2006/relationships/image" Target="../media/image155.png"/><Relationship Id="rId332" Type="http://schemas.openxmlformats.org/officeDocument/2006/relationships/customXml" Target="../ink/ink250.xml"/><Relationship Id="rId71" Type="http://schemas.openxmlformats.org/officeDocument/2006/relationships/image" Target="../media/image35.png"/><Relationship Id="rId92" Type="http://schemas.openxmlformats.org/officeDocument/2006/relationships/customXml" Target="../ink/ink130.xml"/><Relationship Id="rId213" Type="http://schemas.openxmlformats.org/officeDocument/2006/relationships/image" Target="../media/image106.png"/><Relationship Id="rId234" Type="http://schemas.openxmlformats.org/officeDocument/2006/relationships/customXml" Target="../ink/ink201.xml"/><Relationship Id="rId2" Type="http://schemas.openxmlformats.org/officeDocument/2006/relationships/customXml" Target="../ink/ink85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222.xml"/><Relationship Id="rId297" Type="http://schemas.openxmlformats.org/officeDocument/2006/relationships/image" Target="../media/image148.png"/><Relationship Id="rId40" Type="http://schemas.openxmlformats.org/officeDocument/2006/relationships/customXml" Target="../ink/ink104.xml"/><Relationship Id="rId115" Type="http://schemas.openxmlformats.org/officeDocument/2006/relationships/image" Target="../media/image57.png"/><Relationship Id="rId136" Type="http://schemas.openxmlformats.org/officeDocument/2006/relationships/customXml" Target="../ink/ink152.xml"/><Relationship Id="rId157" Type="http://schemas.openxmlformats.org/officeDocument/2006/relationships/image" Target="../media/image78.png"/><Relationship Id="rId178" Type="http://schemas.openxmlformats.org/officeDocument/2006/relationships/customXml" Target="../ink/ink173.xml"/><Relationship Id="rId301" Type="http://schemas.openxmlformats.org/officeDocument/2006/relationships/image" Target="../media/image150.png"/><Relationship Id="rId322" Type="http://schemas.openxmlformats.org/officeDocument/2006/relationships/customXml" Target="../ink/ink245.xml"/><Relationship Id="rId61" Type="http://schemas.openxmlformats.org/officeDocument/2006/relationships/image" Target="../media/image30.png"/><Relationship Id="rId82" Type="http://schemas.openxmlformats.org/officeDocument/2006/relationships/customXml" Target="../ink/ink125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96.xml"/><Relationship Id="rId245" Type="http://schemas.openxmlformats.org/officeDocument/2006/relationships/image" Target="../media/image122.png"/><Relationship Id="rId266" Type="http://schemas.openxmlformats.org/officeDocument/2006/relationships/customXml" Target="../ink/ink217.xml"/><Relationship Id="rId287" Type="http://schemas.openxmlformats.org/officeDocument/2006/relationships/image" Target="../media/image143.png"/><Relationship Id="rId30" Type="http://schemas.openxmlformats.org/officeDocument/2006/relationships/customXml" Target="../ink/ink99.xml"/><Relationship Id="rId105" Type="http://schemas.openxmlformats.org/officeDocument/2006/relationships/image" Target="../media/image52.png"/><Relationship Id="rId126" Type="http://schemas.openxmlformats.org/officeDocument/2006/relationships/customXml" Target="../ink/ink147.xml"/><Relationship Id="rId147" Type="http://schemas.openxmlformats.org/officeDocument/2006/relationships/image" Target="../media/image73.png"/><Relationship Id="rId168" Type="http://schemas.openxmlformats.org/officeDocument/2006/relationships/customXml" Target="../ink/ink168.xml"/><Relationship Id="rId312" Type="http://schemas.openxmlformats.org/officeDocument/2006/relationships/customXml" Target="../ink/ink240.xml"/><Relationship Id="rId333" Type="http://schemas.openxmlformats.org/officeDocument/2006/relationships/image" Target="../media/image166.png"/><Relationship Id="rId51" Type="http://schemas.openxmlformats.org/officeDocument/2006/relationships/image" Target="../media/image25.png"/><Relationship Id="rId72" Type="http://schemas.openxmlformats.org/officeDocument/2006/relationships/customXml" Target="../ink/ink120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91.xml"/><Relationship Id="rId235" Type="http://schemas.openxmlformats.org/officeDocument/2006/relationships/image" Target="../media/image117.png"/><Relationship Id="rId256" Type="http://schemas.openxmlformats.org/officeDocument/2006/relationships/customXml" Target="../ink/ink212.xml"/><Relationship Id="rId277" Type="http://schemas.openxmlformats.org/officeDocument/2006/relationships/image" Target="../media/image138.png"/><Relationship Id="rId298" Type="http://schemas.openxmlformats.org/officeDocument/2006/relationships/customXml" Target="../ink/ink233.xml"/><Relationship Id="rId116" Type="http://schemas.openxmlformats.org/officeDocument/2006/relationships/customXml" Target="../ink/ink142.xml"/><Relationship Id="rId137" Type="http://schemas.openxmlformats.org/officeDocument/2006/relationships/image" Target="../media/image68.png"/><Relationship Id="rId158" Type="http://schemas.openxmlformats.org/officeDocument/2006/relationships/customXml" Target="../ink/ink163.xml"/><Relationship Id="rId302" Type="http://schemas.openxmlformats.org/officeDocument/2006/relationships/customXml" Target="../ink/ink235.xml"/><Relationship Id="rId323" Type="http://schemas.openxmlformats.org/officeDocument/2006/relationships/image" Target="../media/image161.png"/><Relationship Id="rId20" Type="http://schemas.openxmlformats.org/officeDocument/2006/relationships/customXml" Target="../ink/ink94.xml"/><Relationship Id="rId41" Type="http://schemas.openxmlformats.org/officeDocument/2006/relationships/image" Target="../media/image20.png"/><Relationship Id="rId62" Type="http://schemas.openxmlformats.org/officeDocument/2006/relationships/customXml" Target="../ink/ink115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179.xml"/><Relationship Id="rId204" Type="http://schemas.openxmlformats.org/officeDocument/2006/relationships/customXml" Target="../ink/ink186.xml"/><Relationship Id="rId225" Type="http://schemas.openxmlformats.org/officeDocument/2006/relationships/image" Target="../media/image112.png"/><Relationship Id="rId246" Type="http://schemas.openxmlformats.org/officeDocument/2006/relationships/customXml" Target="../ink/ink207.xml"/><Relationship Id="rId267" Type="http://schemas.openxmlformats.org/officeDocument/2006/relationships/image" Target="../media/image133.png"/><Relationship Id="rId288" Type="http://schemas.openxmlformats.org/officeDocument/2006/relationships/customXml" Target="../ink/ink228.xml"/><Relationship Id="rId106" Type="http://schemas.openxmlformats.org/officeDocument/2006/relationships/customXml" Target="../ink/ink137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89.xml"/><Relationship Id="rId31" Type="http://schemas.openxmlformats.org/officeDocument/2006/relationships/image" Target="../media/image15.png"/><Relationship Id="rId52" Type="http://schemas.openxmlformats.org/officeDocument/2006/relationships/customXml" Target="../ink/ink110.xml"/><Relationship Id="rId73" Type="http://schemas.openxmlformats.org/officeDocument/2006/relationships/image" Target="../media/image36.png"/><Relationship Id="rId94" Type="http://schemas.openxmlformats.org/officeDocument/2006/relationships/customXml" Target="../ink/ink131.xml"/><Relationship Id="rId148" Type="http://schemas.openxmlformats.org/officeDocument/2006/relationships/customXml" Target="../ink/ink158.xml"/><Relationship Id="rId169" Type="http://schemas.openxmlformats.org/officeDocument/2006/relationships/image" Target="../media/image84.png"/><Relationship Id="rId334" Type="http://schemas.openxmlformats.org/officeDocument/2006/relationships/customXml" Target="../ink/ink251.xml"/><Relationship Id="rId4" Type="http://schemas.openxmlformats.org/officeDocument/2006/relationships/customXml" Target="../ink/ink86.xml"/><Relationship Id="rId180" Type="http://schemas.openxmlformats.org/officeDocument/2006/relationships/customXml" Target="../ink/ink174.xml"/><Relationship Id="rId215" Type="http://schemas.openxmlformats.org/officeDocument/2006/relationships/image" Target="../media/image107.png"/><Relationship Id="rId236" Type="http://schemas.openxmlformats.org/officeDocument/2006/relationships/customXml" Target="../ink/ink202.xml"/><Relationship Id="rId257" Type="http://schemas.openxmlformats.org/officeDocument/2006/relationships/image" Target="../media/image128.png"/><Relationship Id="rId278" Type="http://schemas.openxmlformats.org/officeDocument/2006/relationships/customXml" Target="../ink/ink223.xml"/><Relationship Id="rId303" Type="http://schemas.openxmlformats.org/officeDocument/2006/relationships/image" Target="../media/image151.png"/><Relationship Id="rId42" Type="http://schemas.openxmlformats.org/officeDocument/2006/relationships/customXml" Target="../ink/ink105.xml"/><Relationship Id="rId84" Type="http://schemas.openxmlformats.org/officeDocument/2006/relationships/customXml" Target="../ink/ink126.xml"/><Relationship Id="rId138" Type="http://schemas.openxmlformats.org/officeDocument/2006/relationships/customXml" Target="../ink/ink153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241.xml"/><Relationship Id="rId95" Type="http://schemas.openxmlformats.org/officeDocument/2006/relationships/image" Target="../media/image47.png"/><Relationship Id="rId160" Type="http://schemas.openxmlformats.org/officeDocument/2006/relationships/customXml" Target="../ink/ink164.xml"/><Relationship Id="rId216" Type="http://schemas.openxmlformats.org/officeDocument/2006/relationships/customXml" Target="../ink/ink192.xml"/><Relationship Id="rId258" Type="http://schemas.openxmlformats.org/officeDocument/2006/relationships/customXml" Target="../ink/ink213.xml"/><Relationship Id="rId22" Type="http://schemas.openxmlformats.org/officeDocument/2006/relationships/customXml" Target="../ink/ink95.xml"/><Relationship Id="rId64" Type="http://schemas.openxmlformats.org/officeDocument/2006/relationships/customXml" Target="../ink/ink116.xml"/><Relationship Id="rId118" Type="http://schemas.openxmlformats.org/officeDocument/2006/relationships/customXml" Target="../ink/ink143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224.xml"/><Relationship Id="rId336" Type="http://schemas.openxmlformats.org/officeDocument/2006/relationships/customXml" Target="../ink/ink252.xml"/><Relationship Id="rId75" Type="http://schemas.openxmlformats.org/officeDocument/2006/relationships/image" Target="../media/image37.png"/><Relationship Id="rId140" Type="http://schemas.openxmlformats.org/officeDocument/2006/relationships/customXml" Target="../ink/ink154.xml"/><Relationship Id="rId182" Type="http://schemas.openxmlformats.org/officeDocument/2006/relationships/customXml" Target="../ink/ink175.xml"/><Relationship Id="rId6" Type="http://schemas.openxmlformats.org/officeDocument/2006/relationships/customXml" Target="../ink/ink87.xml"/><Relationship Id="rId238" Type="http://schemas.openxmlformats.org/officeDocument/2006/relationships/customXml" Target="../ink/ink203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106.xml"/><Relationship Id="rId86" Type="http://schemas.openxmlformats.org/officeDocument/2006/relationships/customXml" Target="../ink/ink127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214.xml"/><Relationship Id="rId316" Type="http://schemas.openxmlformats.org/officeDocument/2006/relationships/customXml" Target="../ink/ink242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144.xml"/><Relationship Id="rId162" Type="http://schemas.openxmlformats.org/officeDocument/2006/relationships/customXml" Target="../ink/ink165.xml"/><Relationship Id="rId218" Type="http://schemas.openxmlformats.org/officeDocument/2006/relationships/customXml" Target="../ink/ink193.xml"/><Relationship Id="rId271" Type="http://schemas.openxmlformats.org/officeDocument/2006/relationships/image" Target="../media/image135.png"/><Relationship Id="rId24" Type="http://schemas.openxmlformats.org/officeDocument/2006/relationships/customXml" Target="../ink/ink96.xml"/><Relationship Id="rId66" Type="http://schemas.openxmlformats.org/officeDocument/2006/relationships/customXml" Target="../ink/ink117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8.png"/><Relationship Id="rId299" Type="http://schemas.openxmlformats.org/officeDocument/2006/relationships/image" Target="../media/image319.png"/><Relationship Id="rId21" Type="http://schemas.openxmlformats.org/officeDocument/2006/relationships/image" Target="../media/image180.png"/><Relationship Id="rId63" Type="http://schemas.openxmlformats.org/officeDocument/2006/relationships/image" Target="../media/image201.png"/><Relationship Id="rId159" Type="http://schemas.openxmlformats.org/officeDocument/2006/relationships/image" Target="../media/image249.png"/><Relationship Id="rId170" Type="http://schemas.openxmlformats.org/officeDocument/2006/relationships/customXml" Target="../ink/ink339.xml"/><Relationship Id="rId226" Type="http://schemas.openxmlformats.org/officeDocument/2006/relationships/customXml" Target="../ink/ink367.xml"/><Relationship Id="rId268" Type="http://schemas.openxmlformats.org/officeDocument/2006/relationships/customXml" Target="../ink/ink388.xml"/><Relationship Id="rId32" Type="http://schemas.openxmlformats.org/officeDocument/2006/relationships/customXml" Target="../ink/ink270.xml"/><Relationship Id="rId74" Type="http://schemas.openxmlformats.org/officeDocument/2006/relationships/customXml" Target="../ink/ink291.xml"/><Relationship Id="rId128" Type="http://schemas.openxmlformats.org/officeDocument/2006/relationships/customXml" Target="../ink/ink318.xml"/><Relationship Id="rId5" Type="http://schemas.openxmlformats.org/officeDocument/2006/relationships/image" Target="../media/image172.png"/><Relationship Id="rId181" Type="http://schemas.openxmlformats.org/officeDocument/2006/relationships/image" Target="../media/image260.png"/><Relationship Id="rId237" Type="http://schemas.openxmlformats.org/officeDocument/2006/relationships/image" Target="../media/image288.png"/><Relationship Id="rId279" Type="http://schemas.openxmlformats.org/officeDocument/2006/relationships/image" Target="../media/image309.png"/><Relationship Id="rId43" Type="http://schemas.openxmlformats.org/officeDocument/2006/relationships/image" Target="../media/image191.png"/><Relationship Id="rId139" Type="http://schemas.openxmlformats.org/officeDocument/2006/relationships/image" Target="../media/image239.png"/><Relationship Id="rId290" Type="http://schemas.openxmlformats.org/officeDocument/2006/relationships/customXml" Target="../ink/ink399.xml"/><Relationship Id="rId85" Type="http://schemas.openxmlformats.org/officeDocument/2006/relationships/image" Target="../media/image212.png"/><Relationship Id="rId150" Type="http://schemas.openxmlformats.org/officeDocument/2006/relationships/customXml" Target="../ink/ink329.xml"/><Relationship Id="rId192" Type="http://schemas.openxmlformats.org/officeDocument/2006/relationships/customXml" Target="../ink/ink350.xml"/><Relationship Id="rId206" Type="http://schemas.openxmlformats.org/officeDocument/2006/relationships/customXml" Target="../ink/ink357.xml"/><Relationship Id="rId248" Type="http://schemas.openxmlformats.org/officeDocument/2006/relationships/customXml" Target="../ink/ink378.xml"/><Relationship Id="rId12" Type="http://schemas.openxmlformats.org/officeDocument/2006/relationships/customXml" Target="../ink/ink260.xml"/><Relationship Id="rId108" Type="http://schemas.openxmlformats.org/officeDocument/2006/relationships/customXml" Target="../ink/ink308.xml"/><Relationship Id="rId54" Type="http://schemas.openxmlformats.org/officeDocument/2006/relationships/customXml" Target="../ink/ink281.xml"/><Relationship Id="rId75" Type="http://schemas.openxmlformats.org/officeDocument/2006/relationships/image" Target="../media/image207.png"/><Relationship Id="rId96" Type="http://schemas.openxmlformats.org/officeDocument/2006/relationships/customXml" Target="../ink/ink302.xml"/><Relationship Id="rId140" Type="http://schemas.openxmlformats.org/officeDocument/2006/relationships/customXml" Target="../ink/ink324.xml"/><Relationship Id="rId161" Type="http://schemas.openxmlformats.org/officeDocument/2006/relationships/image" Target="../media/image250.png"/><Relationship Id="rId182" Type="http://schemas.openxmlformats.org/officeDocument/2006/relationships/customXml" Target="../ink/ink345.xml"/><Relationship Id="rId217" Type="http://schemas.openxmlformats.org/officeDocument/2006/relationships/image" Target="../media/image278.png"/><Relationship Id="rId6" Type="http://schemas.openxmlformats.org/officeDocument/2006/relationships/customXml" Target="../ink/ink257.xml"/><Relationship Id="rId238" Type="http://schemas.openxmlformats.org/officeDocument/2006/relationships/customXml" Target="../ink/ink373.xml"/><Relationship Id="rId259" Type="http://schemas.openxmlformats.org/officeDocument/2006/relationships/image" Target="../media/image299.png"/><Relationship Id="rId23" Type="http://schemas.openxmlformats.org/officeDocument/2006/relationships/image" Target="../media/image181.png"/><Relationship Id="rId119" Type="http://schemas.openxmlformats.org/officeDocument/2006/relationships/image" Target="../media/image229.png"/><Relationship Id="rId270" Type="http://schemas.openxmlformats.org/officeDocument/2006/relationships/customXml" Target="../ink/ink389.xml"/><Relationship Id="rId291" Type="http://schemas.openxmlformats.org/officeDocument/2006/relationships/image" Target="../media/image315.png"/><Relationship Id="rId44" Type="http://schemas.openxmlformats.org/officeDocument/2006/relationships/customXml" Target="../ink/ink276.xml"/><Relationship Id="rId65" Type="http://schemas.openxmlformats.org/officeDocument/2006/relationships/image" Target="../media/image202.png"/><Relationship Id="rId86" Type="http://schemas.openxmlformats.org/officeDocument/2006/relationships/customXml" Target="../ink/ink297.xml"/><Relationship Id="rId130" Type="http://schemas.openxmlformats.org/officeDocument/2006/relationships/customXml" Target="../ink/ink319.xml"/><Relationship Id="rId151" Type="http://schemas.openxmlformats.org/officeDocument/2006/relationships/image" Target="../media/image245.png"/><Relationship Id="rId172" Type="http://schemas.openxmlformats.org/officeDocument/2006/relationships/customXml" Target="../ink/ink340.xml"/><Relationship Id="rId193" Type="http://schemas.openxmlformats.org/officeDocument/2006/relationships/image" Target="../media/image266.png"/><Relationship Id="rId207" Type="http://schemas.openxmlformats.org/officeDocument/2006/relationships/image" Target="../media/image273.png"/><Relationship Id="rId228" Type="http://schemas.openxmlformats.org/officeDocument/2006/relationships/customXml" Target="../ink/ink368.xml"/><Relationship Id="rId249" Type="http://schemas.openxmlformats.org/officeDocument/2006/relationships/image" Target="../media/image294.png"/><Relationship Id="rId13" Type="http://schemas.openxmlformats.org/officeDocument/2006/relationships/image" Target="../media/image176.png"/><Relationship Id="rId109" Type="http://schemas.openxmlformats.org/officeDocument/2006/relationships/image" Target="../media/image224.png"/><Relationship Id="rId260" Type="http://schemas.openxmlformats.org/officeDocument/2006/relationships/customXml" Target="../ink/ink384.xml"/><Relationship Id="rId281" Type="http://schemas.openxmlformats.org/officeDocument/2006/relationships/image" Target="../media/image310.png"/><Relationship Id="rId34" Type="http://schemas.openxmlformats.org/officeDocument/2006/relationships/customXml" Target="../ink/ink271.xml"/><Relationship Id="rId55" Type="http://schemas.openxmlformats.org/officeDocument/2006/relationships/image" Target="../media/image197.png"/><Relationship Id="rId76" Type="http://schemas.openxmlformats.org/officeDocument/2006/relationships/customXml" Target="../ink/ink292.xml"/><Relationship Id="rId97" Type="http://schemas.openxmlformats.org/officeDocument/2006/relationships/image" Target="../media/image218.png"/><Relationship Id="rId120" Type="http://schemas.openxmlformats.org/officeDocument/2006/relationships/customXml" Target="../ink/ink314.xml"/><Relationship Id="rId141" Type="http://schemas.openxmlformats.org/officeDocument/2006/relationships/image" Target="../media/image240.png"/><Relationship Id="rId7" Type="http://schemas.openxmlformats.org/officeDocument/2006/relationships/image" Target="../media/image173.png"/><Relationship Id="rId162" Type="http://schemas.openxmlformats.org/officeDocument/2006/relationships/customXml" Target="../ink/ink335.xml"/><Relationship Id="rId183" Type="http://schemas.openxmlformats.org/officeDocument/2006/relationships/image" Target="../media/image261.png"/><Relationship Id="rId218" Type="http://schemas.openxmlformats.org/officeDocument/2006/relationships/customXml" Target="../ink/ink363.xml"/><Relationship Id="rId239" Type="http://schemas.openxmlformats.org/officeDocument/2006/relationships/image" Target="../media/image289.png"/><Relationship Id="rId250" Type="http://schemas.openxmlformats.org/officeDocument/2006/relationships/customXml" Target="../ink/ink379.xml"/><Relationship Id="rId271" Type="http://schemas.openxmlformats.org/officeDocument/2006/relationships/image" Target="../media/image305.png"/><Relationship Id="rId292" Type="http://schemas.openxmlformats.org/officeDocument/2006/relationships/customXml" Target="../ink/ink400.xml"/><Relationship Id="rId24" Type="http://schemas.openxmlformats.org/officeDocument/2006/relationships/customXml" Target="../ink/ink266.xml"/><Relationship Id="rId45" Type="http://schemas.openxmlformats.org/officeDocument/2006/relationships/image" Target="../media/image192.png"/><Relationship Id="rId66" Type="http://schemas.openxmlformats.org/officeDocument/2006/relationships/customXml" Target="../ink/ink287.xml"/><Relationship Id="rId87" Type="http://schemas.openxmlformats.org/officeDocument/2006/relationships/image" Target="../media/image213.png"/><Relationship Id="rId110" Type="http://schemas.openxmlformats.org/officeDocument/2006/relationships/customXml" Target="../ink/ink309.xml"/><Relationship Id="rId131" Type="http://schemas.openxmlformats.org/officeDocument/2006/relationships/image" Target="../media/image235.png"/><Relationship Id="rId152" Type="http://schemas.openxmlformats.org/officeDocument/2006/relationships/customXml" Target="../ink/ink330.xml"/><Relationship Id="rId173" Type="http://schemas.openxmlformats.org/officeDocument/2006/relationships/image" Target="../media/image256.png"/><Relationship Id="rId194" Type="http://schemas.openxmlformats.org/officeDocument/2006/relationships/customXml" Target="../ink/ink351.xml"/><Relationship Id="rId208" Type="http://schemas.openxmlformats.org/officeDocument/2006/relationships/customXml" Target="../ink/ink358.xml"/><Relationship Id="rId229" Type="http://schemas.openxmlformats.org/officeDocument/2006/relationships/image" Target="../media/image284.png"/><Relationship Id="rId240" Type="http://schemas.openxmlformats.org/officeDocument/2006/relationships/customXml" Target="../ink/ink374.xml"/><Relationship Id="rId261" Type="http://schemas.openxmlformats.org/officeDocument/2006/relationships/image" Target="../media/image300.png"/><Relationship Id="rId14" Type="http://schemas.openxmlformats.org/officeDocument/2006/relationships/customXml" Target="../ink/ink261.xml"/><Relationship Id="rId35" Type="http://schemas.openxmlformats.org/officeDocument/2006/relationships/image" Target="../media/image187.png"/><Relationship Id="rId56" Type="http://schemas.openxmlformats.org/officeDocument/2006/relationships/customXml" Target="../ink/ink282.xml"/><Relationship Id="rId77" Type="http://schemas.openxmlformats.org/officeDocument/2006/relationships/image" Target="../media/image208.png"/><Relationship Id="rId100" Type="http://schemas.openxmlformats.org/officeDocument/2006/relationships/customXml" Target="../ink/ink304.xml"/><Relationship Id="rId282" Type="http://schemas.openxmlformats.org/officeDocument/2006/relationships/customXml" Target="../ink/ink395.xml"/><Relationship Id="rId8" Type="http://schemas.openxmlformats.org/officeDocument/2006/relationships/customXml" Target="../ink/ink258.xml"/><Relationship Id="rId98" Type="http://schemas.openxmlformats.org/officeDocument/2006/relationships/customXml" Target="../ink/ink303.xml"/><Relationship Id="rId121" Type="http://schemas.openxmlformats.org/officeDocument/2006/relationships/image" Target="../media/image230.png"/><Relationship Id="rId142" Type="http://schemas.openxmlformats.org/officeDocument/2006/relationships/customXml" Target="../ink/ink325.xml"/><Relationship Id="rId163" Type="http://schemas.openxmlformats.org/officeDocument/2006/relationships/image" Target="../media/image251.png"/><Relationship Id="rId184" Type="http://schemas.openxmlformats.org/officeDocument/2006/relationships/customXml" Target="../ink/ink346.xml"/><Relationship Id="rId219" Type="http://schemas.openxmlformats.org/officeDocument/2006/relationships/image" Target="../media/image279.png"/><Relationship Id="rId230" Type="http://schemas.openxmlformats.org/officeDocument/2006/relationships/customXml" Target="../ink/ink369.xml"/><Relationship Id="rId251" Type="http://schemas.openxmlformats.org/officeDocument/2006/relationships/image" Target="../media/image295.png"/><Relationship Id="rId25" Type="http://schemas.openxmlformats.org/officeDocument/2006/relationships/image" Target="../media/image182.png"/><Relationship Id="rId46" Type="http://schemas.openxmlformats.org/officeDocument/2006/relationships/customXml" Target="../ink/ink277.xml"/><Relationship Id="rId67" Type="http://schemas.openxmlformats.org/officeDocument/2006/relationships/image" Target="../media/image203.png"/><Relationship Id="rId272" Type="http://schemas.openxmlformats.org/officeDocument/2006/relationships/customXml" Target="../ink/ink390.xml"/><Relationship Id="rId293" Type="http://schemas.openxmlformats.org/officeDocument/2006/relationships/image" Target="../media/image316.png"/><Relationship Id="rId88" Type="http://schemas.openxmlformats.org/officeDocument/2006/relationships/customXml" Target="../ink/ink298.xml"/><Relationship Id="rId111" Type="http://schemas.openxmlformats.org/officeDocument/2006/relationships/image" Target="../media/image225.png"/><Relationship Id="rId132" Type="http://schemas.openxmlformats.org/officeDocument/2006/relationships/customXml" Target="../ink/ink320.xml"/><Relationship Id="rId153" Type="http://schemas.openxmlformats.org/officeDocument/2006/relationships/image" Target="../media/image246.png"/><Relationship Id="rId174" Type="http://schemas.openxmlformats.org/officeDocument/2006/relationships/customXml" Target="../ink/ink341.xml"/><Relationship Id="rId195" Type="http://schemas.openxmlformats.org/officeDocument/2006/relationships/image" Target="../media/image267.png"/><Relationship Id="rId209" Type="http://schemas.openxmlformats.org/officeDocument/2006/relationships/image" Target="../media/image274.png"/><Relationship Id="rId220" Type="http://schemas.openxmlformats.org/officeDocument/2006/relationships/customXml" Target="../ink/ink364.xml"/><Relationship Id="rId241" Type="http://schemas.openxmlformats.org/officeDocument/2006/relationships/image" Target="../media/image290.png"/><Relationship Id="rId15" Type="http://schemas.openxmlformats.org/officeDocument/2006/relationships/image" Target="../media/image177.png"/><Relationship Id="rId36" Type="http://schemas.openxmlformats.org/officeDocument/2006/relationships/customXml" Target="../ink/ink272.xml"/><Relationship Id="rId57" Type="http://schemas.openxmlformats.org/officeDocument/2006/relationships/image" Target="../media/image198.png"/><Relationship Id="rId262" Type="http://schemas.openxmlformats.org/officeDocument/2006/relationships/customXml" Target="../ink/ink385.xml"/><Relationship Id="rId283" Type="http://schemas.openxmlformats.org/officeDocument/2006/relationships/image" Target="../media/image311.png"/><Relationship Id="rId78" Type="http://schemas.openxmlformats.org/officeDocument/2006/relationships/customXml" Target="../ink/ink293.xml"/><Relationship Id="rId99" Type="http://schemas.openxmlformats.org/officeDocument/2006/relationships/image" Target="../media/image219.png"/><Relationship Id="rId101" Type="http://schemas.openxmlformats.org/officeDocument/2006/relationships/image" Target="../media/image220.png"/><Relationship Id="rId122" Type="http://schemas.openxmlformats.org/officeDocument/2006/relationships/customXml" Target="../ink/ink315.xml"/><Relationship Id="rId143" Type="http://schemas.openxmlformats.org/officeDocument/2006/relationships/image" Target="../media/image241.png"/><Relationship Id="rId164" Type="http://schemas.openxmlformats.org/officeDocument/2006/relationships/customXml" Target="../ink/ink336.xml"/><Relationship Id="rId185" Type="http://schemas.openxmlformats.org/officeDocument/2006/relationships/image" Target="../media/image262.png"/><Relationship Id="rId9" Type="http://schemas.openxmlformats.org/officeDocument/2006/relationships/image" Target="../media/image174.png"/><Relationship Id="rId210" Type="http://schemas.openxmlformats.org/officeDocument/2006/relationships/customXml" Target="../ink/ink359.xml"/><Relationship Id="rId26" Type="http://schemas.openxmlformats.org/officeDocument/2006/relationships/customXml" Target="../ink/ink267.xml"/><Relationship Id="rId231" Type="http://schemas.openxmlformats.org/officeDocument/2006/relationships/image" Target="../media/image285.png"/><Relationship Id="rId252" Type="http://schemas.openxmlformats.org/officeDocument/2006/relationships/customXml" Target="../ink/ink380.xml"/><Relationship Id="rId273" Type="http://schemas.openxmlformats.org/officeDocument/2006/relationships/image" Target="../media/image306.png"/><Relationship Id="rId294" Type="http://schemas.openxmlformats.org/officeDocument/2006/relationships/customXml" Target="../ink/ink401.xml"/><Relationship Id="rId47" Type="http://schemas.openxmlformats.org/officeDocument/2006/relationships/image" Target="../media/image193.png"/><Relationship Id="rId68" Type="http://schemas.openxmlformats.org/officeDocument/2006/relationships/customXml" Target="../ink/ink288.xml"/><Relationship Id="rId89" Type="http://schemas.openxmlformats.org/officeDocument/2006/relationships/image" Target="../media/image214.png"/><Relationship Id="rId112" Type="http://schemas.openxmlformats.org/officeDocument/2006/relationships/customXml" Target="../ink/ink310.xml"/><Relationship Id="rId133" Type="http://schemas.openxmlformats.org/officeDocument/2006/relationships/image" Target="../media/image236.png"/><Relationship Id="rId154" Type="http://schemas.openxmlformats.org/officeDocument/2006/relationships/customXml" Target="../ink/ink331.xml"/><Relationship Id="rId175" Type="http://schemas.openxmlformats.org/officeDocument/2006/relationships/image" Target="../media/image257.png"/><Relationship Id="rId196" Type="http://schemas.openxmlformats.org/officeDocument/2006/relationships/customXml" Target="../ink/ink352.xml"/><Relationship Id="rId200" Type="http://schemas.openxmlformats.org/officeDocument/2006/relationships/customXml" Target="../ink/ink354.xml"/><Relationship Id="rId16" Type="http://schemas.openxmlformats.org/officeDocument/2006/relationships/customXml" Target="../ink/ink262.xml"/><Relationship Id="rId221" Type="http://schemas.openxmlformats.org/officeDocument/2006/relationships/image" Target="../media/image280.png"/><Relationship Id="rId242" Type="http://schemas.openxmlformats.org/officeDocument/2006/relationships/customXml" Target="../ink/ink375.xml"/><Relationship Id="rId263" Type="http://schemas.openxmlformats.org/officeDocument/2006/relationships/image" Target="../media/image301.png"/><Relationship Id="rId284" Type="http://schemas.openxmlformats.org/officeDocument/2006/relationships/customXml" Target="../ink/ink396.xml"/><Relationship Id="rId37" Type="http://schemas.openxmlformats.org/officeDocument/2006/relationships/image" Target="../media/image188.png"/><Relationship Id="rId58" Type="http://schemas.openxmlformats.org/officeDocument/2006/relationships/customXml" Target="../ink/ink283.xml"/><Relationship Id="rId79" Type="http://schemas.openxmlformats.org/officeDocument/2006/relationships/image" Target="../media/image209.png"/><Relationship Id="rId102" Type="http://schemas.openxmlformats.org/officeDocument/2006/relationships/customXml" Target="../ink/ink305.xml"/><Relationship Id="rId123" Type="http://schemas.openxmlformats.org/officeDocument/2006/relationships/image" Target="../media/image231.png"/><Relationship Id="rId144" Type="http://schemas.openxmlformats.org/officeDocument/2006/relationships/customXml" Target="../ink/ink326.xml"/><Relationship Id="rId90" Type="http://schemas.openxmlformats.org/officeDocument/2006/relationships/customXml" Target="../ink/ink299.xml"/><Relationship Id="rId165" Type="http://schemas.openxmlformats.org/officeDocument/2006/relationships/image" Target="../media/image252.png"/><Relationship Id="rId186" Type="http://schemas.openxmlformats.org/officeDocument/2006/relationships/customXml" Target="../ink/ink347.xml"/><Relationship Id="rId211" Type="http://schemas.openxmlformats.org/officeDocument/2006/relationships/image" Target="../media/image275.png"/><Relationship Id="rId232" Type="http://schemas.openxmlformats.org/officeDocument/2006/relationships/customXml" Target="../ink/ink370.xml"/><Relationship Id="rId253" Type="http://schemas.openxmlformats.org/officeDocument/2006/relationships/image" Target="../media/image296.png"/><Relationship Id="rId274" Type="http://schemas.openxmlformats.org/officeDocument/2006/relationships/customXml" Target="../ink/ink391.xml"/><Relationship Id="rId295" Type="http://schemas.openxmlformats.org/officeDocument/2006/relationships/image" Target="../media/image317.png"/><Relationship Id="rId27" Type="http://schemas.openxmlformats.org/officeDocument/2006/relationships/image" Target="../media/image183.png"/><Relationship Id="rId48" Type="http://schemas.openxmlformats.org/officeDocument/2006/relationships/customXml" Target="../ink/ink278.xml"/><Relationship Id="rId69" Type="http://schemas.openxmlformats.org/officeDocument/2006/relationships/image" Target="../media/image204.png"/><Relationship Id="rId113" Type="http://schemas.openxmlformats.org/officeDocument/2006/relationships/image" Target="../media/image226.png"/><Relationship Id="rId134" Type="http://schemas.openxmlformats.org/officeDocument/2006/relationships/customXml" Target="../ink/ink321.xml"/><Relationship Id="rId80" Type="http://schemas.openxmlformats.org/officeDocument/2006/relationships/customXml" Target="../ink/ink294.xml"/><Relationship Id="rId155" Type="http://schemas.openxmlformats.org/officeDocument/2006/relationships/image" Target="../media/image247.png"/><Relationship Id="rId176" Type="http://schemas.openxmlformats.org/officeDocument/2006/relationships/customXml" Target="../ink/ink342.xml"/><Relationship Id="rId197" Type="http://schemas.openxmlformats.org/officeDocument/2006/relationships/image" Target="../media/image268.png"/><Relationship Id="rId201" Type="http://schemas.openxmlformats.org/officeDocument/2006/relationships/image" Target="../media/image270.png"/><Relationship Id="rId222" Type="http://schemas.openxmlformats.org/officeDocument/2006/relationships/customXml" Target="../ink/ink365.xml"/><Relationship Id="rId243" Type="http://schemas.openxmlformats.org/officeDocument/2006/relationships/image" Target="../media/image291.png"/><Relationship Id="rId264" Type="http://schemas.openxmlformats.org/officeDocument/2006/relationships/customXml" Target="../ink/ink386.xml"/><Relationship Id="rId285" Type="http://schemas.openxmlformats.org/officeDocument/2006/relationships/image" Target="../media/image312.png"/><Relationship Id="rId17" Type="http://schemas.openxmlformats.org/officeDocument/2006/relationships/image" Target="../media/image178.png"/><Relationship Id="rId38" Type="http://schemas.openxmlformats.org/officeDocument/2006/relationships/customXml" Target="../ink/ink273.xml"/><Relationship Id="rId59" Type="http://schemas.openxmlformats.org/officeDocument/2006/relationships/image" Target="../media/image199.png"/><Relationship Id="rId103" Type="http://schemas.openxmlformats.org/officeDocument/2006/relationships/image" Target="../media/image221.png"/><Relationship Id="rId124" Type="http://schemas.openxmlformats.org/officeDocument/2006/relationships/customXml" Target="../ink/ink316.xml"/><Relationship Id="rId70" Type="http://schemas.openxmlformats.org/officeDocument/2006/relationships/customXml" Target="../ink/ink289.xml"/><Relationship Id="rId91" Type="http://schemas.openxmlformats.org/officeDocument/2006/relationships/image" Target="../media/image215.png"/><Relationship Id="rId145" Type="http://schemas.openxmlformats.org/officeDocument/2006/relationships/image" Target="../media/image242.png"/><Relationship Id="rId166" Type="http://schemas.openxmlformats.org/officeDocument/2006/relationships/customXml" Target="../ink/ink337.xml"/><Relationship Id="rId187" Type="http://schemas.openxmlformats.org/officeDocument/2006/relationships/image" Target="../media/image26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60.xml"/><Relationship Id="rId233" Type="http://schemas.openxmlformats.org/officeDocument/2006/relationships/image" Target="../media/image286.png"/><Relationship Id="rId254" Type="http://schemas.openxmlformats.org/officeDocument/2006/relationships/customXml" Target="../ink/ink381.xml"/><Relationship Id="rId28" Type="http://schemas.openxmlformats.org/officeDocument/2006/relationships/customXml" Target="../ink/ink268.xml"/><Relationship Id="rId49" Type="http://schemas.openxmlformats.org/officeDocument/2006/relationships/image" Target="../media/image194.png"/><Relationship Id="rId114" Type="http://schemas.openxmlformats.org/officeDocument/2006/relationships/customXml" Target="../ink/ink311.xml"/><Relationship Id="rId275" Type="http://schemas.openxmlformats.org/officeDocument/2006/relationships/image" Target="../media/image307.png"/><Relationship Id="rId296" Type="http://schemas.openxmlformats.org/officeDocument/2006/relationships/customXml" Target="../ink/ink402.xml"/><Relationship Id="rId60" Type="http://schemas.openxmlformats.org/officeDocument/2006/relationships/customXml" Target="../ink/ink284.xml"/><Relationship Id="rId81" Type="http://schemas.openxmlformats.org/officeDocument/2006/relationships/image" Target="../media/image210.png"/><Relationship Id="rId135" Type="http://schemas.openxmlformats.org/officeDocument/2006/relationships/image" Target="../media/image237.png"/><Relationship Id="rId156" Type="http://schemas.openxmlformats.org/officeDocument/2006/relationships/customXml" Target="../ink/ink332.xml"/><Relationship Id="rId177" Type="http://schemas.openxmlformats.org/officeDocument/2006/relationships/image" Target="../media/image258.png"/><Relationship Id="rId198" Type="http://schemas.openxmlformats.org/officeDocument/2006/relationships/customXml" Target="../ink/ink353.xml"/><Relationship Id="rId202" Type="http://schemas.openxmlformats.org/officeDocument/2006/relationships/customXml" Target="../ink/ink355.xml"/><Relationship Id="rId223" Type="http://schemas.openxmlformats.org/officeDocument/2006/relationships/image" Target="../media/image281.png"/><Relationship Id="rId244" Type="http://schemas.openxmlformats.org/officeDocument/2006/relationships/customXml" Target="../ink/ink376.xml"/><Relationship Id="rId18" Type="http://schemas.openxmlformats.org/officeDocument/2006/relationships/customXml" Target="../ink/ink263.xml"/><Relationship Id="rId39" Type="http://schemas.openxmlformats.org/officeDocument/2006/relationships/image" Target="../media/image189.png"/><Relationship Id="rId265" Type="http://schemas.openxmlformats.org/officeDocument/2006/relationships/image" Target="../media/image302.png"/><Relationship Id="rId286" Type="http://schemas.openxmlformats.org/officeDocument/2006/relationships/customXml" Target="../ink/ink397.xml"/><Relationship Id="rId50" Type="http://schemas.openxmlformats.org/officeDocument/2006/relationships/customXml" Target="../ink/ink279.xml"/><Relationship Id="rId104" Type="http://schemas.openxmlformats.org/officeDocument/2006/relationships/customXml" Target="../ink/ink306.xml"/><Relationship Id="rId125" Type="http://schemas.openxmlformats.org/officeDocument/2006/relationships/image" Target="../media/image232.png"/><Relationship Id="rId146" Type="http://schemas.openxmlformats.org/officeDocument/2006/relationships/customXml" Target="../ink/ink327.xml"/><Relationship Id="rId167" Type="http://schemas.openxmlformats.org/officeDocument/2006/relationships/image" Target="../media/image253.png"/><Relationship Id="rId188" Type="http://schemas.openxmlformats.org/officeDocument/2006/relationships/customXml" Target="../ink/ink348.xml"/><Relationship Id="rId71" Type="http://schemas.openxmlformats.org/officeDocument/2006/relationships/image" Target="../media/image205.png"/><Relationship Id="rId92" Type="http://schemas.openxmlformats.org/officeDocument/2006/relationships/customXml" Target="../ink/ink300.xml"/><Relationship Id="rId213" Type="http://schemas.openxmlformats.org/officeDocument/2006/relationships/image" Target="../media/image276.png"/><Relationship Id="rId234" Type="http://schemas.openxmlformats.org/officeDocument/2006/relationships/customXml" Target="../ink/ink371.xml"/><Relationship Id="rId2" Type="http://schemas.openxmlformats.org/officeDocument/2006/relationships/customXml" Target="../ink/ink255.xml"/><Relationship Id="rId29" Type="http://schemas.openxmlformats.org/officeDocument/2006/relationships/image" Target="../media/image184.png"/><Relationship Id="rId255" Type="http://schemas.openxmlformats.org/officeDocument/2006/relationships/image" Target="../media/image297.png"/><Relationship Id="rId276" Type="http://schemas.openxmlformats.org/officeDocument/2006/relationships/customXml" Target="../ink/ink392.xml"/><Relationship Id="rId297" Type="http://schemas.openxmlformats.org/officeDocument/2006/relationships/image" Target="../media/image318.png"/><Relationship Id="rId40" Type="http://schemas.openxmlformats.org/officeDocument/2006/relationships/customXml" Target="../ink/ink274.xml"/><Relationship Id="rId115" Type="http://schemas.openxmlformats.org/officeDocument/2006/relationships/image" Target="../media/image227.png"/><Relationship Id="rId136" Type="http://schemas.openxmlformats.org/officeDocument/2006/relationships/customXml" Target="../ink/ink322.xml"/><Relationship Id="rId157" Type="http://schemas.openxmlformats.org/officeDocument/2006/relationships/image" Target="../media/image248.png"/><Relationship Id="rId178" Type="http://schemas.openxmlformats.org/officeDocument/2006/relationships/customXml" Target="../ink/ink343.xml"/><Relationship Id="rId61" Type="http://schemas.openxmlformats.org/officeDocument/2006/relationships/image" Target="../media/image200.png"/><Relationship Id="rId82" Type="http://schemas.openxmlformats.org/officeDocument/2006/relationships/customXml" Target="../ink/ink295.xml"/><Relationship Id="rId199" Type="http://schemas.openxmlformats.org/officeDocument/2006/relationships/image" Target="../media/image269.png"/><Relationship Id="rId203" Type="http://schemas.openxmlformats.org/officeDocument/2006/relationships/image" Target="../media/image271.png"/><Relationship Id="rId19" Type="http://schemas.openxmlformats.org/officeDocument/2006/relationships/image" Target="../media/image179.png"/><Relationship Id="rId224" Type="http://schemas.openxmlformats.org/officeDocument/2006/relationships/customXml" Target="../ink/ink366.xml"/><Relationship Id="rId245" Type="http://schemas.openxmlformats.org/officeDocument/2006/relationships/image" Target="../media/image292.png"/><Relationship Id="rId266" Type="http://schemas.openxmlformats.org/officeDocument/2006/relationships/customXml" Target="../ink/ink387.xml"/><Relationship Id="rId287" Type="http://schemas.openxmlformats.org/officeDocument/2006/relationships/image" Target="../media/image313.png"/><Relationship Id="rId30" Type="http://schemas.openxmlformats.org/officeDocument/2006/relationships/customXml" Target="../ink/ink269.xml"/><Relationship Id="rId105" Type="http://schemas.openxmlformats.org/officeDocument/2006/relationships/image" Target="../media/image222.png"/><Relationship Id="rId126" Type="http://schemas.openxmlformats.org/officeDocument/2006/relationships/customXml" Target="../ink/ink317.xml"/><Relationship Id="rId147" Type="http://schemas.openxmlformats.org/officeDocument/2006/relationships/image" Target="../media/image243.png"/><Relationship Id="rId168" Type="http://schemas.openxmlformats.org/officeDocument/2006/relationships/customXml" Target="../ink/ink338.xml"/><Relationship Id="rId51" Type="http://schemas.openxmlformats.org/officeDocument/2006/relationships/image" Target="../media/image195.png"/><Relationship Id="rId72" Type="http://schemas.openxmlformats.org/officeDocument/2006/relationships/customXml" Target="../ink/ink290.xml"/><Relationship Id="rId93" Type="http://schemas.openxmlformats.org/officeDocument/2006/relationships/image" Target="../media/image216.png"/><Relationship Id="rId189" Type="http://schemas.openxmlformats.org/officeDocument/2006/relationships/image" Target="../media/image264.png"/><Relationship Id="rId3" Type="http://schemas.openxmlformats.org/officeDocument/2006/relationships/image" Target="../media/image171.png"/><Relationship Id="rId214" Type="http://schemas.openxmlformats.org/officeDocument/2006/relationships/customXml" Target="../ink/ink361.xml"/><Relationship Id="rId235" Type="http://schemas.openxmlformats.org/officeDocument/2006/relationships/image" Target="../media/image287.png"/><Relationship Id="rId256" Type="http://schemas.openxmlformats.org/officeDocument/2006/relationships/customXml" Target="../ink/ink382.xml"/><Relationship Id="rId277" Type="http://schemas.openxmlformats.org/officeDocument/2006/relationships/image" Target="../media/image308.png"/><Relationship Id="rId298" Type="http://schemas.openxmlformats.org/officeDocument/2006/relationships/customXml" Target="../ink/ink403.xml"/><Relationship Id="rId116" Type="http://schemas.openxmlformats.org/officeDocument/2006/relationships/customXml" Target="../ink/ink312.xml"/><Relationship Id="rId137" Type="http://schemas.openxmlformats.org/officeDocument/2006/relationships/image" Target="../media/image238.png"/><Relationship Id="rId158" Type="http://schemas.openxmlformats.org/officeDocument/2006/relationships/customXml" Target="../ink/ink333.xml"/><Relationship Id="rId20" Type="http://schemas.openxmlformats.org/officeDocument/2006/relationships/customXml" Target="../ink/ink264.xml"/><Relationship Id="rId41" Type="http://schemas.openxmlformats.org/officeDocument/2006/relationships/image" Target="../media/image190.png"/><Relationship Id="rId62" Type="http://schemas.openxmlformats.org/officeDocument/2006/relationships/customXml" Target="../ink/ink285.xml"/><Relationship Id="rId83" Type="http://schemas.openxmlformats.org/officeDocument/2006/relationships/image" Target="../media/image211.png"/><Relationship Id="rId179" Type="http://schemas.openxmlformats.org/officeDocument/2006/relationships/image" Target="../media/image259.png"/><Relationship Id="rId190" Type="http://schemas.openxmlformats.org/officeDocument/2006/relationships/customXml" Target="../ink/ink349.xml"/><Relationship Id="rId204" Type="http://schemas.openxmlformats.org/officeDocument/2006/relationships/customXml" Target="../ink/ink356.xml"/><Relationship Id="rId225" Type="http://schemas.openxmlformats.org/officeDocument/2006/relationships/image" Target="../media/image282.png"/><Relationship Id="rId246" Type="http://schemas.openxmlformats.org/officeDocument/2006/relationships/customXml" Target="../ink/ink377.xml"/><Relationship Id="rId267" Type="http://schemas.openxmlformats.org/officeDocument/2006/relationships/image" Target="../media/image303.png"/><Relationship Id="rId288" Type="http://schemas.openxmlformats.org/officeDocument/2006/relationships/customXml" Target="../ink/ink398.xml"/><Relationship Id="rId106" Type="http://schemas.openxmlformats.org/officeDocument/2006/relationships/customXml" Target="../ink/ink307.xml"/><Relationship Id="rId127" Type="http://schemas.openxmlformats.org/officeDocument/2006/relationships/image" Target="../media/image233.png"/><Relationship Id="rId10" Type="http://schemas.openxmlformats.org/officeDocument/2006/relationships/customXml" Target="../ink/ink259.xml"/><Relationship Id="rId31" Type="http://schemas.openxmlformats.org/officeDocument/2006/relationships/image" Target="../media/image185.png"/><Relationship Id="rId52" Type="http://schemas.openxmlformats.org/officeDocument/2006/relationships/customXml" Target="../ink/ink280.xml"/><Relationship Id="rId73" Type="http://schemas.openxmlformats.org/officeDocument/2006/relationships/image" Target="../media/image206.png"/><Relationship Id="rId94" Type="http://schemas.openxmlformats.org/officeDocument/2006/relationships/customXml" Target="../ink/ink301.xml"/><Relationship Id="rId148" Type="http://schemas.openxmlformats.org/officeDocument/2006/relationships/customXml" Target="../ink/ink328.xml"/><Relationship Id="rId169" Type="http://schemas.openxmlformats.org/officeDocument/2006/relationships/image" Target="../media/image254.png"/><Relationship Id="rId4" Type="http://schemas.openxmlformats.org/officeDocument/2006/relationships/customXml" Target="../ink/ink256.xml"/><Relationship Id="rId180" Type="http://schemas.openxmlformats.org/officeDocument/2006/relationships/customXml" Target="../ink/ink344.xml"/><Relationship Id="rId215" Type="http://schemas.openxmlformats.org/officeDocument/2006/relationships/image" Target="../media/image277.png"/><Relationship Id="rId236" Type="http://schemas.openxmlformats.org/officeDocument/2006/relationships/customXml" Target="../ink/ink372.xml"/><Relationship Id="rId257" Type="http://schemas.openxmlformats.org/officeDocument/2006/relationships/image" Target="../media/image298.png"/><Relationship Id="rId278" Type="http://schemas.openxmlformats.org/officeDocument/2006/relationships/customXml" Target="../ink/ink393.xml"/><Relationship Id="rId42" Type="http://schemas.openxmlformats.org/officeDocument/2006/relationships/customXml" Target="../ink/ink275.xml"/><Relationship Id="rId84" Type="http://schemas.openxmlformats.org/officeDocument/2006/relationships/customXml" Target="../ink/ink296.xml"/><Relationship Id="rId138" Type="http://schemas.openxmlformats.org/officeDocument/2006/relationships/customXml" Target="../ink/ink323.xml"/><Relationship Id="rId191" Type="http://schemas.openxmlformats.org/officeDocument/2006/relationships/image" Target="../media/image265.png"/><Relationship Id="rId205" Type="http://schemas.openxmlformats.org/officeDocument/2006/relationships/image" Target="../media/image272.png"/><Relationship Id="rId247" Type="http://schemas.openxmlformats.org/officeDocument/2006/relationships/image" Target="../media/image293.png"/><Relationship Id="rId107" Type="http://schemas.openxmlformats.org/officeDocument/2006/relationships/image" Target="../media/image223.png"/><Relationship Id="rId289" Type="http://schemas.openxmlformats.org/officeDocument/2006/relationships/image" Target="../media/image314.png"/><Relationship Id="rId11" Type="http://schemas.openxmlformats.org/officeDocument/2006/relationships/image" Target="../media/image175.png"/><Relationship Id="rId53" Type="http://schemas.openxmlformats.org/officeDocument/2006/relationships/image" Target="../media/image196.png"/><Relationship Id="rId149" Type="http://schemas.openxmlformats.org/officeDocument/2006/relationships/image" Target="../media/image244.png"/><Relationship Id="rId95" Type="http://schemas.openxmlformats.org/officeDocument/2006/relationships/image" Target="../media/image217.png"/><Relationship Id="rId160" Type="http://schemas.openxmlformats.org/officeDocument/2006/relationships/customXml" Target="../ink/ink334.xml"/><Relationship Id="rId216" Type="http://schemas.openxmlformats.org/officeDocument/2006/relationships/customXml" Target="../ink/ink362.xml"/><Relationship Id="rId258" Type="http://schemas.openxmlformats.org/officeDocument/2006/relationships/customXml" Target="../ink/ink383.xml"/><Relationship Id="rId22" Type="http://schemas.openxmlformats.org/officeDocument/2006/relationships/customXml" Target="../ink/ink265.xml"/><Relationship Id="rId64" Type="http://schemas.openxmlformats.org/officeDocument/2006/relationships/customXml" Target="../ink/ink286.xml"/><Relationship Id="rId118" Type="http://schemas.openxmlformats.org/officeDocument/2006/relationships/customXml" Target="../ink/ink313.xml"/><Relationship Id="rId171" Type="http://schemas.openxmlformats.org/officeDocument/2006/relationships/image" Target="../media/image255.png"/><Relationship Id="rId227" Type="http://schemas.openxmlformats.org/officeDocument/2006/relationships/image" Target="../media/image283.png"/><Relationship Id="rId269" Type="http://schemas.openxmlformats.org/officeDocument/2006/relationships/image" Target="../media/image304.png"/><Relationship Id="rId33" Type="http://schemas.openxmlformats.org/officeDocument/2006/relationships/image" Target="../media/image186.png"/><Relationship Id="rId129" Type="http://schemas.openxmlformats.org/officeDocument/2006/relationships/image" Target="../media/image234.png"/><Relationship Id="rId280" Type="http://schemas.openxmlformats.org/officeDocument/2006/relationships/customXml" Target="../ink/ink39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5.png"/><Relationship Id="rId18" Type="http://schemas.openxmlformats.org/officeDocument/2006/relationships/customXml" Target="../ink/ink412.xml"/><Relationship Id="rId26" Type="http://schemas.openxmlformats.org/officeDocument/2006/relationships/customXml" Target="../ink/ink416.xml"/><Relationship Id="rId39" Type="http://schemas.openxmlformats.org/officeDocument/2006/relationships/image" Target="../media/image338.png"/><Relationship Id="rId21" Type="http://schemas.openxmlformats.org/officeDocument/2006/relationships/image" Target="../media/image329.png"/><Relationship Id="rId34" Type="http://schemas.openxmlformats.org/officeDocument/2006/relationships/customXml" Target="../ink/ink420.xml"/><Relationship Id="rId7" Type="http://schemas.openxmlformats.org/officeDocument/2006/relationships/image" Target="../media/image322.png"/><Relationship Id="rId2" Type="http://schemas.openxmlformats.org/officeDocument/2006/relationships/customXml" Target="../ink/ink404.xml"/><Relationship Id="rId16" Type="http://schemas.openxmlformats.org/officeDocument/2006/relationships/customXml" Target="../ink/ink411.xml"/><Relationship Id="rId20" Type="http://schemas.openxmlformats.org/officeDocument/2006/relationships/customXml" Target="../ink/ink413.xml"/><Relationship Id="rId29" Type="http://schemas.openxmlformats.org/officeDocument/2006/relationships/image" Target="../media/image333.png"/><Relationship Id="rId41" Type="http://schemas.openxmlformats.org/officeDocument/2006/relationships/image" Target="../media/image3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6.xml"/><Relationship Id="rId11" Type="http://schemas.openxmlformats.org/officeDocument/2006/relationships/image" Target="../media/image324.png"/><Relationship Id="rId24" Type="http://schemas.openxmlformats.org/officeDocument/2006/relationships/customXml" Target="../ink/ink415.xml"/><Relationship Id="rId32" Type="http://schemas.openxmlformats.org/officeDocument/2006/relationships/customXml" Target="../ink/ink419.xml"/><Relationship Id="rId37" Type="http://schemas.openxmlformats.org/officeDocument/2006/relationships/image" Target="../media/image337.png"/><Relationship Id="rId40" Type="http://schemas.openxmlformats.org/officeDocument/2006/relationships/customXml" Target="../ink/ink423.xml"/><Relationship Id="rId5" Type="http://schemas.openxmlformats.org/officeDocument/2006/relationships/image" Target="../media/image321.png"/><Relationship Id="rId15" Type="http://schemas.openxmlformats.org/officeDocument/2006/relationships/image" Target="../media/image326.png"/><Relationship Id="rId23" Type="http://schemas.openxmlformats.org/officeDocument/2006/relationships/image" Target="../media/image330.png"/><Relationship Id="rId28" Type="http://schemas.openxmlformats.org/officeDocument/2006/relationships/customXml" Target="../ink/ink417.xml"/><Relationship Id="rId36" Type="http://schemas.openxmlformats.org/officeDocument/2006/relationships/customXml" Target="../ink/ink421.xml"/><Relationship Id="rId10" Type="http://schemas.openxmlformats.org/officeDocument/2006/relationships/customXml" Target="../ink/ink408.xml"/><Relationship Id="rId19" Type="http://schemas.openxmlformats.org/officeDocument/2006/relationships/image" Target="../media/image328.png"/><Relationship Id="rId31" Type="http://schemas.openxmlformats.org/officeDocument/2006/relationships/image" Target="../media/image334.png"/><Relationship Id="rId4" Type="http://schemas.openxmlformats.org/officeDocument/2006/relationships/customXml" Target="../ink/ink405.xml"/><Relationship Id="rId9" Type="http://schemas.openxmlformats.org/officeDocument/2006/relationships/image" Target="../media/image323.png"/><Relationship Id="rId14" Type="http://schemas.openxmlformats.org/officeDocument/2006/relationships/customXml" Target="../ink/ink410.xml"/><Relationship Id="rId22" Type="http://schemas.openxmlformats.org/officeDocument/2006/relationships/customXml" Target="../ink/ink414.xml"/><Relationship Id="rId27" Type="http://schemas.openxmlformats.org/officeDocument/2006/relationships/image" Target="../media/image332.png"/><Relationship Id="rId30" Type="http://schemas.openxmlformats.org/officeDocument/2006/relationships/customXml" Target="../ink/ink418.xml"/><Relationship Id="rId35" Type="http://schemas.openxmlformats.org/officeDocument/2006/relationships/image" Target="../media/image336.png"/><Relationship Id="rId8" Type="http://schemas.openxmlformats.org/officeDocument/2006/relationships/customXml" Target="../ink/ink407.xml"/><Relationship Id="rId3" Type="http://schemas.openxmlformats.org/officeDocument/2006/relationships/image" Target="../media/image320.png"/><Relationship Id="rId12" Type="http://schemas.openxmlformats.org/officeDocument/2006/relationships/customXml" Target="../ink/ink409.xml"/><Relationship Id="rId17" Type="http://schemas.openxmlformats.org/officeDocument/2006/relationships/image" Target="../media/image327.png"/><Relationship Id="rId25" Type="http://schemas.openxmlformats.org/officeDocument/2006/relationships/image" Target="../media/image331.png"/><Relationship Id="rId33" Type="http://schemas.openxmlformats.org/officeDocument/2006/relationships/image" Target="../media/image335.png"/><Relationship Id="rId38" Type="http://schemas.openxmlformats.org/officeDocument/2006/relationships/customXml" Target="../ink/ink4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0D9C304-0FA8-4427-BFF7-B11569539DDB}"/>
              </a:ext>
            </a:extLst>
          </p:cNvPr>
          <p:cNvGrpSpPr/>
          <p:nvPr/>
        </p:nvGrpSpPr>
        <p:grpSpPr>
          <a:xfrm>
            <a:off x="471501" y="7362"/>
            <a:ext cx="11676960" cy="6909120"/>
            <a:chOff x="471501" y="7362"/>
            <a:chExt cx="11676960" cy="690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1AC918-71D1-4171-9EAB-765C2D1CE42B}"/>
                    </a:ext>
                  </a:extLst>
                </p14:cNvPr>
                <p14:cNvContentPartPr/>
                <p14:nvPr/>
              </p14:nvContentPartPr>
              <p14:xfrm>
                <a:off x="2169621" y="1184202"/>
                <a:ext cx="3200040" cy="4959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1AC918-71D1-4171-9EAB-765C2D1CE4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60981" y="1175202"/>
                  <a:ext cx="3217680" cy="49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F8CDEA6-CC63-4E59-8963-AEC081877FE9}"/>
                    </a:ext>
                  </a:extLst>
                </p14:cNvPr>
                <p14:cNvContentPartPr/>
                <p14:nvPr/>
              </p14:nvContentPartPr>
              <p14:xfrm>
                <a:off x="4353381" y="2247282"/>
                <a:ext cx="2044440" cy="1557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F8CDEA6-CC63-4E59-8963-AEC081877F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44381" y="2238282"/>
                  <a:ext cx="2062080" cy="15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C87983-07EC-40E7-AB70-0F5022D7251B}"/>
                    </a:ext>
                  </a:extLst>
                </p14:cNvPr>
                <p14:cNvContentPartPr/>
                <p14:nvPr/>
              </p14:nvContentPartPr>
              <p14:xfrm>
                <a:off x="4758381" y="2726082"/>
                <a:ext cx="23040" cy="36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C87983-07EC-40E7-AB70-0F5022D725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49381" y="2717442"/>
                  <a:ext cx="40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86C491-1995-4583-8030-C9DD35AC5DB4}"/>
                    </a:ext>
                  </a:extLst>
                </p14:cNvPr>
                <p14:cNvContentPartPr/>
                <p14:nvPr/>
              </p14:nvContentPartPr>
              <p14:xfrm>
                <a:off x="4671261" y="2808162"/>
                <a:ext cx="27360" cy="322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86C491-1995-4583-8030-C9DD35AC5D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2261" y="2799522"/>
                  <a:ext cx="450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23ACA2-261A-45C2-8614-D92A08DA1FC8}"/>
                    </a:ext>
                  </a:extLst>
                </p14:cNvPr>
                <p14:cNvContentPartPr/>
                <p14:nvPr/>
              </p14:nvContentPartPr>
              <p14:xfrm>
                <a:off x="4656141" y="2769282"/>
                <a:ext cx="137880" cy="207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23ACA2-261A-45C2-8614-D92A08DA1F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47501" y="2760282"/>
                  <a:ext cx="155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6861C2F-48E6-4282-B451-082FC0592E83}"/>
                    </a:ext>
                  </a:extLst>
                </p14:cNvPr>
                <p14:cNvContentPartPr/>
                <p14:nvPr/>
              </p14:nvContentPartPr>
              <p14:xfrm>
                <a:off x="4767381" y="2751642"/>
                <a:ext cx="339840" cy="252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6861C2F-48E6-4282-B451-082FC0592E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58381" y="2742642"/>
                  <a:ext cx="357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59A6AC6-A6AC-4D18-9DC7-4002FD5482CF}"/>
                    </a:ext>
                  </a:extLst>
                </p14:cNvPr>
                <p14:cNvContentPartPr/>
                <p14:nvPr/>
              </p14:nvContentPartPr>
              <p14:xfrm>
                <a:off x="5207661" y="2819682"/>
                <a:ext cx="146160" cy="20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59A6AC6-A6AC-4D18-9DC7-4002FD5482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98661" y="2810682"/>
                  <a:ext cx="163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7A629CF-4ED4-423B-AD9D-3CC91CDA760F}"/>
                    </a:ext>
                  </a:extLst>
                </p14:cNvPr>
                <p14:cNvContentPartPr/>
                <p14:nvPr/>
              </p14:nvContentPartPr>
              <p14:xfrm>
                <a:off x="5422221" y="2691522"/>
                <a:ext cx="152640" cy="25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7A629CF-4ED4-423B-AD9D-3CC91CDA76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3581" y="2682522"/>
                  <a:ext cx="170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2A3DC04-7746-439C-8C5B-753784A9D882}"/>
                    </a:ext>
                  </a:extLst>
                </p14:cNvPr>
                <p14:cNvContentPartPr/>
                <p14:nvPr/>
              </p14:nvContentPartPr>
              <p14:xfrm>
                <a:off x="5616981" y="2673162"/>
                <a:ext cx="821880" cy="216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2A3DC04-7746-439C-8C5B-753784A9D8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08341" y="2664162"/>
                  <a:ext cx="839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0FADFE-1E64-4169-BF9A-B11C9FC5BFBC}"/>
                    </a:ext>
                  </a:extLst>
                </p14:cNvPr>
                <p14:cNvContentPartPr/>
                <p14:nvPr/>
              </p14:nvContentPartPr>
              <p14:xfrm>
                <a:off x="5161941" y="3845322"/>
                <a:ext cx="313920" cy="761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0FADFE-1E64-4169-BF9A-B11C9FC5BF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53301" y="3836682"/>
                  <a:ext cx="33156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76A6E85-FB13-4761-ACD9-6244CB380B5D}"/>
                    </a:ext>
                  </a:extLst>
                </p14:cNvPr>
                <p14:cNvContentPartPr/>
                <p14:nvPr/>
              </p14:nvContentPartPr>
              <p14:xfrm>
                <a:off x="4821741" y="4556322"/>
                <a:ext cx="1330560" cy="1428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76A6E85-FB13-4761-ACD9-6244CB380B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12741" y="4547322"/>
                  <a:ext cx="1348200" cy="14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5DE236-EE90-4ABA-8D8B-C71627953A97}"/>
                    </a:ext>
                  </a:extLst>
                </p14:cNvPr>
                <p14:cNvContentPartPr/>
                <p14:nvPr/>
              </p14:nvContentPartPr>
              <p14:xfrm>
                <a:off x="5110101" y="4823442"/>
                <a:ext cx="699480" cy="585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5DE236-EE90-4ABA-8D8B-C71627953A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01461" y="4814802"/>
                  <a:ext cx="71712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94F623-FBF2-48E5-9B61-3AE9648871DA}"/>
                    </a:ext>
                  </a:extLst>
                </p14:cNvPr>
                <p14:cNvContentPartPr/>
                <p14:nvPr/>
              </p14:nvContentPartPr>
              <p14:xfrm>
                <a:off x="5027661" y="4823802"/>
                <a:ext cx="857520" cy="641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94F623-FBF2-48E5-9B61-3AE9648871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18661" y="4815162"/>
                  <a:ext cx="87516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809AB35-C1CC-4F0B-BE98-F93151304F82}"/>
                    </a:ext>
                  </a:extLst>
                </p14:cNvPr>
                <p14:cNvContentPartPr/>
                <p14:nvPr/>
              </p14:nvContentPartPr>
              <p14:xfrm>
                <a:off x="5528781" y="1127682"/>
                <a:ext cx="3637800" cy="5330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809AB35-C1CC-4F0B-BE98-F93151304F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19781" y="1119042"/>
                  <a:ext cx="3655440" cy="53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501966-F4F5-46EC-B5E7-E2674606C055}"/>
                    </a:ext>
                  </a:extLst>
                </p14:cNvPr>
                <p14:cNvContentPartPr/>
                <p14:nvPr/>
              </p14:nvContentPartPr>
              <p14:xfrm>
                <a:off x="7933581" y="2183922"/>
                <a:ext cx="2408400" cy="1836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501966-F4F5-46EC-B5E7-E2674606C0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24941" y="2174922"/>
                  <a:ext cx="2426040" cy="18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5A1A7B0-4237-46FB-B8CF-DD455DF9D139}"/>
                    </a:ext>
                  </a:extLst>
                </p14:cNvPr>
                <p14:cNvContentPartPr/>
                <p14:nvPr/>
              </p14:nvContentPartPr>
              <p14:xfrm>
                <a:off x="817461" y="927882"/>
                <a:ext cx="70200" cy="363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5A1A7B0-4237-46FB-B8CF-DD455DF9D13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8821" y="919242"/>
                  <a:ext cx="878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79B9FFB-F209-4B47-BE8A-5856D880A1CC}"/>
                    </a:ext>
                  </a:extLst>
                </p14:cNvPr>
                <p14:cNvContentPartPr/>
                <p14:nvPr/>
              </p14:nvContentPartPr>
              <p14:xfrm>
                <a:off x="762741" y="929682"/>
                <a:ext cx="153720" cy="202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79B9FFB-F209-4B47-BE8A-5856D880A1C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3741" y="921042"/>
                  <a:ext cx="171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7FB29CE-B649-4DFF-B03B-6D983FBE6921}"/>
                    </a:ext>
                  </a:extLst>
                </p14:cNvPr>
                <p14:cNvContentPartPr/>
                <p14:nvPr/>
              </p14:nvContentPartPr>
              <p14:xfrm>
                <a:off x="1001781" y="1091322"/>
                <a:ext cx="181440" cy="132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7FB29CE-B649-4DFF-B03B-6D983FBE69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3141" y="1082322"/>
                  <a:ext cx="199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08FF9A-08A8-4C0F-8DAF-25B1EDBCC6FA}"/>
                    </a:ext>
                  </a:extLst>
                </p14:cNvPr>
                <p14:cNvContentPartPr/>
                <p14:nvPr/>
              </p14:nvContentPartPr>
              <p14:xfrm>
                <a:off x="1235061" y="962802"/>
                <a:ext cx="84240" cy="31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08FF9A-08A8-4C0F-8DAF-25B1EDBCC6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26421" y="953802"/>
                  <a:ext cx="1018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08816B-90E7-429B-A04D-C3698D287929}"/>
                    </a:ext>
                  </a:extLst>
                </p14:cNvPr>
                <p14:cNvContentPartPr/>
                <p14:nvPr/>
              </p14:nvContentPartPr>
              <p14:xfrm>
                <a:off x="1154781" y="1105362"/>
                <a:ext cx="205920" cy="63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08816B-90E7-429B-A04D-C3698D2879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6141" y="1096362"/>
                  <a:ext cx="223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CAE1298-4CB0-4AEA-932C-B987400733E7}"/>
                    </a:ext>
                  </a:extLst>
                </p14:cNvPr>
                <p14:cNvContentPartPr/>
                <p14:nvPr/>
              </p14:nvContentPartPr>
              <p14:xfrm>
                <a:off x="1358541" y="1057842"/>
                <a:ext cx="80640" cy="21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CAE1298-4CB0-4AEA-932C-B987400733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49541" y="1048842"/>
                  <a:ext cx="9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884CC8-F97D-44F6-A875-E6916975B2EE}"/>
                    </a:ext>
                  </a:extLst>
                </p14:cNvPr>
                <p14:cNvContentPartPr/>
                <p14:nvPr/>
              </p14:nvContentPartPr>
              <p14:xfrm>
                <a:off x="1422981" y="1045602"/>
                <a:ext cx="524160" cy="178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884CC8-F97D-44F6-A875-E6916975B2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3981" y="1036962"/>
                  <a:ext cx="541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F6B75E-4E96-4222-AE3A-D7605FE8E53C}"/>
                    </a:ext>
                  </a:extLst>
                </p14:cNvPr>
                <p14:cNvContentPartPr/>
                <p14:nvPr/>
              </p14:nvContentPartPr>
              <p14:xfrm>
                <a:off x="1960461" y="882522"/>
                <a:ext cx="57960" cy="332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F6B75E-4E96-4222-AE3A-D7605FE8E5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51461" y="873882"/>
                  <a:ext cx="756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D20EAAF-10A3-4924-A9C3-E570556FDFE7}"/>
                    </a:ext>
                  </a:extLst>
                </p14:cNvPr>
                <p14:cNvContentPartPr/>
                <p14:nvPr/>
              </p14:nvContentPartPr>
              <p14:xfrm>
                <a:off x="1916181" y="990882"/>
                <a:ext cx="246600" cy="40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D20EAAF-10A3-4924-A9C3-E570556FDF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07541" y="982242"/>
                  <a:ext cx="264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6B113EA-A2CB-4569-B771-5DDD8F935039}"/>
                    </a:ext>
                  </a:extLst>
                </p14:cNvPr>
                <p14:cNvContentPartPr/>
                <p14:nvPr/>
              </p14:nvContentPartPr>
              <p14:xfrm>
                <a:off x="1005381" y="1677042"/>
                <a:ext cx="738360" cy="248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6B113EA-A2CB-4569-B771-5DDD8F93503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6381" y="1668042"/>
                  <a:ext cx="756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D3D31B-95C8-4F0F-882E-DCECD6025065}"/>
                    </a:ext>
                  </a:extLst>
                </p14:cNvPr>
                <p14:cNvContentPartPr/>
                <p14:nvPr/>
              </p14:nvContentPartPr>
              <p14:xfrm>
                <a:off x="1686501" y="1628802"/>
                <a:ext cx="48960" cy="41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D3D31B-95C8-4F0F-882E-DCECD602506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77861" y="1619802"/>
                  <a:ext cx="66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775A5A-C0F2-4F26-8212-DCB3436FB62D}"/>
                    </a:ext>
                  </a:extLst>
                </p14:cNvPr>
                <p14:cNvContentPartPr/>
                <p14:nvPr/>
              </p14:nvContentPartPr>
              <p14:xfrm>
                <a:off x="1735101" y="1588122"/>
                <a:ext cx="781200" cy="242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775A5A-C0F2-4F26-8212-DCB3436FB6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26461" y="1579482"/>
                  <a:ext cx="798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925FDA9-87EE-4211-B79C-3B6DAE5CA162}"/>
                    </a:ext>
                  </a:extLst>
                </p14:cNvPr>
                <p14:cNvContentPartPr/>
                <p14:nvPr/>
              </p14:nvContentPartPr>
              <p14:xfrm>
                <a:off x="471501" y="398682"/>
                <a:ext cx="2903040" cy="2090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925FDA9-87EE-4211-B79C-3B6DAE5CA1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2501" y="389682"/>
                  <a:ext cx="2920680" cy="21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D88219-9E9B-4142-87A8-33B2F3BDDFF1}"/>
                    </a:ext>
                  </a:extLst>
                </p14:cNvPr>
                <p14:cNvContentPartPr/>
                <p14:nvPr/>
              </p14:nvContentPartPr>
              <p14:xfrm>
                <a:off x="1867581" y="2493162"/>
                <a:ext cx="251640" cy="76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D88219-9E9B-4142-87A8-33B2F3BDDF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58581" y="2484522"/>
                  <a:ext cx="26928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D38945-73F3-4184-B0FE-44072CE5AAED}"/>
                    </a:ext>
                  </a:extLst>
                </p14:cNvPr>
                <p14:cNvContentPartPr/>
                <p14:nvPr/>
              </p14:nvContentPartPr>
              <p14:xfrm>
                <a:off x="1184661" y="3749202"/>
                <a:ext cx="197640" cy="306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D38945-73F3-4184-B0FE-44072CE5AA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6021" y="3740562"/>
                  <a:ext cx="215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616FA2-6041-407D-9CE1-35972228E304}"/>
                    </a:ext>
                  </a:extLst>
                </p14:cNvPr>
                <p14:cNvContentPartPr/>
                <p14:nvPr/>
              </p14:nvContentPartPr>
              <p14:xfrm>
                <a:off x="1439901" y="3648042"/>
                <a:ext cx="228960" cy="360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616FA2-6041-407D-9CE1-35972228E30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31261" y="3639042"/>
                  <a:ext cx="2466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29C28D-128A-4111-A7AE-3EA4306F5FDD}"/>
                    </a:ext>
                  </a:extLst>
                </p14:cNvPr>
                <p14:cNvContentPartPr/>
                <p14:nvPr/>
              </p14:nvContentPartPr>
              <p14:xfrm>
                <a:off x="1680741" y="3758202"/>
                <a:ext cx="203040" cy="179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29C28D-128A-4111-A7AE-3EA4306F5F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72101" y="3749202"/>
                  <a:ext cx="220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C80C7D-9000-429C-A6F1-AB8E227A1CB0}"/>
                    </a:ext>
                  </a:extLst>
                </p14:cNvPr>
                <p14:cNvContentPartPr/>
                <p14:nvPr/>
              </p14:nvContentPartPr>
              <p14:xfrm>
                <a:off x="1951101" y="3733002"/>
                <a:ext cx="169200" cy="177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C80C7D-9000-429C-A6F1-AB8E227A1C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42101" y="3724362"/>
                  <a:ext cx="186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D59508-9FA8-4F45-B2C1-8092573F364B}"/>
                    </a:ext>
                  </a:extLst>
                </p14:cNvPr>
                <p14:cNvContentPartPr/>
                <p14:nvPr/>
              </p14:nvContentPartPr>
              <p14:xfrm>
                <a:off x="2184381" y="3632922"/>
                <a:ext cx="34200" cy="267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D59508-9FA8-4F45-B2C1-8092573F364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75741" y="3623922"/>
                  <a:ext cx="518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9819EF-13EC-409D-8A7C-5C22BC0FFC2D}"/>
                    </a:ext>
                  </a:extLst>
                </p14:cNvPr>
                <p14:cNvContentPartPr/>
                <p14:nvPr/>
              </p14:nvContentPartPr>
              <p14:xfrm>
                <a:off x="2180421" y="3716802"/>
                <a:ext cx="230400" cy="199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9819EF-13EC-409D-8A7C-5C22BC0FFC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71781" y="3707802"/>
                  <a:ext cx="248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A7036F1-5CC0-4451-9385-F0EE3132E48D}"/>
                    </a:ext>
                  </a:extLst>
                </p14:cNvPr>
                <p14:cNvContentPartPr/>
                <p14:nvPr/>
              </p14:nvContentPartPr>
              <p14:xfrm>
                <a:off x="2545461" y="3778002"/>
                <a:ext cx="169920" cy="3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A7036F1-5CC0-4451-9385-F0EE3132E48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36461" y="3769362"/>
                  <a:ext cx="187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03A59E-7ACB-4EC9-8196-8E1D8537C8D8}"/>
                    </a:ext>
                  </a:extLst>
                </p14:cNvPr>
                <p14:cNvContentPartPr/>
                <p14:nvPr/>
              </p14:nvContentPartPr>
              <p14:xfrm>
                <a:off x="2776221" y="3669282"/>
                <a:ext cx="120240" cy="198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03A59E-7ACB-4EC9-8196-8E1D8537C8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67221" y="3660642"/>
                  <a:ext cx="137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89CCF1-54DB-4F2B-B95D-1F32C8C60B5C}"/>
                    </a:ext>
                  </a:extLst>
                </p14:cNvPr>
                <p14:cNvContentPartPr/>
                <p14:nvPr/>
              </p14:nvContentPartPr>
              <p14:xfrm>
                <a:off x="2898261" y="3715362"/>
                <a:ext cx="249120" cy="240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89CCF1-54DB-4F2B-B95D-1F32C8C60B5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89621" y="3706722"/>
                  <a:ext cx="2667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599D28-BBF1-417A-941B-AA1F0EC8E673}"/>
                    </a:ext>
                  </a:extLst>
                </p14:cNvPr>
                <p14:cNvContentPartPr/>
                <p14:nvPr/>
              </p14:nvContentPartPr>
              <p14:xfrm>
                <a:off x="760941" y="3343842"/>
                <a:ext cx="2739960" cy="1424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599D28-BBF1-417A-941B-AA1F0EC8E6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2301" y="3334842"/>
                  <a:ext cx="2757600" cy="14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1835E16-B35C-44D3-86AA-856A1E227D4E}"/>
                    </a:ext>
                  </a:extLst>
                </p14:cNvPr>
                <p14:cNvContentPartPr/>
                <p14:nvPr/>
              </p14:nvContentPartPr>
              <p14:xfrm>
                <a:off x="3659661" y="132642"/>
                <a:ext cx="38880" cy="136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1835E16-B35C-44D3-86AA-856A1E227D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51021" y="123642"/>
                  <a:ext cx="56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FF7B2F-354D-4F97-97BC-B0E1FEEFC0D6}"/>
                    </a:ext>
                  </a:extLst>
                </p14:cNvPr>
                <p14:cNvContentPartPr/>
                <p14:nvPr/>
              </p14:nvContentPartPr>
              <p14:xfrm>
                <a:off x="3729501" y="1056762"/>
                <a:ext cx="37080" cy="359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FF7B2F-354D-4F97-97BC-B0E1FEEFC0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20501" y="1047762"/>
                  <a:ext cx="54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1C3A213-F501-4755-B7E6-E9F0EA4A4981}"/>
                    </a:ext>
                  </a:extLst>
                </p14:cNvPr>
                <p14:cNvContentPartPr/>
                <p14:nvPr/>
              </p14:nvContentPartPr>
              <p14:xfrm>
                <a:off x="3732741" y="1996002"/>
                <a:ext cx="12240" cy="305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1C3A213-F501-4755-B7E6-E9F0EA4A49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23741" y="1987362"/>
                  <a:ext cx="298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5039CA3-B73B-46A1-B93D-E4F0F4F16BAA}"/>
                    </a:ext>
                  </a:extLst>
                </p14:cNvPr>
                <p14:cNvContentPartPr/>
                <p14:nvPr/>
              </p14:nvContentPartPr>
              <p14:xfrm>
                <a:off x="3543021" y="3369042"/>
                <a:ext cx="21960" cy="42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5039CA3-B73B-46A1-B93D-E4F0F4F16BA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34381" y="3360402"/>
                  <a:ext cx="39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DB0CE9-2716-4B45-B6C5-38294D3622F4}"/>
                    </a:ext>
                  </a:extLst>
                </p14:cNvPr>
                <p14:cNvContentPartPr/>
                <p14:nvPr/>
              </p14:nvContentPartPr>
              <p14:xfrm>
                <a:off x="3674421" y="3158802"/>
                <a:ext cx="40320" cy="550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DB0CE9-2716-4B45-B6C5-38294D3622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65421" y="3149802"/>
                  <a:ext cx="5796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485BB5-4421-4BE1-8C23-FEA0A00C54B3}"/>
                    </a:ext>
                  </a:extLst>
                </p14:cNvPr>
                <p14:cNvContentPartPr/>
                <p14:nvPr/>
              </p14:nvContentPartPr>
              <p14:xfrm>
                <a:off x="3798981" y="4339962"/>
                <a:ext cx="38880" cy="447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485BB5-4421-4BE1-8C23-FEA0A00C54B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89981" y="4331322"/>
                  <a:ext cx="565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5CAEB7-8A9E-448E-93BC-BE03F33B3ACB}"/>
                    </a:ext>
                  </a:extLst>
                </p14:cNvPr>
                <p14:cNvContentPartPr/>
                <p14:nvPr/>
              </p14:nvContentPartPr>
              <p14:xfrm>
                <a:off x="3721941" y="5219442"/>
                <a:ext cx="15120" cy="422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5CAEB7-8A9E-448E-93BC-BE03F33B3A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13301" y="5210442"/>
                  <a:ext cx="32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A1DEC75-19A3-43BA-98C1-2A84DF4F09BC}"/>
                    </a:ext>
                  </a:extLst>
                </p14:cNvPr>
                <p14:cNvContentPartPr/>
                <p14:nvPr/>
              </p14:nvContentPartPr>
              <p14:xfrm>
                <a:off x="3706101" y="6128082"/>
                <a:ext cx="66600" cy="721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A1DEC75-19A3-43BA-98C1-2A84DF4F09B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97461" y="6119442"/>
                  <a:ext cx="8424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699A2B-92F2-4294-834C-C45AAF9A3A5F}"/>
                    </a:ext>
                  </a:extLst>
                </p14:cNvPr>
                <p14:cNvContentPartPr/>
                <p14:nvPr/>
              </p14:nvContentPartPr>
              <p14:xfrm>
                <a:off x="4450221" y="400482"/>
                <a:ext cx="277200" cy="38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699A2B-92F2-4294-834C-C45AAF9A3A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41221" y="391842"/>
                  <a:ext cx="294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C20A95-29A1-4E48-85C7-5832FB9F57E0}"/>
                    </a:ext>
                  </a:extLst>
                </p14:cNvPr>
                <p14:cNvContentPartPr/>
                <p14:nvPr/>
              </p14:nvContentPartPr>
              <p14:xfrm>
                <a:off x="4661181" y="449082"/>
                <a:ext cx="60840" cy="268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C20A95-29A1-4E48-85C7-5832FB9F57E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52181" y="440442"/>
                  <a:ext cx="784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DC2C4F5-E94A-42A0-9F49-0CE46043BD73}"/>
                    </a:ext>
                  </a:extLst>
                </p14:cNvPr>
                <p14:cNvContentPartPr/>
                <p14:nvPr/>
              </p14:nvContentPartPr>
              <p14:xfrm>
                <a:off x="4518621" y="718722"/>
                <a:ext cx="271800" cy="56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DC2C4F5-E94A-42A0-9F49-0CE46043BD7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09621" y="710082"/>
                  <a:ext cx="289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300493C-CA28-442B-AFC4-79509F1622F5}"/>
                    </a:ext>
                  </a:extLst>
                </p14:cNvPr>
                <p14:cNvContentPartPr/>
                <p14:nvPr/>
              </p14:nvContentPartPr>
              <p14:xfrm>
                <a:off x="4801221" y="462402"/>
                <a:ext cx="215280" cy="268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300493C-CA28-442B-AFC4-79509F1622F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92581" y="453402"/>
                  <a:ext cx="2329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EDE712-3DE2-4B81-8972-554990A68687}"/>
                    </a:ext>
                  </a:extLst>
                </p14:cNvPr>
                <p14:cNvContentPartPr/>
                <p14:nvPr/>
              </p14:nvContentPartPr>
              <p14:xfrm>
                <a:off x="5253741" y="355482"/>
                <a:ext cx="71640" cy="388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EDE712-3DE2-4B81-8972-554990A686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45101" y="346842"/>
                  <a:ext cx="892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79F4A9C-CED1-4326-A45C-F1769EDC6957}"/>
                    </a:ext>
                  </a:extLst>
                </p14:cNvPr>
                <p14:cNvContentPartPr/>
                <p14:nvPr/>
              </p14:nvContentPartPr>
              <p14:xfrm>
                <a:off x="5202981" y="349722"/>
                <a:ext cx="349920" cy="364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79F4A9C-CED1-4326-A45C-F1769EDC69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93981" y="341082"/>
                  <a:ext cx="367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56DEC56-C80B-4E28-B6A1-7D4CCE5966B2}"/>
                    </a:ext>
                  </a:extLst>
                </p14:cNvPr>
                <p14:cNvContentPartPr/>
                <p14:nvPr/>
              </p14:nvContentPartPr>
              <p14:xfrm>
                <a:off x="5542461" y="523602"/>
                <a:ext cx="125640" cy="188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56DEC56-C80B-4E28-B6A1-7D4CCE5966B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33461" y="514962"/>
                  <a:ext cx="143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462F21-AC3B-443D-8FD8-841DD28CE1C4}"/>
                    </a:ext>
                  </a:extLst>
                </p14:cNvPr>
                <p14:cNvContentPartPr/>
                <p14:nvPr/>
              </p14:nvContentPartPr>
              <p14:xfrm>
                <a:off x="5750901" y="448002"/>
                <a:ext cx="133200" cy="175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462F21-AC3B-443D-8FD8-841DD28CE1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41901" y="439002"/>
                  <a:ext cx="150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5AE6D8C-89F8-4CE3-A10C-11E6EABEFF60}"/>
                    </a:ext>
                  </a:extLst>
                </p14:cNvPr>
                <p14:cNvContentPartPr/>
                <p14:nvPr/>
              </p14:nvContentPartPr>
              <p14:xfrm>
                <a:off x="5950701" y="374562"/>
                <a:ext cx="541080" cy="306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5AE6D8C-89F8-4CE3-A10C-11E6EABEFF6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42061" y="365562"/>
                  <a:ext cx="5587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ABBAF3A-2201-4D4B-BB12-D72FCE6611DE}"/>
                    </a:ext>
                  </a:extLst>
                </p14:cNvPr>
                <p14:cNvContentPartPr/>
                <p14:nvPr/>
              </p14:nvContentPartPr>
              <p14:xfrm>
                <a:off x="8085861" y="2994642"/>
                <a:ext cx="267120" cy="307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ABBAF3A-2201-4D4B-BB12-D72FCE6611D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76861" y="2986002"/>
                  <a:ext cx="284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484C205-6A57-4775-BD75-EC0FCD2E857C}"/>
                    </a:ext>
                  </a:extLst>
                </p14:cNvPr>
                <p14:cNvContentPartPr/>
                <p14:nvPr/>
              </p14:nvContentPartPr>
              <p14:xfrm>
                <a:off x="8400141" y="3147642"/>
                <a:ext cx="146520" cy="161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84C205-6A57-4775-BD75-EC0FCD2E857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91141" y="3139002"/>
                  <a:ext cx="164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D668B7D-2728-4DF6-8437-EC11277A9E7D}"/>
                    </a:ext>
                  </a:extLst>
                </p14:cNvPr>
                <p14:cNvContentPartPr/>
                <p14:nvPr/>
              </p14:nvContentPartPr>
              <p14:xfrm>
                <a:off x="8531541" y="3153402"/>
                <a:ext cx="185760" cy="189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D668B7D-2728-4DF6-8437-EC11277A9E7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22901" y="3144402"/>
                  <a:ext cx="203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240A284-DF3C-4576-8045-91ECEC6F1FED}"/>
                    </a:ext>
                  </a:extLst>
                </p14:cNvPr>
                <p14:cNvContentPartPr/>
                <p14:nvPr/>
              </p14:nvContentPartPr>
              <p14:xfrm>
                <a:off x="8799021" y="3132162"/>
                <a:ext cx="165960" cy="190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240A284-DF3C-4576-8045-91ECEC6F1FE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90381" y="3123162"/>
                  <a:ext cx="183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6A2BB8D-DF8F-4CEC-BD9F-A26A86852831}"/>
                    </a:ext>
                  </a:extLst>
                </p14:cNvPr>
                <p14:cNvContentPartPr/>
                <p14:nvPr/>
              </p14:nvContentPartPr>
              <p14:xfrm>
                <a:off x="8986221" y="3060882"/>
                <a:ext cx="205200" cy="189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6A2BB8D-DF8F-4CEC-BD9F-A26A8685283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77581" y="3051882"/>
                  <a:ext cx="222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E5B6E49-5BDC-4DF4-9BBF-564A073391AC}"/>
                    </a:ext>
                  </a:extLst>
                </p14:cNvPr>
                <p14:cNvContentPartPr/>
                <p14:nvPr/>
              </p14:nvContentPartPr>
              <p14:xfrm>
                <a:off x="9281061" y="2981322"/>
                <a:ext cx="55440" cy="405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E5B6E49-5BDC-4DF4-9BBF-564A073391A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72061" y="2972682"/>
                  <a:ext cx="730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82F978D-BD55-4990-8678-1D3AAEA12B03}"/>
                    </a:ext>
                  </a:extLst>
                </p14:cNvPr>
                <p14:cNvContentPartPr/>
                <p14:nvPr/>
              </p14:nvContentPartPr>
              <p14:xfrm>
                <a:off x="9436581" y="2971602"/>
                <a:ext cx="47880" cy="319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82F978D-BD55-4990-8678-1D3AAEA12B0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27941" y="2962962"/>
                  <a:ext cx="655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468DAEC-1CC8-4E70-92F2-F50B533652AD}"/>
                    </a:ext>
                  </a:extLst>
                </p14:cNvPr>
                <p14:cNvContentPartPr/>
                <p14:nvPr/>
              </p14:nvContentPartPr>
              <p14:xfrm>
                <a:off x="9377901" y="3046122"/>
                <a:ext cx="342000" cy="47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468DAEC-1CC8-4E70-92F2-F50B533652A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68901" y="3037482"/>
                  <a:ext cx="359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BD2EC0-5F24-4DDB-AD2E-8C3D0B709CD4}"/>
                    </a:ext>
                  </a:extLst>
                </p14:cNvPr>
                <p14:cNvContentPartPr/>
                <p14:nvPr/>
              </p14:nvContentPartPr>
              <p14:xfrm>
                <a:off x="8679861" y="1401282"/>
                <a:ext cx="2882880" cy="4507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BD2EC0-5F24-4DDB-AD2E-8C3D0B709CD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71221" y="1392282"/>
                  <a:ext cx="2900520" cy="45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A2B7119-426E-4C33-A8E8-AC2AA969AD80}"/>
                    </a:ext>
                  </a:extLst>
                </p14:cNvPr>
                <p14:cNvContentPartPr/>
                <p14:nvPr/>
              </p14:nvContentPartPr>
              <p14:xfrm>
                <a:off x="10727901" y="2470842"/>
                <a:ext cx="1420560" cy="1655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A2B7119-426E-4C33-A8E8-AC2AA969AD8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18901" y="2461842"/>
                  <a:ext cx="1438200" cy="16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94A1E4F-FAD6-4697-82F5-C25E2B4BF352}"/>
                    </a:ext>
                  </a:extLst>
                </p14:cNvPr>
                <p14:cNvContentPartPr/>
                <p14:nvPr/>
              </p14:nvContentPartPr>
              <p14:xfrm>
                <a:off x="10995381" y="3111642"/>
                <a:ext cx="165960" cy="254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94A1E4F-FAD6-4697-82F5-C25E2B4BF35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86741" y="3102642"/>
                  <a:ext cx="1836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0B265BB-7FBF-4E87-BDE0-DFC1CB6ABA36}"/>
                    </a:ext>
                  </a:extLst>
                </p14:cNvPr>
                <p14:cNvContentPartPr/>
                <p14:nvPr/>
              </p14:nvContentPartPr>
              <p14:xfrm>
                <a:off x="11225061" y="3088602"/>
                <a:ext cx="430560" cy="317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0B265BB-7FBF-4E87-BDE0-DFC1CB6ABA3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216421" y="3079602"/>
                  <a:ext cx="448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6E120D3-283E-452E-9C2F-B71CAB757357}"/>
                    </a:ext>
                  </a:extLst>
                </p14:cNvPr>
                <p14:cNvContentPartPr/>
                <p14:nvPr/>
              </p14:nvContentPartPr>
              <p14:xfrm>
                <a:off x="11719701" y="3205602"/>
                <a:ext cx="173880" cy="172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6E120D3-283E-452E-9C2F-B71CAB75735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710701" y="3196962"/>
                  <a:ext cx="191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1D41E79-0325-4BE7-B624-A9217A0A43D7}"/>
                    </a:ext>
                  </a:extLst>
                </p14:cNvPr>
                <p14:cNvContentPartPr/>
                <p14:nvPr/>
              </p14:nvContentPartPr>
              <p14:xfrm>
                <a:off x="11911221" y="3005802"/>
                <a:ext cx="47520" cy="350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1D41E79-0325-4BE7-B624-A9217A0A43D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902581" y="2996802"/>
                  <a:ext cx="651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54FA9A4-53E9-4BC3-BEE7-DC99858393A7}"/>
                    </a:ext>
                  </a:extLst>
                </p14:cNvPr>
                <p14:cNvContentPartPr/>
                <p14:nvPr/>
              </p14:nvContentPartPr>
              <p14:xfrm>
                <a:off x="11927421" y="3132882"/>
                <a:ext cx="176040" cy="219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54FA9A4-53E9-4BC3-BEE7-DC9985839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918421" y="3124242"/>
                  <a:ext cx="193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EB65C44-C1F9-415A-8FBE-242B4E6FF70E}"/>
                    </a:ext>
                  </a:extLst>
                </p14:cNvPr>
                <p14:cNvContentPartPr/>
                <p14:nvPr/>
              </p14:nvContentPartPr>
              <p14:xfrm>
                <a:off x="10766061" y="3695562"/>
                <a:ext cx="385920" cy="236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EB65C44-C1F9-415A-8FBE-242B4E6FF70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57421" y="3686922"/>
                  <a:ext cx="4035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589C007-302D-4E0C-A447-13535EC2998F}"/>
                    </a:ext>
                  </a:extLst>
                </p14:cNvPr>
                <p14:cNvContentPartPr/>
                <p14:nvPr/>
              </p14:nvContentPartPr>
              <p14:xfrm>
                <a:off x="11204901" y="3792762"/>
                <a:ext cx="449640" cy="137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589C007-302D-4E0C-A447-13535EC2998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96261" y="3783762"/>
                  <a:ext cx="467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C4078E7-6238-4AF3-8365-5F7AEFD5F95C}"/>
                    </a:ext>
                  </a:extLst>
                </p14:cNvPr>
                <p14:cNvContentPartPr/>
                <p14:nvPr/>
              </p14:nvContentPartPr>
              <p14:xfrm>
                <a:off x="11720061" y="3559482"/>
                <a:ext cx="86040" cy="492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C4078E7-6238-4AF3-8365-5F7AEFD5F95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711061" y="3550482"/>
                  <a:ext cx="1036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44AABB8-CA55-46B2-ACA0-AE998859BED0}"/>
                    </a:ext>
                  </a:extLst>
                </p14:cNvPr>
                <p14:cNvContentPartPr/>
                <p14:nvPr/>
              </p14:nvContentPartPr>
              <p14:xfrm>
                <a:off x="11595501" y="3742002"/>
                <a:ext cx="380520" cy="20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4AABB8-CA55-46B2-ACA0-AE998859BED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86501" y="3733002"/>
                  <a:ext cx="398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3415AE5-FC26-4EF5-854A-07762D2C2187}"/>
                    </a:ext>
                  </a:extLst>
                </p14:cNvPr>
                <p14:cNvContentPartPr/>
                <p14:nvPr/>
              </p14:nvContentPartPr>
              <p14:xfrm>
                <a:off x="10363221" y="7362"/>
                <a:ext cx="50400" cy="437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3415AE5-FC26-4EF5-854A-07762D2C218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54221" y="-1278"/>
                  <a:ext cx="680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91E6BB6-C0B0-4F1F-8E8F-37ECAFD0C06B}"/>
                    </a:ext>
                  </a:extLst>
                </p14:cNvPr>
                <p14:cNvContentPartPr/>
                <p14:nvPr/>
              </p14:nvContentPartPr>
              <p14:xfrm>
                <a:off x="10385541" y="911322"/>
                <a:ext cx="60120" cy="574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91E6BB6-C0B0-4F1F-8E8F-37ECAFD0C06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76541" y="902322"/>
                  <a:ext cx="777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5130AC3-60C6-4D40-BE77-FFC926222C60}"/>
                    </a:ext>
                  </a:extLst>
                </p14:cNvPr>
                <p14:cNvContentPartPr/>
                <p14:nvPr/>
              </p14:nvContentPartPr>
              <p14:xfrm>
                <a:off x="10362861" y="1861722"/>
                <a:ext cx="43920" cy="575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5130AC3-60C6-4D40-BE77-FFC926222C6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353861" y="1853082"/>
                  <a:ext cx="615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A18C5B5-09D1-4D2D-83F1-0AF1D5929EB8}"/>
                    </a:ext>
                  </a:extLst>
                </p14:cNvPr>
                <p14:cNvContentPartPr/>
                <p14:nvPr/>
              </p14:nvContentPartPr>
              <p14:xfrm>
                <a:off x="10346301" y="2823642"/>
                <a:ext cx="39240" cy="1410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A18C5B5-09D1-4D2D-83F1-0AF1D5929EB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37661" y="2814642"/>
                  <a:ext cx="56880" cy="14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53379F8-7901-494B-9965-AED9922FFC8B}"/>
                    </a:ext>
                  </a:extLst>
                </p14:cNvPr>
                <p14:cNvContentPartPr/>
                <p14:nvPr/>
              </p14:nvContentPartPr>
              <p14:xfrm>
                <a:off x="10308861" y="4641282"/>
                <a:ext cx="41400" cy="1230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53379F8-7901-494B-9965-AED9922FFC8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99861" y="4632642"/>
                  <a:ext cx="59040" cy="12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DFDB6A5-EAB5-479C-BBAA-8FE8D3615E80}"/>
                    </a:ext>
                  </a:extLst>
                </p14:cNvPr>
                <p14:cNvContentPartPr/>
                <p14:nvPr/>
              </p14:nvContentPartPr>
              <p14:xfrm>
                <a:off x="10353141" y="6128082"/>
                <a:ext cx="50040" cy="289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DFDB6A5-EAB5-479C-BBAA-8FE8D3615E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44141" y="6119442"/>
                  <a:ext cx="676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F770090-4787-4D60-B8DD-76857980B7F3}"/>
                    </a:ext>
                  </a:extLst>
                </p14:cNvPr>
                <p14:cNvContentPartPr/>
                <p14:nvPr/>
              </p14:nvContentPartPr>
              <p14:xfrm>
                <a:off x="10379421" y="6640362"/>
                <a:ext cx="7920" cy="276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F770090-4787-4D60-B8DD-76857980B7F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70781" y="6631362"/>
                  <a:ext cx="255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4C32BFB-670C-46C5-B3AD-F4FA9773C501}"/>
                    </a:ext>
                  </a:extLst>
                </p14:cNvPr>
                <p14:cNvContentPartPr/>
                <p14:nvPr/>
              </p14:nvContentPartPr>
              <p14:xfrm>
                <a:off x="9506781" y="2203654"/>
                <a:ext cx="5040" cy="20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4C32BFB-670C-46C5-B3AD-F4FA9773C50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498141" y="2195014"/>
                  <a:ext cx="22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4E21115-2DB0-43FE-8AEF-35D72CEFBCBF}"/>
                    </a:ext>
                  </a:extLst>
                </p14:cNvPr>
                <p14:cNvContentPartPr/>
                <p14:nvPr/>
              </p14:nvContentPartPr>
              <p14:xfrm>
                <a:off x="9497421" y="2135254"/>
                <a:ext cx="665640" cy="601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4E21115-2DB0-43FE-8AEF-35D72CEFBCB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488781" y="2126254"/>
                  <a:ext cx="683280" cy="61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195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0D9C304-0FA8-4427-BFF7-B11569539DDB}"/>
              </a:ext>
            </a:extLst>
          </p:cNvPr>
          <p:cNvGrpSpPr/>
          <p:nvPr/>
        </p:nvGrpSpPr>
        <p:grpSpPr>
          <a:xfrm>
            <a:off x="471501" y="7362"/>
            <a:ext cx="11676960" cy="6909120"/>
            <a:chOff x="471501" y="7362"/>
            <a:chExt cx="11676960" cy="690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1AC918-71D1-4171-9EAB-765C2D1CE42B}"/>
                    </a:ext>
                  </a:extLst>
                </p14:cNvPr>
                <p14:cNvContentPartPr/>
                <p14:nvPr/>
              </p14:nvContentPartPr>
              <p14:xfrm>
                <a:off x="2169621" y="1184202"/>
                <a:ext cx="3200040" cy="4959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1AC918-71D1-4171-9EAB-765C2D1CE4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60981" y="1175202"/>
                  <a:ext cx="3217680" cy="49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F8CDEA6-CC63-4E59-8963-AEC081877FE9}"/>
                    </a:ext>
                  </a:extLst>
                </p14:cNvPr>
                <p14:cNvContentPartPr/>
                <p14:nvPr/>
              </p14:nvContentPartPr>
              <p14:xfrm>
                <a:off x="4353381" y="2247282"/>
                <a:ext cx="2044440" cy="1557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F8CDEA6-CC63-4E59-8963-AEC081877F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44381" y="2238282"/>
                  <a:ext cx="2062080" cy="15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C87983-07EC-40E7-AB70-0F5022D7251B}"/>
                    </a:ext>
                  </a:extLst>
                </p14:cNvPr>
                <p14:cNvContentPartPr/>
                <p14:nvPr/>
              </p14:nvContentPartPr>
              <p14:xfrm>
                <a:off x="4758381" y="2726082"/>
                <a:ext cx="23040" cy="36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C87983-07EC-40E7-AB70-0F5022D725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49381" y="2717442"/>
                  <a:ext cx="40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86C491-1995-4583-8030-C9DD35AC5DB4}"/>
                    </a:ext>
                  </a:extLst>
                </p14:cNvPr>
                <p14:cNvContentPartPr/>
                <p14:nvPr/>
              </p14:nvContentPartPr>
              <p14:xfrm>
                <a:off x="4671261" y="2808162"/>
                <a:ext cx="27360" cy="322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86C491-1995-4583-8030-C9DD35AC5D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2261" y="2799522"/>
                  <a:ext cx="450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23ACA2-261A-45C2-8614-D92A08DA1FC8}"/>
                    </a:ext>
                  </a:extLst>
                </p14:cNvPr>
                <p14:cNvContentPartPr/>
                <p14:nvPr/>
              </p14:nvContentPartPr>
              <p14:xfrm>
                <a:off x="4656141" y="2769282"/>
                <a:ext cx="137880" cy="207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23ACA2-261A-45C2-8614-D92A08DA1F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47501" y="2760282"/>
                  <a:ext cx="155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6861C2F-48E6-4282-B451-082FC0592E83}"/>
                    </a:ext>
                  </a:extLst>
                </p14:cNvPr>
                <p14:cNvContentPartPr/>
                <p14:nvPr/>
              </p14:nvContentPartPr>
              <p14:xfrm>
                <a:off x="4767381" y="2751642"/>
                <a:ext cx="339840" cy="252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6861C2F-48E6-4282-B451-082FC0592E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58381" y="2742642"/>
                  <a:ext cx="357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59A6AC6-A6AC-4D18-9DC7-4002FD5482CF}"/>
                    </a:ext>
                  </a:extLst>
                </p14:cNvPr>
                <p14:cNvContentPartPr/>
                <p14:nvPr/>
              </p14:nvContentPartPr>
              <p14:xfrm>
                <a:off x="5207661" y="2819682"/>
                <a:ext cx="146160" cy="20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59A6AC6-A6AC-4D18-9DC7-4002FD5482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98661" y="2810682"/>
                  <a:ext cx="163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7A629CF-4ED4-423B-AD9D-3CC91CDA760F}"/>
                    </a:ext>
                  </a:extLst>
                </p14:cNvPr>
                <p14:cNvContentPartPr/>
                <p14:nvPr/>
              </p14:nvContentPartPr>
              <p14:xfrm>
                <a:off x="5422221" y="2691522"/>
                <a:ext cx="152640" cy="25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7A629CF-4ED4-423B-AD9D-3CC91CDA76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3581" y="2682522"/>
                  <a:ext cx="170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2A3DC04-7746-439C-8C5B-753784A9D882}"/>
                    </a:ext>
                  </a:extLst>
                </p14:cNvPr>
                <p14:cNvContentPartPr/>
                <p14:nvPr/>
              </p14:nvContentPartPr>
              <p14:xfrm>
                <a:off x="5616981" y="2673162"/>
                <a:ext cx="821880" cy="216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2A3DC04-7746-439C-8C5B-753784A9D8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08341" y="2664162"/>
                  <a:ext cx="839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0FADFE-1E64-4169-BF9A-B11C9FC5BFBC}"/>
                    </a:ext>
                  </a:extLst>
                </p14:cNvPr>
                <p14:cNvContentPartPr/>
                <p14:nvPr/>
              </p14:nvContentPartPr>
              <p14:xfrm>
                <a:off x="5161941" y="3845322"/>
                <a:ext cx="313920" cy="761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0FADFE-1E64-4169-BF9A-B11C9FC5BF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53301" y="3836682"/>
                  <a:ext cx="33156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76A6E85-FB13-4761-ACD9-6244CB380B5D}"/>
                    </a:ext>
                  </a:extLst>
                </p14:cNvPr>
                <p14:cNvContentPartPr/>
                <p14:nvPr/>
              </p14:nvContentPartPr>
              <p14:xfrm>
                <a:off x="4821741" y="4556322"/>
                <a:ext cx="1330560" cy="1428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76A6E85-FB13-4761-ACD9-6244CB380B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12741" y="4547322"/>
                  <a:ext cx="1348200" cy="14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5DE236-EE90-4ABA-8D8B-C71627953A97}"/>
                    </a:ext>
                  </a:extLst>
                </p14:cNvPr>
                <p14:cNvContentPartPr/>
                <p14:nvPr/>
              </p14:nvContentPartPr>
              <p14:xfrm>
                <a:off x="5110101" y="4823442"/>
                <a:ext cx="699480" cy="585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5DE236-EE90-4ABA-8D8B-C71627953A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01461" y="4814802"/>
                  <a:ext cx="71712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94F623-FBF2-48E5-9B61-3AE9648871DA}"/>
                    </a:ext>
                  </a:extLst>
                </p14:cNvPr>
                <p14:cNvContentPartPr/>
                <p14:nvPr/>
              </p14:nvContentPartPr>
              <p14:xfrm>
                <a:off x="5027661" y="4823802"/>
                <a:ext cx="857520" cy="641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94F623-FBF2-48E5-9B61-3AE9648871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18661" y="4815162"/>
                  <a:ext cx="87516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809AB35-C1CC-4F0B-BE98-F93151304F82}"/>
                    </a:ext>
                  </a:extLst>
                </p14:cNvPr>
                <p14:cNvContentPartPr/>
                <p14:nvPr/>
              </p14:nvContentPartPr>
              <p14:xfrm>
                <a:off x="5528781" y="1127682"/>
                <a:ext cx="3637800" cy="5330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809AB35-C1CC-4F0B-BE98-F93151304F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19781" y="1119042"/>
                  <a:ext cx="3655440" cy="53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501966-F4F5-46EC-B5E7-E2674606C055}"/>
                    </a:ext>
                  </a:extLst>
                </p14:cNvPr>
                <p14:cNvContentPartPr/>
                <p14:nvPr/>
              </p14:nvContentPartPr>
              <p14:xfrm>
                <a:off x="7933581" y="2183922"/>
                <a:ext cx="2408400" cy="1836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501966-F4F5-46EC-B5E7-E2674606C0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24941" y="2174922"/>
                  <a:ext cx="2426040" cy="18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5A1A7B0-4237-46FB-B8CF-DD455DF9D139}"/>
                    </a:ext>
                  </a:extLst>
                </p14:cNvPr>
                <p14:cNvContentPartPr/>
                <p14:nvPr/>
              </p14:nvContentPartPr>
              <p14:xfrm>
                <a:off x="817461" y="927882"/>
                <a:ext cx="70200" cy="363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5A1A7B0-4237-46FB-B8CF-DD455DF9D13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8821" y="919242"/>
                  <a:ext cx="878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79B9FFB-F209-4B47-BE8A-5856D880A1CC}"/>
                    </a:ext>
                  </a:extLst>
                </p14:cNvPr>
                <p14:cNvContentPartPr/>
                <p14:nvPr/>
              </p14:nvContentPartPr>
              <p14:xfrm>
                <a:off x="762741" y="929682"/>
                <a:ext cx="153720" cy="202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79B9FFB-F209-4B47-BE8A-5856D880A1C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3741" y="921042"/>
                  <a:ext cx="171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7FB29CE-B649-4DFF-B03B-6D983FBE6921}"/>
                    </a:ext>
                  </a:extLst>
                </p14:cNvPr>
                <p14:cNvContentPartPr/>
                <p14:nvPr/>
              </p14:nvContentPartPr>
              <p14:xfrm>
                <a:off x="1001781" y="1091322"/>
                <a:ext cx="181440" cy="132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7FB29CE-B649-4DFF-B03B-6D983FBE69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3141" y="1082322"/>
                  <a:ext cx="199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08FF9A-08A8-4C0F-8DAF-25B1EDBCC6FA}"/>
                    </a:ext>
                  </a:extLst>
                </p14:cNvPr>
                <p14:cNvContentPartPr/>
                <p14:nvPr/>
              </p14:nvContentPartPr>
              <p14:xfrm>
                <a:off x="1235061" y="962802"/>
                <a:ext cx="84240" cy="31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08FF9A-08A8-4C0F-8DAF-25B1EDBCC6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26421" y="953802"/>
                  <a:ext cx="1018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08816B-90E7-429B-A04D-C3698D287929}"/>
                    </a:ext>
                  </a:extLst>
                </p14:cNvPr>
                <p14:cNvContentPartPr/>
                <p14:nvPr/>
              </p14:nvContentPartPr>
              <p14:xfrm>
                <a:off x="1154781" y="1105362"/>
                <a:ext cx="205920" cy="63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08816B-90E7-429B-A04D-C3698D2879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6141" y="1096362"/>
                  <a:ext cx="223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CAE1298-4CB0-4AEA-932C-B987400733E7}"/>
                    </a:ext>
                  </a:extLst>
                </p14:cNvPr>
                <p14:cNvContentPartPr/>
                <p14:nvPr/>
              </p14:nvContentPartPr>
              <p14:xfrm>
                <a:off x="1358541" y="1057842"/>
                <a:ext cx="80640" cy="21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CAE1298-4CB0-4AEA-932C-B987400733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49541" y="1048842"/>
                  <a:ext cx="9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884CC8-F97D-44F6-A875-E6916975B2EE}"/>
                    </a:ext>
                  </a:extLst>
                </p14:cNvPr>
                <p14:cNvContentPartPr/>
                <p14:nvPr/>
              </p14:nvContentPartPr>
              <p14:xfrm>
                <a:off x="1422981" y="1045602"/>
                <a:ext cx="524160" cy="178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884CC8-F97D-44F6-A875-E6916975B2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13981" y="1036962"/>
                  <a:ext cx="541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F6B75E-4E96-4222-AE3A-D7605FE8E53C}"/>
                    </a:ext>
                  </a:extLst>
                </p14:cNvPr>
                <p14:cNvContentPartPr/>
                <p14:nvPr/>
              </p14:nvContentPartPr>
              <p14:xfrm>
                <a:off x="1960461" y="882522"/>
                <a:ext cx="57960" cy="332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F6B75E-4E96-4222-AE3A-D7605FE8E5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51461" y="873882"/>
                  <a:ext cx="756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D20EAAF-10A3-4924-A9C3-E570556FDFE7}"/>
                    </a:ext>
                  </a:extLst>
                </p14:cNvPr>
                <p14:cNvContentPartPr/>
                <p14:nvPr/>
              </p14:nvContentPartPr>
              <p14:xfrm>
                <a:off x="1916181" y="990882"/>
                <a:ext cx="246600" cy="40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D20EAAF-10A3-4924-A9C3-E570556FDF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07541" y="982242"/>
                  <a:ext cx="264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6B113EA-A2CB-4569-B771-5DDD8F935039}"/>
                    </a:ext>
                  </a:extLst>
                </p14:cNvPr>
                <p14:cNvContentPartPr/>
                <p14:nvPr/>
              </p14:nvContentPartPr>
              <p14:xfrm>
                <a:off x="1005381" y="1677042"/>
                <a:ext cx="738360" cy="248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6B113EA-A2CB-4569-B771-5DDD8F93503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6381" y="1668042"/>
                  <a:ext cx="756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D3D31B-95C8-4F0F-882E-DCECD6025065}"/>
                    </a:ext>
                  </a:extLst>
                </p14:cNvPr>
                <p14:cNvContentPartPr/>
                <p14:nvPr/>
              </p14:nvContentPartPr>
              <p14:xfrm>
                <a:off x="1686501" y="1628802"/>
                <a:ext cx="48960" cy="41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D3D31B-95C8-4F0F-882E-DCECD602506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77861" y="1619802"/>
                  <a:ext cx="66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775A5A-C0F2-4F26-8212-DCB3436FB62D}"/>
                    </a:ext>
                  </a:extLst>
                </p14:cNvPr>
                <p14:cNvContentPartPr/>
                <p14:nvPr/>
              </p14:nvContentPartPr>
              <p14:xfrm>
                <a:off x="1735101" y="1588122"/>
                <a:ext cx="781200" cy="242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775A5A-C0F2-4F26-8212-DCB3436FB6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26461" y="1579482"/>
                  <a:ext cx="798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925FDA9-87EE-4211-B79C-3B6DAE5CA162}"/>
                    </a:ext>
                  </a:extLst>
                </p14:cNvPr>
                <p14:cNvContentPartPr/>
                <p14:nvPr/>
              </p14:nvContentPartPr>
              <p14:xfrm>
                <a:off x="471501" y="398682"/>
                <a:ext cx="2903040" cy="2090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925FDA9-87EE-4211-B79C-3B6DAE5CA1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2501" y="389682"/>
                  <a:ext cx="2920680" cy="21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D88219-9E9B-4142-87A8-33B2F3BDDFF1}"/>
                    </a:ext>
                  </a:extLst>
                </p14:cNvPr>
                <p14:cNvContentPartPr/>
                <p14:nvPr/>
              </p14:nvContentPartPr>
              <p14:xfrm>
                <a:off x="1867581" y="2493162"/>
                <a:ext cx="251640" cy="76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D88219-9E9B-4142-87A8-33B2F3BDDF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58581" y="2484522"/>
                  <a:ext cx="26928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D38945-73F3-4184-B0FE-44072CE5AAED}"/>
                    </a:ext>
                  </a:extLst>
                </p14:cNvPr>
                <p14:cNvContentPartPr/>
                <p14:nvPr/>
              </p14:nvContentPartPr>
              <p14:xfrm>
                <a:off x="1184661" y="3749202"/>
                <a:ext cx="197640" cy="306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D38945-73F3-4184-B0FE-44072CE5AA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6021" y="3740562"/>
                  <a:ext cx="215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616FA2-6041-407D-9CE1-35972228E304}"/>
                    </a:ext>
                  </a:extLst>
                </p14:cNvPr>
                <p14:cNvContentPartPr/>
                <p14:nvPr/>
              </p14:nvContentPartPr>
              <p14:xfrm>
                <a:off x="1439901" y="3648042"/>
                <a:ext cx="228960" cy="360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616FA2-6041-407D-9CE1-35972228E30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31261" y="3639042"/>
                  <a:ext cx="2466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29C28D-128A-4111-A7AE-3EA4306F5FDD}"/>
                    </a:ext>
                  </a:extLst>
                </p14:cNvPr>
                <p14:cNvContentPartPr/>
                <p14:nvPr/>
              </p14:nvContentPartPr>
              <p14:xfrm>
                <a:off x="1680741" y="3758202"/>
                <a:ext cx="203040" cy="179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29C28D-128A-4111-A7AE-3EA4306F5F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72101" y="3749202"/>
                  <a:ext cx="220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C80C7D-9000-429C-A6F1-AB8E227A1CB0}"/>
                    </a:ext>
                  </a:extLst>
                </p14:cNvPr>
                <p14:cNvContentPartPr/>
                <p14:nvPr/>
              </p14:nvContentPartPr>
              <p14:xfrm>
                <a:off x="1951101" y="3733002"/>
                <a:ext cx="169200" cy="177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C80C7D-9000-429C-A6F1-AB8E227A1C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42101" y="3724362"/>
                  <a:ext cx="186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D59508-9FA8-4F45-B2C1-8092573F364B}"/>
                    </a:ext>
                  </a:extLst>
                </p14:cNvPr>
                <p14:cNvContentPartPr/>
                <p14:nvPr/>
              </p14:nvContentPartPr>
              <p14:xfrm>
                <a:off x="2184381" y="3632922"/>
                <a:ext cx="34200" cy="267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D59508-9FA8-4F45-B2C1-8092573F364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75741" y="3623922"/>
                  <a:ext cx="518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9819EF-13EC-409D-8A7C-5C22BC0FFC2D}"/>
                    </a:ext>
                  </a:extLst>
                </p14:cNvPr>
                <p14:cNvContentPartPr/>
                <p14:nvPr/>
              </p14:nvContentPartPr>
              <p14:xfrm>
                <a:off x="2180421" y="3716802"/>
                <a:ext cx="230400" cy="199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9819EF-13EC-409D-8A7C-5C22BC0FFC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71781" y="3707802"/>
                  <a:ext cx="248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A7036F1-5CC0-4451-9385-F0EE3132E48D}"/>
                    </a:ext>
                  </a:extLst>
                </p14:cNvPr>
                <p14:cNvContentPartPr/>
                <p14:nvPr/>
              </p14:nvContentPartPr>
              <p14:xfrm>
                <a:off x="2545461" y="3778002"/>
                <a:ext cx="169920" cy="3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A7036F1-5CC0-4451-9385-F0EE3132E48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36461" y="3769362"/>
                  <a:ext cx="187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03A59E-7ACB-4EC9-8196-8E1D8537C8D8}"/>
                    </a:ext>
                  </a:extLst>
                </p14:cNvPr>
                <p14:cNvContentPartPr/>
                <p14:nvPr/>
              </p14:nvContentPartPr>
              <p14:xfrm>
                <a:off x="2776221" y="3669282"/>
                <a:ext cx="120240" cy="198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03A59E-7ACB-4EC9-8196-8E1D8537C8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67221" y="3660642"/>
                  <a:ext cx="137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89CCF1-54DB-4F2B-B95D-1F32C8C60B5C}"/>
                    </a:ext>
                  </a:extLst>
                </p14:cNvPr>
                <p14:cNvContentPartPr/>
                <p14:nvPr/>
              </p14:nvContentPartPr>
              <p14:xfrm>
                <a:off x="2898261" y="3715362"/>
                <a:ext cx="249120" cy="240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89CCF1-54DB-4F2B-B95D-1F32C8C60B5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89621" y="3706722"/>
                  <a:ext cx="2667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599D28-BBF1-417A-941B-AA1F0EC8E673}"/>
                    </a:ext>
                  </a:extLst>
                </p14:cNvPr>
                <p14:cNvContentPartPr/>
                <p14:nvPr/>
              </p14:nvContentPartPr>
              <p14:xfrm>
                <a:off x="760941" y="3343842"/>
                <a:ext cx="2739960" cy="1424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599D28-BBF1-417A-941B-AA1F0EC8E6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2301" y="3334842"/>
                  <a:ext cx="2757600" cy="14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1835E16-B35C-44D3-86AA-856A1E227D4E}"/>
                    </a:ext>
                  </a:extLst>
                </p14:cNvPr>
                <p14:cNvContentPartPr/>
                <p14:nvPr/>
              </p14:nvContentPartPr>
              <p14:xfrm>
                <a:off x="3659661" y="132642"/>
                <a:ext cx="38880" cy="136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1835E16-B35C-44D3-86AA-856A1E227D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51021" y="123642"/>
                  <a:ext cx="56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FF7B2F-354D-4F97-97BC-B0E1FEEFC0D6}"/>
                    </a:ext>
                  </a:extLst>
                </p14:cNvPr>
                <p14:cNvContentPartPr/>
                <p14:nvPr/>
              </p14:nvContentPartPr>
              <p14:xfrm>
                <a:off x="3729501" y="1056762"/>
                <a:ext cx="37080" cy="359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FF7B2F-354D-4F97-97BC-B0E1FEEFC0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20501" y="1047762"/>
                  <a:ext cx="54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1C3A213-F501-4755-B7E6-E9F0EA4A4981}"/>
                    </a:ext>
                  </a:extLst>
                </p14:cNvPr>
                <p14:cNvContentPartPr/>
                <p14:nvPr/>
              </p14:nvContentPartPr>
              <p14:xfrm>
                <a:off x="3732741" y="1996002"/>
                <a:ext cx="12240" cy="305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1C3A213-F501-4755-B7E6-E9F0EA4A49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23741" y="1987362"/>
                  <a:ext cx="298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5039CA3-B73B-46A1-B93D-E4F0F4F16BAA}"/>
                    </a:ext>
                  </a:extLst>
                </p14:cNvPr>
                <p14:cNvContentPartPr/>
                <p14:nvPr/>
              </p14:nvContentPartPr>
              <p14:xfrm>
                <a:off x="3543021" y="3369042"/>
                <a:ext cx="21960" cy="42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5039CA3-B73B-46A1-B93D-E4F0F4F16BA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34381" y="3360402"/>
                  <a:ext cx="39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DB0CE9-2716-4B45-B6C5-38294D3622F4}"/>
                    </a:ext>
                  </a:extLst>
                </p14:cNvPr>
                <p14:cNvContentPartPr/>
                <p14:nvPr/>
              </p14:nvContentPartPr>
              <p14:xfrm>
                <a:off x="3674421" y="3158802"/>
                <a:ext cx="40320" cy="550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DB0CE9-2716-4B45-B6C5-38294D3622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65421" y="3149802"/>
                  <a:ext cx="5796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485BB5-4421-4BE1-8C23-FEA0A00C54B3}"/>
                    </a:ext>
                  </a:extLst>
                </p14:cNvPr>
                <p14:cNvContentPartPr/>
                <p14:nvPr/>
              </p14:nvContentPartPr>
              <p14:xfrm>
                <a:off x="3798981" y="4339962"/>
                <a:ext cx="38880" cy="447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485BB5-4421-4BE1-8C23-FEA0A00C54B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89981" y="4331322"/>
                  <a:ext cx="565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5CAEB7-8A9E-448E-93BC-BE03F33B3ACB}"/>
                    </a:ext>
                  </a:extLst>
                </p14:cNvPr>
                <p14:cNvContentPartPr/>
                <p14:nvPr/>
              </p14:nvContentPartPr>
              <p14:xfrm>
                <a:off x="3721941" y="5219442"/>
                <a:ext cx="15120" cy="422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5CAEB7-8A9E-448E-93BC-BE03F33B3A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13301" y="5210442"/>
                  <a:ext cx="32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A1DEC75-19A3-43BA-98C1-2A84DF4F09BC}"/>
                    </a:ext>
                  </a:extLst>
                </p14:cNvPr>
                <p14:cNvContentPartPr/>
                <p14:nvPr/>
              </p14:nvContentPartPr>
              <p14:xfrm>
                <a:off x="3706101" y="6128082"/>
                <a:ext cx="66600" cy="721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A1DEC75-19A3-43BA-98C1-2A84DF4F09B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97461" y="6119442"/>
                  <a:ext cx="8424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699A2B-92F2-4294-834C-C45AAF9A3A5F}"/>
                    </a:ext>
                  </a:extLst>
                </p14:cNvPr>
                <p14:cNvContentPartPr/>
                <p14:nvPr/>
              </p14:nvContentPartPr>
              <p14:xfrm>
                <a:off x="4450221" y="400482"/>
                <a:ext cx="277200" cy="38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699A2B-92F2-4294-834C-C45AAF9A3A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41221" y="391842"/>
                  <a:ext cx="294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C20A95-29A1-4E48-85C7-5832FB9F57E0}"/>
                    </a:ext>
                  </a:extLst>
                </p14:cNvPr>
                <p14:cNvContentPartPr/>
                <p14:nvPr/>
              </p14:nvContentPartPr>
              <p14:xfrm>
                <a:off x="4661181" y="449082"/>
                <a:ext cx="60840" cy="268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C20A95-29A1-4E48-85C7-5832FB9F57E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52181" y="440442"/>
                  <a:ext cx="784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DC2C4F5-E94A-42A0-9F49-0CE46043BD73}"/>
                    </a:ext>
                  </a:extLst>
                </p14:cNvPr>
                <p14:cNvContentPartPr/>
                <p14:nvPr/>
              </p14:nvContentPartPr>
              <p14:xfrm>
                <a:off x="4518621" y="718722"/>
                <a:ext cx="271800" cy="56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DC2C4F5-E94A-42A0-9F49-0CE46043BD7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09621" y="710082"/>
                  <a:ext cx="289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300493C-CA28-442B-AFC4-79509F1622F5}"/>
                    </a:ext>
                  </a:extLst>
                </p14:cNvPr>
                <p14:cNvContentPartPr/>
                <p14:nvPr/>
              </p14:nvContentPartPr>
              <p14:xfrm>
                <a:off x="4801221" y="462402"/>
                <a:ext cx="215280" cy="268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300493C-CA28-442B-AFC4-79509F1622F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92581" y="453402"/>
                  <a:ext cx="2329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EDE712-3DE2-4B81-8972-554990A68687}"/>
                    </a:ext>
                  </a:extLst>
                </p14:cNvPr>
                <p14:cNvContentPartPr/>
                <p14:nvPr/>
              </p14:nvContentPartPr>
              <p14:xfrm>
                <a:off x="5253741" y="355482"/>
                <a:ext cx="71640" cy="388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EDE712-3DE2-4B81-8972-554990A686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45101" y="346842"/>
                  <a:ext cx="892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79F4A9C-CED1-4326-A45C-F1769EDC6957}"/>
                    </a:ext>
                  </a:extLst>
                </p14:cNvPr>
                <p14:cNvContentPartPr/>
                <p14:nvPr/>
              </p14:nvContentPartPr>
              <p14:xfrm>
                <a:off x="5202981" y="349722"/>
                <a:ext cx="349920" cy="364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79F4A9C-CED1-4326-A45C-F1769EDC69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93981" y="341082"/>
                  <a:ext cx="367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56DEC56-C80B-4E28-B6A1-7D4CCE5966B2}"/>
                    </a:ext>
                  </a:extLst>
                </p14:cNvPr>
                <p14:cNvContentPartPr/>
                <p14:nvPr/>
              </p14:nvContentPartPr>
              <p14:xfrm>
                <a:off x="5542461" y="523602"/>
                <a:ext cx="125640" cy="188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56DEC56-C80B-4E28-B6A1-7D4CCE5966B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33461" y="514962"/>
                  <a:ext cx="143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462F21-AC3B-443D-8FD8-841DD28CE1C4}"/>
                    </a:ext>
                  </a:extLst>
                </p14:cNvPr>
                <p14:cNvContentPartPr/>
                <p14:nvPr/>
              </p14:nvContentPartPr>
              <p14:xfrm>
                <a:off x="5750901" y="448002"/>
                <a:ext cx="133200" cy="175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462F21-AC3B-443D-8FD8-841DD28CE1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41901" y="439002"/>
                  <a:ext cx="150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5AE6D8C-89F8-4CE3-A10C-11E6EABEFF60}"/>
                    </a:ext>
                  </a:extLst>
                </p14:cNvPr>
                <p14:cNvContentPartPr/>
                <p14:nvPr/>
              </p14:nvContentPartPr>
              <p14:xfrm>
                <a:off x="5950701" y="374562"/>
                <a:ext cx="541080" cy="306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5AE6D8C-89F8-4CE3-A10C-11E6EABEFF6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42061" y="365562"/>
                  <a:ext cx="5587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ABBAF3A-2201-4D4B-BB12-D72FCE6611DE}"/>
                    </a:ext>
                  </a:extLst>
                </p14:cNvPr>
                <p14:cNvContentPartPr/>
                <p14:nvPr/>
              </p14:nvContentPartPr>
              <p14:xfrm>
                <a:off x="8085861" y="2994642"/>
                <a:ext cx="267120" cy="307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ABBAF3A-2201-4D4B-BB12-D72FCE6611D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76861" y="2986002"/>
                  <a:ext cx="284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484C205-6A57-4775-BD75-EC0FCD2E857C}"/>
                    </a:ext>
                  </a:extLst>
                </p14:cNvPr>
                <p14:cNvContentPartPr/>
                <p14:nvPr/>
              </p14:nvContentPartPr>
              <p14:xfrm>
                <a:off x="8400141" y="3147642"/>
                <a:ext cx="146520" cy="161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84C205-6A57-4775-BD75-EC0FCD2E857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91141" y="3139002"/>
                  <a:ext cx="164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D668B7D-2728-4DF6-8437-EC11277A9E7D}"/>
                    </a:ext>
                  </a:extLst>
                </p14:cNvPr>
                <p14:cNvContentPartPr/>
                <p14:nvPr/>
              </p14:nvContentPartPr>
              <p14:xfrm>
                <a:off x="8531541" y="3153402"/>
                <a:ext cx="185760" cy="189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D668B7D-2728-4DF6-8437-EC11277A9E7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22901" y="3144402"/>
                  <a:ext cx="203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240A284-DF3C-4576-8045-91ECEC6F1FED}"/>
                    </a:ext>
                  </a:extLst>
                </p14:cNvPr>
                <p14:cNvContentPartPr/>
                <p14:nvPr/>
              </p14:nvContentPartPr>
              <p14:xfrm>
                <a:off x="8799021" y="3132162"/>
                <a:ext cx="165960" cy="190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240A284-DF3C-4576-8045-91ECEC6F1FE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90381" y="3123162"/>
                  <a:ext cx="183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6A2BB8D-DF8F-4CEC-BD9F-A26A86852831}"/>
                    </a:ext>
                  </a:extLst>
                </p14:cNvPr>
                <p14:cNvContentPartPr/>
                <p14:nvPr/>
              </p14:nvContentPartPr>
              <p14:xfrm>
                <a:off x="8986221" y="3060882"/>
                <a:ext cx="205200" cy="189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6A2BB8D-DF8F-4CEC-BD9F-A26A8685283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77581" y="3051882"/>
                  <a:ext cx="222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E5B6E49-5BDC-4DF4-9BBF-564A073391AC}"/>
                    </a:ext>
                  </a:extLst>
                </p14:cNvPr>
                <p14:cNvContentPartPr/>
                <p14:nvPr/>
              </p14:nvContentPartPr>
              <p14:xfrm>
                <a:off x="9281061" y="2981322"/>
                <a:ext cx="55440" cy="405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E5B6E49-5BDC-4DF4-9BBF-564A073391A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72061" y="2972682"/>
                  <a:ext cx="730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82F978D-BD55-4990-8678-1D3AAEA12B03}"/>
                    </a:ext>
                  </a:extLst>
                </p14:cNvPr>
                <p14:cNvContentPartPr/>
                <p14:nvPr/>
              </p14:nvContentPartPr>
              <p14:xfrm>
                <a:off x="9436581" y="2971602"/>
                <a:ext cx="47880" cy="319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82F978D-BD55-4990-8678-1D3AAEA12B0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27941" y="2962962"/>
                  <a:ext cx="655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468DAEC-1CC8-4E70-92F2-F50B533652AD}"/>
                    </a:ext>
                  </a:extLst>
                </p14:cNvPr>
                <p14:cNvContentPartPr/>
                <p14:nvPr/>
              </p14:nvContentPartPr>
              <p14:xfrm>
                <a:off x="9377901" y="3046122"/>
                <a:ext cx="342000" cy="47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468DAEC-1CC8-4E70-92F2-F50B533652A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68901" y="3037482"/>
                  <a:ext cx="359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BD2EC0-5F24-4DDB-AD2E-8C3D0B709CD4}"/>
                    </a:ext>
                  </a:extLst>
                </p14:cNvPr>
                <p14:cNvContentPartPr/>
                <p14:nvPr/>
              </p14:nvContentPartPr>
              <p14:xfrm>
                <a:off x="8679861" y="1401282"/>
                <a:ext cx="2882880" cy="4507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BD2EC0-5F24-4DDB-AD2E-8C3D0B709CD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71221" y="1392282"/>
                  <a:ext cx="2900520" cy="45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A2B7119-426E-4C33-A8E8-AC2AA969AD80}"/>
                    </a:ext>
                  </a:extLst>
                </p14:cNvPr>
                <p14:cNvContentPartPr/>
                <p14:nvPr/>
              </p14:nvContentPartPr>
              <p14:xfrm>
                <a:off x="10727901" y="2470842"/>
                <a:ext cx="1420560" cy="1655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A2B7119-426E-4C33-A8E8-AC2AA969AD8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18901" y="2461842"/>
                  <a:ext cx="1438200" cy="16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94A1E4F-FAD6-4697-82F5-C25E2B4BF352}"/>
                    </a:ext>
                  </a:extLst>
                </p14:cNvPr>
                <p14:cNvContentPartPr/>
                <p14:nvPr/>
              </p14:nvContentPartPr>
              <p14:xfrm>
                <a:off x="10995381" y="3111642"/>
                <a:ext cx="165960" cy="254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94A1E4F-FAD6-4697-82F5-C25E2B4BF35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86741" y="3102642"/>
                  <a:ext cx="1836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0B265BB-7FBF-4E87-BDE0-DFC1CB6ABA36}"/>
                    </a:ext>
                  </a:extLst>
                </p14:cNvPr>
                <p14:cNvContentPartPr/>
                <p14:nvPr/>
              </p14:nvContentPartPr>
              <p14:xfrm>
                <a:off x="11225061" y="3088602"/>
                <a:ext cx="430560" cy="317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0B265BB-7FBF-4E87-BDE0-DFC1CB6ABA3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216421" y="3079602"/>
                  <a:ext cx="448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6E120D3-283E-452E-9C2F-B71CAB757357}"/>
                    </a:ext>
                  </a:extLst>
                </p14:cNvPr>
                <p14:cNvContentPartPr/>
                <p14:nvPr/>
              </p14:nvContentPartPr>
              <p14:xfrm>
                <a:off x="11719701" y="3205602"/>
                <a:ext cx="173880" cy="172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6E120D3-283E-452E-9C2F-B71CAB75735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710701" y="3196962"/>
                  <a:ext cx="191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1D41E79-0325-4BE7-B624-A9217A0A43D7}"/>
                    </a:ext>
                  </a:extLst>
                </p14:cNvPr>
                <p14:cNvContentPartPr/>
                <p14:nvPr/>
              </p14:nvContentPartPr>
              <p14:xfrm>
                <a:off x="11911221" y="3005802"/>
                <a:ext cx="47520" cy="350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1D41E79-0325-4BE7-B624-A9217A0A43D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902581" y="2996802"/>
                  <a:ext cx="651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54FA9A4-53E9-4BC3-BEE7-DC99858393A7}"/>
                    </a:ext>
                  </a:extLst>
                </p14:cNvPr>
                <p14:cNvContentPartPr/>
                <p14:nvPr/>
              </p14:nvContentPartPr>
              <p14:xfrm>
                <a:off x="11927421" y="3132882"/>
                <a:ext cx="176040" cy="219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54FA9A4-53E9-4BC3-BEE7-DC9985839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918421" y="3124242"/>
                  <a:ext cx="193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EB65C44-C1F9-415A-8FBE-242B4E6FF70E}"/>
                    </a:ext>
                  </a:extLst>
                </p14:cNvPr>
                <p14:cNvContentPartPr/>
                <p14:nvPr/>
              </p14:nvContentPartPr>
              <p14:xfrm>
                <a:off x="10766061" y="3695562"/>
                <a:ext cx="385920" cy="236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EB65C44-C1F9-415A-8FBE-242B4E6FF70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57421" y="3686922"/>
                  <a:ext cx="4035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589C007-302D-4E0C-A447-13535EC2998F}"/>
                    </a:ext>
                  </a:extLst>
                </p14:cNvPr>
                <p14:cNvContentPartPr/>
                <p14:nvPr/>
              </p14:nvContentPartPr>
              <p14:xfrm>
                <a:off x="11204901" y="3792762"/>
                <a:ext cx="449640" cy="137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589C007-302D-4E0C-A447-13535EC2998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96261" y="3783762"/>
                  <a:ext cx="467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C4078E7-6238-4AF3-8365-5F7AEFD5F95C}"/>
                    </a:ext>
                  </a:extLst>
                </p14:cNvPr>
                <p14:cNvContentPartPr/>
                <p14:nvPr/>
              </p14:nvContentPartPr>
              <p14:xfrm>
                <a:off x="11720061" y="3559482"/>
                <a:ext cx="86040" cy="492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C4078E7-6238-4AF3-8365-5F7AEFD5F95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711061" y="3550482"/>
                  <a:ext cx="1036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44AABB8-CA55-46B2-ACA0-AE998859BED0}"/>
                    </a:ext>
                  </a:extLst>
                </p14:cNvPr>
                <p14:cNvContentPartPr/>
                <p14:nvPr/>
              </p14:nvContentPartPr>
              <p14:xfrm>
                <a:off x="11595501" y="3742002"/>
                <a:ext cx="380520" cy="20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4AABB8-CA55-46B2-ACA0-AE998859BED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86501" y="3733002"/>
                  <a:ext cx="398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3415AE5-FC26-4EF5-854A-07762D2C2187}"/>
                    </a:ext>
                  </a:extLst>
                </p14:cNvPr>
                <p14:cNvContentPartPr/>
                <p14:nvPr/>
              </p14:nvContentPartPr>
              <p14:xfrm>
                <a:off x="10363221" y="7362"/>
                <a:ext cx="50400" cy="437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3415AE5-FC26-4EF5-854A-07762D2C218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54221" y="-1278"/>
                  <a:ext cx="680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91E6BB6-C0B0-4F1F-8E8F-37ECAFD0C06B}"/>
                    </a:ext>
                  </a:extLst>
                </p14:cNvPr>
                <p14:cNvContentPartPr/>
                <p14:nvPr/>
              </p14:nvContentPartPr>
              <p14:xfrm>
                <a:off x="10385541" y="911322"/>
                <a:ext cx="60120" cy="574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91E6BB6-C0B0-4F1F-8E8F-37ECAFD0C06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76541" y="902322"/>
                  <a:ext cx="777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5130AC3-60C6-4D40-BE77-FFC926222C60}"/>
                    </a:ext>
                  </a:extLst>
                </p14:cNvPr>
                <p14:cNvContentPartPr/>
                <p14:nvPr/>
              </p14:nvContentPartPr>
              <p14:xfrm>
                <a:off x="10362861" y="1861722"/>
                <a:ext cx="43920" cy="575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5130AC3-60C6-4D40-BE77-FFC926222C6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353861" y="1853082"/>
                  <a:ext cx="615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A18C5B5-09D1-4D2D-83F1-0AF1D5929EB8}"/>
                    </a:ext>
                  </a:extLst>
                </p14:cNvPr>
                <p14:cNvContentPartPr/>
                <p14:nvPr/>
              </p14:nvContentPartPr>
              <p14:xfrm>
                <a:off x="10346301" y="2823642"/>
                <a:ext cx="39240" cy="1410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A18C5B5-09D1-4D2D-83F1-0AF1D5929EB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37661" y="2814642"/>
                  <a:ext cx="56880" cy="14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53379F8-7901-494B-9965-AED9922FFC8B}"/>
                    </a:ext>
                  </a:extLst>
                </p14:cNvPr>
                <p14:cNvContentPartPr/>
                <p14:nvPr/>
              </p14:nvContentPartPr>
              <p14:xfrm>
                <a:off x="10308861" y="4641282"/>
                <a:ext cx="41400" cy="1230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53379F8-7901-494B-9965-AED9922FFC8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99861" y="4632642"/>
                  <a:ext cx="59040" cy="12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DFDB6A5-EAB5-479C-BBAA-8FE8D3615E80}"/>
                    </a:ext>
                  </a:extLst>
                </p14:cNvPr>
                <p14:cNvContentPartPr/>
                <p14:nvPr/>
              </p14:nvContentPartPr>
              <p14:xfrm>
                <a:off x="10353141" y="6128082"/>
                <a:ext cx="50040" cy="289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DFDB6A5-EAB5-479C-BBAA-8FE8D3615E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44141" y="6119442"/>
                  <a:ext cx="676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F770090-4787-4D60-B8DD-76857980B7F3}"/>
                    </a:ext>
                  </a:extLst>
                </p14:cNvPr>
                <p14:cNvContentPartPr/>
                <p14:nvPr/>
              </p14:nvContentPartPr>
              <p14:xfrm>
                <a:off x="10379421" y="6640362"/>
                <a:ext cx="7920" cy="276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F770090-4787-4D60-B8DD-76857980B7F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70781" y="6631362"/>
                  <a:ext cx="255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4C32BFB-670C-46C5-B3AD-F4FA9773C501}"/>
                    </a:ext>
                  </a:extLst>
                </p14:cNvPr>
                <p14:cNvContentPartPr/>
                <p14:nvPr/>
              </p14:nvContentPartPr>
              <p14:xfrm>
                <a:off x="9506781" y="2203654"/>
                <a:ext cx="5040" cy="20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4C32BFB-670C-46C5-B3AD-F4FA9773C50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498141" y="2195014"/>
                  <a:ext cx="22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4E21115-2DB0-43FE-8AEF-35D72CEFBCBF}"/>
                    </a:ext>
                  </a:extLst>
                </p14:cNvPr>
                <p14:cNvContentPartPr/>
                <p14:nvPr/>
              </p14:nvContentPartPr>
              <p14:xfrm>
                <a:off x="9497421" y="2135254"/>
                <a:ext cx="665640" cy="601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4E21115-2DB0-43FE-8AEF-35D72CEFBCB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488781" y="2126254"/>
                  <a:ext cx="683280" cy="61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BA5166-E73C-4B36-A1C7-65F28E34C7F2}"/>
                  </a:ext>
                </a:extLst>
              </p14:cNvPr>
              <p14:cNvContentPartPr/>
              <p14:nvPr/>
            </p14:nvContentPartPr>
            <p14:xfrm>
              <a:off x="7836381" y="2294374"/>
              <a:ext cx="2090160" cy="1629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BA5166-E73C-4B36-A1C7-65F28E34C7F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782741" y="2186374"/>
                <a:ext cx="2197800" cy="18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2952804-1D95-44C6-83A7-2E1A8D7EF2B8}"/>
                  </a:ext>
                </a:extLst>
              </p14:cNvPr>
              <p14:cNvContentPartPr/>
              <p14:nvPr/>
            </p14:nvContentPartPr>
            <p14:xfrm>
              <a:off x="8593101" y="2574094"/>
              <a:ext cx="1270080" cy="1188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2952804-1D95-44C6-83A7-2E1A8D7EF2B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539461" y="2466454"/>
                <a:ext cx="137772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C087975-166A-4D96-80DF-3285448AF003}"/>
                  </a:ext>
                </a:extLst>
              </p14:cNvPr>
              <p14:cNvContentPartPr/>
              <p14:nvPr/>
            </p14:nvContentPartPr>
            <p14:xfrm>
              <a:off x="7895781" y="2435854"/>
              <a:ext cx="1694880" cy="1325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C087975-166A-4D96-80DF-3285448AF00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805781" y="2255854"/>
                <a:ext cx="1874520" cy="16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7FFEAA8-B01E-4241-8504-F763E88CF62F}"/>
                  </a:ext>
                </a:extLst>
              </p14:cNvPr>
              <p14:cNvContentPartPr/>
              <p14:nvPr/>
            </p14:nvContentPartPr>
            <p14:xfrm>
              <a:off x="8111061" y="2290414"/>
              <a:ext cx="2085480" cy="1621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7FFEAA8-B01E-4241-8504-F763E88CF62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021061" y="2110414"/>
                <a:ext cx="2265120" cy="19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40F11F2-4863-4F06-BC78-78A07F053CB7}"/>
                  </a:ext>
                </a:extLst>
              </p14:cNvPr>
              <p14:cNvContentPartPr/>
              <p14:nvPr/>
            </p14:nvContentPartPr>
            <p14:xfrm>
              <a:off x="9283941" y="2567254"/>
              <a:ext cx="543960" cy="1080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40F11F2-4863-4F06-BC78-78A07F053CB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194301" y="2387254"/>
                <a:ext cx="723600" cy="14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F425BD9-736B-4BD9-A925-73279EB99E2F}"/>
                  </a:ext>
                </a:extLst>
              </p14:cNvPr>
              <p14:cNvContentPartPr/>
              <p14:nvPr/>
            </p14:nvContentPartPr>
            <p14:xfrm>
              <a:off x="8561421" y="2385094"/>
              <a:ext cx="1546200" cy="992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F425BD9-736B-4BD9-A925-73279EB99E2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471421" y="2205094"/>
                <a:ext cx="1725840" cy="13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17ED38-75D1-4207-8A2E-947FD6C1E19D}"/>
                  </a:ext>
                </a:extLst>
              </p14:cNvPr>
              <p14:cNvContentPartPr/>
              <p14:nvPr/>
            </p14:nvContentPartPr>
            <p14:xfrm>
              <a:off x="8900541" y="2455294"/>
              <a:ext cx="235080" cy="132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17ED38-75D1-4207-8A2E-947FD6C1E19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810541" y="2275294"/>
                <a:ext cx="41472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9FDB59-AEB4-40DE-87F5-06FEE48F2139}"/>
                  </a:ext>
                </a:extLst>
              </p14:cNvPr>
              <p14:cNvContentPartPr/>
              <p14:nvPr/>
            </p14:nvContentPartPr>
            <p14:xfrm>
              <a:off x="8074701" y="2403094"/>
              <a:ext cx="717120" cy="1325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9FDB59-AEB4-40DE-87F5-06FEE48F213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985061" y="2223454"/>
                <a:ext cx="896760" cy="16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15AB4E4-6D6D-404B-80B1-BDE6D742B652}"/>
                  </a:ext>
                </a:extLst>
              </p14:cNvPr>
              <p14:cNvContentPartPr/>
              <p14:nvPr/>
            </p14:nvContentPartPr>
            <p14:xfrm>
              <a:off x="8118621" y="3160174"/>
              <a:ext cx="627120" cy="729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15AB4E4-6D6D-404B-80B1-BDE6D742B65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028981" y="2980534"/>
                <a:ext cx="806760" cy="10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6BE1FDC-DA02-44FD-A754-6A9FD31AA288}"/>
                  </a:ext>
                </a:extLst>
              </p14:cNvPr>
              <p14:cNvContentPartPr/>
              <p14:nvPr/>
            </p14:nvContentPartPr>
            <p14:xfrm>
              <a:off x="8017461" y="3048574"/>
              <a:ext cx="791640" cy="726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6BE1FDC-DA02-44FD-A754-6A9FD31AA28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927461" y="2868934"/>
                <a:ext cx="971280" cy="10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2BF82E8-1CC8-44CF-A15C-3CF9EC37CD6B}"/>
                  </a:ext>
                </a:extLst>
              </p14:cNvPr>
              <p14:cNvContentPartPr/>
              <p14:nvPr/>
            </p14:nvContentPartPr>
            <p14:xfrm>
              <a:off x="9456741" y="2880454"/>
              <a:ext cx="792720" cy="633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2BF82E8-1CC8-44CF-A15C-3CF9EC37CD6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367101" y="2700814"/>
                <a:ext cx="97236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39ACDBB-4332-4FC2-8A74-4B6C90704026}"/>
                  </a:ext>
                </a:extLst>
              </p14:cNvPr>
              <p14:cNvContentPartPr/>
              <p14:nvPr/>
            </p14:nvContentPartPr>
            <p14:xfrm>
              <a:off x="-1431459" y="1656094"/>
              <a:ext cx="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39ACDBB-4332-4FC2-8A74-4B6C9070402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-1440459" y="16470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1577637-EC24-4FD0-B23D-4F5433D59804}"/>
                  </a:ext>
                </a:extLst>
              </p14:cNvPr>
              <p14:cNvContentPartPr/>
              <p14:nvPr/>
            </p14:nvContentPartPr>
            <p14:xfrm>
              <a:off x="438271" y="3315694"/>
              <a:ext cx="377280" cy="1040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1577637-EC24-4FD0-B23D-4F5433D5980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29271" y="3307054"/>
                <a:ext cx="394920" cy="10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B44A1E0-624B-4B1D-8014-891DE4D0A3E9}"/>
                  </a:ext>
                </a:extLst>
              </p14:cNvPr>
              <p14:cNvContentPartPr/>
              <p14:nvPr/>
            </p14:nvContentPartPr>
            <p14:xfrm>
              <a:off x="4158511" y="2519734"/>
              <a:ext cx="367560" cy="1124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B44A1E0-624B-4B1D-8014-891DE4D0A3E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149871" y="2510734"/>
                <a:ext cx="385200" cy="11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31F12D5-B43A-4914-BAA4-670F301961FA}"/>
                  </a:ext>
                </a:extLst>
              </p14:cNvPr>
              <p14:cNvContentPartPr/>
              <p14:nvPr/>
            </p14:nvContentPartPr>
            <p14:xfrm>
              <a:off x="310471" y="902614"/>
              <a:ext cx="191160" cy="1181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31F12D5-B43A-4914-BAA4-670F301961F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01831" y="893614"/>
                <a:ext cx="208800" cy="11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C582AF7-A785-46BC-AD6E-AE14F1646111}"/>
              </a:ext>
            </a:extLst>
          </p:cNvPr>
          <p:cNvGrpSpPr/>
          <p:nvPr/>
        </p:nvGrpSpPr>
        <p:grpSpPr>
          <a:xfrm>
            <a:off x="546271" y="4965934"/>
            <a:ext cx="2178720" cy="275400"/>
            <a:chOff x="546271" y="4965934"/>
            <a:chExt cx="217872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AA8EC36-1CC5-464D-B8A1-82CD243D653B}"/>
                    </a:ext>
                  </a:extLst>
                </p14:cNvPr>
                <p14:cNvContentPartPr/>
                <p14:nvPr/>
              </p14:nvContentPartPr>
              <p14:xfrm>
                <a:off x="546271" y="5091214"/>
                <a:ext cx="163800" cy="150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AA8EC36-1CC5-464D-B8A1-82CD243D653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37631" y="5082214"/>
                  <a:ext cx="181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7E7A49-E690-4608-AAA8-6515AA681879}"/>
                    </a:ext>
                  </a:extLst>
                </p14:cNvPr>
                <p14:cNvContentPartPr/>
                <p14:nvPr/>
              </p14:nvContentPartPr>
              <p14:xfrm>
                <a:off x="828511" y="5133694"/>
                <a:ext cx="152280" cy="18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7E7A49-E690-4608-AAA8-6515AA68187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9511" y="5125054"/>
                  <a:ext cx="169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A6B4DF-FAF6-4D17-86A1-EAECB89EB12E}"/>
                    </a:ext>
                  </a:extLst>
                </p14:cNvPr>
                <p14:cNvContentPartPr/>
                <p14:nvPr/>
              </p14:nvContentPartPr>
              <p14:xfrm>
                <a:off x="1144231" y="5060614"/>
                <a:ext cx="156240" cy="169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A6B4DF-FAF6-4D17-86A1-EAECB89EB1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35231" y="5051974"/>
                  <a:ext cx="173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D0AB0C9-8128-455F-8511-E5F71FB7E9E2}"/>
                    </a:ext>
                  </a:extLst>
                </p14:cNvPr>
                <p14:cNvContentPartPr/>
                <p14:nvPr/>
              </p14:nvContentPartPr>
              <p14:xfrm>
                <a:off x="1321711" y="4965934"/>
                <a:ext cx="403200" cy="261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D0AB0C9-8128-455F-8511-E5F71FB7E9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13071" y="4957294"/>
                  <a:ext cx="420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A63E54A-E046-4D14-93F2-A5710A48B749}"/>
                    </a:ext>
                  </a:extLst>
                </p14:cNvPr>
                <p14:cNvContentPartPr/>
                <p14:nvPr/>
              </p14:nvContentPartPr>
              <p14:xfrm>
                <a:off x="1812031" y="5074654"/>
                <a:ext cx="133560" cy="119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A63E54A-E046-4D14-93F2-A5710A48B74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803031" y="5066014"/>
                  <a:ext cx="151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2A0FB5F-7280-4BD8-B1B4-40C342844E37}"/>
                    </a:ext>
                  </a:extLst>
                </p14:cNvPr>
                <p14:cNvContentPartPr/>
                <p14:nvPr/>
              </p14:nvContentPartPr>
              <p14:xfrm>
                <a:off x="2021911" y="4973134"/>
                <a:ext cx="25200" cy="252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2A0FB5F-7280-4BD8-B1B4-40C342844E3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013271" y="4964134"/>
                  <a:ext cx="428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1E0B3A7-2706-4497-A212-8C7690F8529C}"/>
                    </a:ext>
                  </a:extLst>
                </p14:cNvPr>
                <p14:cNvContentPartPr/>
                <p14:nvPr/>
              </p14:nvContentPartPr>
              <p14:xfrm>
                <a:off x="1993471" y="5033254"/>
                <a:ext cx="208800" cy="146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1E0B3A7-2706-4497-A212-8C7690F852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984831" y="5024254"/>
                  <a:ext cx="226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F7E447B-02B3-4B2F-A5CF-9D69C9F318DC}"/>
                    </a:ext>
                  </a:extLst>
                </p14:cNvPr>
                <p14:cNvContentPartPr/>
                <p14:nvPr/>
              </p14:nvContentPartPr>
              <p14:xfrm>
                <a:off x="2348071" y="5059534"/>
                <a:ext cx="42120" cy="161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F7E447B-02B3-4B2F-A5CF-9D69C9F318D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339071" y="5050894"/>
                  <a:ext cx="59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E8CED58-6BBF-421D-8414-89AF27A785A2}"/>
                    </a:ext>
                  </a:extLst>
                </p14:cNvPr>
                <p14:cNvContentPartPr/>
                <p14:nvPr/>
              </p14:nvContentPartPr>
              <p14:xfrm>
                <a:off x="2353471" y="4975654"/>
                <a:ext cx="124920" cy="25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E8CED58-6BBF-421D-8414-89AF27A785A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344831" y="4967014"/>
                  <a:ext cx="142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CDDAFE1-9827-4FB5-8376-6C84F622E4D8}"/>
                    </a:ext>
                  </a:extLst>
                </p14:cNvPr>
                <p14:cNvContentPartPr/>
                <p14:nvPr/>
              </p14:nvContentPartPr>
              <p14:xfrm>
                <a:off x="2493871" y="4983934"/>
                <a:ext cx="231120" cy="224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CDDAFE1-9827-4FB5-8376-6C84F622E4D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485231" y="4974934"/>
                  <a:ext cx="24876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431A74E-DF07-48F7-99FF-FC19F726D831}"/>
                  </a:ext>
                </a:extLst>
              </p14:cNvPr>
              <p14:cNvContentPartPr/>
              <p14:nvPr/>
            </p14:nvContentPartPr>
            <p14:xfrm>
              <a:off x="741751" y="2591374"/>
              <a:ext cx="199080" cy="2538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431A74E-DF07-48F7-99FF-FC19F726D83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32751" y="2582734"/>
                <a:ext cx="21672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7588368-04D7-431C-8247-A4A24E8C695F}"/>
              </a:ext>
            </a:extLst>
          </p:cNvPr>
          <p:cNvGrpSpPr/>
          <p:nvPr/>
        </p:nvGrpSpPr>
        <p:grpSpPr>
          <a:xfrm>
            <a:off x="695311" y="2542414"/>
            <a:ext cx="3313800" cy="861840"/>
            <a:chOff x="695311" y="2542414"/>
            <a:chExt cx="3313800" cy="86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12ED735-BCBB-4476-A76E-2413C964236C}"/>
                    </a:ext>
                  </a:extLst>
                </p14:cNvPr>
                <p14:cNvContentPartPr/>
                <p14:nvPr/>
              </p14:nvContentPartPr>
              <p14:xfrm>
                <a:off x="695311" y="2615134"/>
                <a:ext cx="235080" cy="331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12ED735-BCBB-4476-A76E-2413C964236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6671" y="2606494"/>
                  <a:ext cx="2527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CF02429-8BA4-4F5D-8AD4-EF50F89AD0C5}"/>
                    </a:ext>
                  </a:extLst>
                </p14:cNvPr>
                <p14:cNvContentPartPr/>
                <p14:nvPr/>
              </p14:nvContentPartPr>
              <p14:xfrm>
                <a:off x="906631" y="2710534"/>
                <a:ext cx="199440" cy="124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CF02429-8BA4-4F5D-8AD4-EF50F89AD0C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7631" y="2701534"/>
                  <a:ext cx="217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F888636-79CF-44F8-B818-767A3947C195}"/>
                    </a:ext>
                  </a:extLst>
                </p14:cNvPr>
                <p14:cNvContentPartPr/>
                <p14:nvPr/>
              </p14:nvContentPartPr>
              <p14:xfrm>
                <a:off x="1129471" y="2621254"/>
                <a:ext cx="102240" cy="224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F888636-79CF-44F8-B818-767A3947C19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20471" y="2612254"/>
                  <a:ext cx="119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CFB72E3-AD02-439C-A34E-607BEFC70537}"/>
                    </a:ext>
                  </a:extLst>
                </p14:cNvPr>
                <p14:cNvContentPartPr/>
                <p14:nvPr/>
              </p14:nvContentPartPr>
              <p14:xfrm>
                <a:off x="1115791" y="2690734"/>
                <a:ext cx="166680" cy="28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CFB72E3-AD02-439C-A34E-607BEFC7053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07151" y="2681734"/>
                  <a:ext cx="184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732304F-84A2-4429-9541-BACBFC1B4C5E}"/>
                    </a:ext>
                  </a:extLst>
                </p14:cNvPr>
                <p14:cNvContentPartPr/>
                <p14:nvPr/>
              </p14:nvContentPartPr>
              <p14:xfrm>
                <a:off x="1426831" y="2673814"/>
                <a:ext cx="185040" cy="151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732304F-84A2-4429-9541-BACBFC1B4C5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417831" y="2664814"/>
                  <a:ext cx="202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4D4FABF-FF02-4521-8573-81F22136470D}"/>
                    </a:ext>
                  </a:extLst>
                </p14:cNvPr>
                <p14:cNvContentPartPr/>
                <p14:nvPr/>
              </p14:nvContentPartPr>
              <p14:xfrm>
                <a:off x="1706911" y="2670574"/>
                <a:ext cx="19440" cy="249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4D4FABF-FF02-4521-8573-81F22136470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697911" y="2661574"/>
                  <a:ext cx="37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ADD5CC2-B1E1-4167-BD03-5A6153AFDEBA}"/>
                    </a:ext>
                  </a:extLst>
                </p14:cNvPr>
                <p14:cNvContentPartPr/>
                <p14:nvPr/>
              </p14:nvContentPartPr>
              <p14:xfrm>
                <a:off x="1687831" y="2655094"/>
                <a:ext cx="113040" cy="144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ADD5CC2-B1E1-4167-BD03-5A6153AFDE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79191" y="2646454"/>
                  <a:ext cx="130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246BC08-4F07-4FC2-8317-0DFA6A7732AA}"/>
                    </a:ext>
                  </a:extLst>
                </p14:cNvPr>
                <p14:cNvContentPartPr/>
                <p14:nvPr/>
              </p14:nvContentPartPr>
              <p14:xfrm>
                <a:off x="1862431" y="2639254"/>
                <a:ext cx="44280" cy="282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246BC08-4F07-4FC2-8317-0DFA6A7732A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853791" y="2630614"/>
                  <a:ext cx="619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04A3D26-1879-4773-972E-277A2F4835C2}"/>
                    </a:ext>
                  </a:extLst>
                </p14:cNvPr>
                <p14:cNvContentPartPr/>
                <p14:nvPr/>
              </p14:nvContentPartPr>
              <p14:xfrm>
                <a:off x="1891951" y="2557894"/>
                <a:ext cx="428040" cy="231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04A3D26-1879-4773-972E-277A2F4835C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83311" y="2549254"/>
                  <a:ext cx="4456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1835EB9-3568-44A4-B012-4F7D9A8F7CC6}"/>
                    </a:ext>
                  </a:extLst>
                </p14:cNvPr>
                <p14:cNvContentPartPr/>
                <p14:nvPr/>
              </p14:nvContentPartPr>
              <p14:xfrm>
                <a:off x="2082031" y="2642134"/>
                <a:ext cx="298080" cy="46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1835EB9-3568-44A4-B012-4F7D9A8F7CC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73391" y="2633494"/>
                  <a:ext cx="315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A5D8DE3-C0C5-4003-BA56-B7F9627C1FE7}"/>
                    </a:ext>
                  </a:extLst>
                </p14:cNvPr>
                <p14:cNvContentPartPr/>
                <p14:nvPr/>
              </p14:nvContentPartPr>
              <p14:xfrm>
                <a:off x="2599351" y="2609014"/>
                <a:ext cx="42840" cy="301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A5D8DE3-C0C5-4003-BA56-B7F9627C1FE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90711" y="2600014"/>
                  <a:ext cx="604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0E273DB-9E82-4963-A10F-FD0AFC92AF2A}"/>
                    </a:ext>
                  </a:extLst>
                </p14:cNvPr>
                <p14:cNvContentPartPr/>
                <p14:nvPr/>
              </p14:nvContentPartPr>
              <p14:xfrm>
                <a:off x="2525551" y="2746174"/>
                <a:ext cx="168120" cy="51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0E273DB-9E82-4963-A10F-FD0AFC92AF2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516911" y="2737174"/>
                  <a:ext cx="185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2ADE8E3-B784-48D7-A5E3-A4988D441706}"/>
                    </a:ext>
                  </a:extLst>
                </p14:cNvPr>
                <p14:cNvContentPartPr/>
                <p14:nvPr/>
              </p14:nvContentPartPr>
              <p14:xfrm>
                <a:off x="2695471" y="2699374"/>
                <a:ext cx="87480" cy="150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2ADE8E3-B784-48D7-A5E3-A4988D44170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686471" y="2690734"/>
                  <a:ext cx="105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260DCB9-5B79-40BB-BD25-D033AC6ACEF4}"/>
                    </a:ext>
                  </a:extLst>
                </p14:cNvPr>
                <p14:cNvContentPartPr/>
                <p14:nvPr/>
              </p14:nvContentPartPr>
              <p14:xfrm>
                <a:off x="2812831" y="2648974"/>
                <a:ext cx="442800" cy="189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260DCB9-5B79-40BB-BD25-D033AC6ACEF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804191" y="2639974"/>
                  <a:ext cx="460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D0BA552-5EE7-4D9C-806A-C34B2B9C84F1}"/>
                    </a:ext>
                  </a:extLst>
                </p14:cNvPr>
                <p14:cNvContentPartPr/>
                <p14:nvPr/>
              </p14:nvContentPartPr>
              <p14:xfrm>
                <a:off x="3407191" y="2550694"/>
                <a:ext cx="20520" cy="271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D0BA552-5EE7-4D9C-806A-C34B2B9C84F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98191" y="2542054"/>
                  <a:ext cx="38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823B72B-A375-460E-AA84-CA8C6D88A7B5}"/>
                    </a:ext>
                  </a:extLst>
                </p14:cNvPr>
                <p14:cNvContentPartPr/>
                <p14:nvPr/>
              </p14:nvContentPartPr>
              <p14:xfrm>
                <a:off x="3522031" y="2565814"/>
                <a:ext cx="161640" cy="277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823B72B-A375-460E-AA84-CA8C6D88A7B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13031" y="2557174"/>
                  <a:ext cx="1792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0141B13-EA87-4436-850B-255E24193EEC}"/>
                    </a:ext>
                  </a:extLst>
                </p14:cNvPr>
                <p14:cNvContentPartPr/>
                <p14:nvPr/>
              </p14:nvContentPartPr>
              <p14:xfrm>
                <a:off x="3611671" y="2542414"/>
                <a:ext cx="249840" cy="29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0141B13-EA87-4436-850B-255E24193EE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03031" y="2533414"/>
                  <a:ext cx="267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DB1D786-2E2C-4974-8A23-75AFB5ABFC54}"/>
                    </a:ext>
                  </a:extLst>
                </p14:cNvPr>
                <p14:cNvContentPartPr/>
                <p14:nvPr/>
              </p14:nvContentPartPr>
              <p14:xfrm>
                <a:off x="2456431" y="3061894"/>
                <a:ext cx="286920" cy="153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DB1D786-2E2C-4974-8A23-75AFB5ABFC5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447431" y="3052894"/>
                  <a:ext cx="304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12D5DCD-7503-41F6-A1C3-2BC2A1A506DE}"/>
                    </a:ext>
                  </a:extLst>
                </p14:cNvPr>
                <p14:cNvContentPartPr/>
                <p14:nvPr/>
              </p14:nvContentPartPr>
              <p14:xfrm>
                <a:off x="2798071" y="3078094"/>
                <a:ext cx="32040" cy="112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12D5DCD-7503-41F6-A1C3-2BC2A1A506D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789431" y="3069454"/>
                  <a:ext cx="49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DE7BB7A-2251-4130-B7C1-53956F6E78FB}"/>
                    </a:ext>
                  </a:extLst>
                </p14:cNvPr>
                <p14:cNvContentPartPr/>
                <p14:nvPr/>
              </p14:nvContentPartPr>
              <p14:xfrm>
                <a:off x="2784751" y="3012934"/>
                <a:ext cx="64800" cy="38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DE7BB7A-2251-4130-B7C1-53956F6E78F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775751" y="3003934"/>
                  <a:ext cx="82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4A67DD5-64B8-4729-AED0-8C8CC0B743A6}"/>
                    </a:ext>
                  </a:extLst>
                </p14:cNvPr>
                <p14:cNvContentPartPr/>
                <p14:nvPr/>
              </p14:nvContentPartPr>
              <p14:xfrm>
                <a:off x="2881951" y="3030574"/>
                <a:ext cx="195120" cy="157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4A67DD5-64B8-4729-AED0-8C8CC0B743A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873311" y="3021934"/>
                  <a:ext cx="212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B274238-D6D9-4B78-A6C7-A067BCC195DC}"/>
                    </a:ext>
                  </a:extLst>
                </p14:cNvPr>
                <p14:cNvContentPartPr/>
                <p14:nvPr/>
              </p14:nvContentPartPr>
              <p14:xfrm>
                <a:off x="3174991" y="3002134"/>
                <a:ext cx="262800" cy="172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B274238-D6D9-4B78-A6C7-A067BCC195D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166351" y="2993494"/>
                  <a:ext cx="280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1CF9061-58E1-44BE-B7F3-2DABAAC3D825}"/>
                    </a:ext>
                  </a:extLst>
                </p14:cNvPr>
                <p14:cNvContentPartPr/>
                <p14:nvPr/>
              </p14:nvContentPartPr>
              <p14:xfrm>
                <a:off x="3433831" y="2858494"/>
                <a:ext cx="575280" cy="545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1CF9061-58E1-44BE-B7F3-2DABAAC3D82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424831" y="2849494"/>
                  <a:ext cx="592920" cy="56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517477F-3E54-467D-8267-6FAEBF7DBB09}"/>
              </a:ext>
            </a:extLst>
          </p:cNvPr>
          <p:cNvGrpSpPr/>
          <p:nvPr/>
        </p:nvGrpSpPr>
        <p:grpSpPr>
          <a:xfrm>
            <a:off x="9823111" y="4232974"/>
            <a:ext cx="2485800" cy="2953080"/>
            <a:chOff x="9823111" y="4232974"/>
            <a:chExt cx="2485800" cy="29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9949270-42E7-44A4-BEF3-B48169DEE3AD}"/>
                    </a:ext>
                  </a:extLst>
                </p14:cNvPr>
                <p14:cNvContentPartPr/>
                <p14:nvPr/>
              </p14:nvContentPartPr>
              <p14:xfrm>
                <a:off x="10987711" y="4232974"/>
                <a:ext cx="419760" cy="1584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9949270-42E7-44A4-BEF3-B48169DEE3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979071" y="4224334"/>
                  <a:ext cx="437400" cy="16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7E254D3-02F1-4263-8B4F-69D48385FDA9}"/>
                    </a:ext>
                  </a:extLst>
                </p14:cNvPr>
                <p14:cNvContentPartPr/>
                <p14:nvPr/>
              </p14:nvContentPartPr>
              <p14:xfrm>
                <a:off x="10648951" y="6192094"/>
                <a:ext cx="62640" cy="380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7E254D3-02F1-4263-8B4F-69D48385FDA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640311" y="6183094"/>
                  <a:ext cx="802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693C529-FF90-4AD8-8044-1FD2D35A6C2B}"/>
                    </a:ext>
                  </a:extLst>
                </p14:cNvPr>
                <p14:cNvContentPartPr/>
                <p14:nvPr/>
              </p14:nvContentPartPr>
              <p14:xfrm>
                <a:off x="10674151" y="6006334"/>
                <a:ext cx="202680" cy="399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693C529-FF90-4AD8-8044-1FD2D35A6C2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65151" y="5997694"/>
                  <a:ext cx="2203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036A707-5D34-4636-AD4E-A59BE9FA4DB9}"/>
                    </a:ext>
                  </a:extLst>
                </p14:cNvPr>
                <p14:cNvContentPartPr/>
                <p14:nvPr/>
              </p14:nvContentPartPr>
              <p14:xfrm>
                <a:off x="10889071" y="6241054"/>
                <a:ext cx="86040" cy="180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036A707-5D34-4636-AD4E-A59BE9FA4DB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880431" y="6232414"/>
                  <a:ext cx="103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6721788-50E6-4240-BDA9-AF75DCF25492}"/>
                    </a:ext>
                  </a:extLst>
                </p14:cNvPr>
                <p14:cNvContentPartPr/>
                <p14:nvPr/>
              </p14:nvContentPartPr>
              <p14:xfrm>
                <a:off x="11055751" y="6240334"/>
                <a:ext cx="104040" cy="1587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6721788-50E6-4240-BDA9-AF75DCF2549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047111" y="6231694"/>
                  <a:ext cx="121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4C0E251-FB1D-4C22-A8AC-E37DF2C0FDDD}"/>
                    </a:ext>
                  </a:extLst>
                </p14:cNvPr>
                <p14:cNvContentPartPr/>
                <p14:nvPr/>
              </p14:nvContentPartPr>
              <p14:xfrm>
                <a:off x="11226031" y="6217294"/>
                <a:ext cx="284400" cy="182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4C0E251-FB1D-4C22-A8AC-E37DF2C0FDD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217391" y="6208294"/>
                  <a:ext cx="302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FA3CB6A-8D5F-4A2F-AD24-48DF9D43D90B}"/>
                    </a:ext>
                  </a:extLst>
                </p14:cNvPr>
                <p14:cNvContentPartPr/>
                <p14:nvPr/>
              </p14:nvContentPartPr>
              <p14:xfrm>
                <a:off x="10795471" y="6619054"/>
                <a:ext cx="15840" cy="291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FA3CB6A-8D5F-4A2F-AD24-48DF9D43D90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786471" y="6610414"/>
                  <a:ext cx="33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9DFC429-218F-40DA-8B4E-3C866D35B6C2}"/>
                    </a:ext>
                  </a:extLst>
                </p14:cNvPr>
                <p14:cNvContentPartPr/>
                <p14:nvPr/>
              </p14:nvContentPartPr>
              <p14:xfrm>
                <a:off x="10821391" y="6495214"/>
                <a:ext cx="129600" cy="161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9DFC429-218F-40DA-8B4E-3C866D35B6C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812751" y="6486574"/>
                  <a:ext cx="147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82F5A35-E231-4ACF-AADD-F5A2AF78D96B}"/>
                    </a:ext>
                  </a:extLst>
                </p14:cNvPr>
                <p14:cNvContentPartPr/>
                <p14:nvPr/>
              </p14:nvContentPartPr>
              <p14:xfrm>
                <a:off x="10963591" y="6525094"/>
                <a:ext cx="318240" cy="195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82F5A35-E231-4ACF-AADD-F5A2AF78D96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954951" y="6516454"/>
                  <a:ext cx="335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20F3C0A-2035-45A2-A066-C719DEE76AC8}"/>
                    </a:ext>
                  </a:extLst>
                </p14:cNvPr>
                <p14:cNvContentPartPr/>
                <p14:nvPr/>
              </p14:nvContentPartPr>
              <p14:xfrm>
                <a:off x="11348071" y="6499894"/>
                <a:ext cx="135000" cy="407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20F3C0A-2035-45A2-A066-C719DEE76AC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339431" y="6490894"/>
                  <a:ext cx="1526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7D1BD4F-D484-4F02-BD44-AE9A16ED7A49}"/>
                    </a:ext>
                  </a:extLst>
                </p14:cNvPr>
                <p14:cNvContentPartPr/>
                <p14:nvPr/>
              </p14:nvContentPartPr>
              <p14:xfrm>
                <a:off x="11508991" y="6429334"/>
                <a:ext cx="120960" cy="389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7D1BD4F-D484-4F02-BD44-AE9A16ED7A4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499991" y="6420694"/>
                  <a:ext cx="1386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0C29219-0943-41C5-87A8-86B9544D9946}"/>
                    </a:ext>
                  </a:extLst>
                </p14:cNvPr>
                <p14:cNvContentPartPr/>
                <p14:nvPr/>
              </p14:nvContentPartPr>
              <p14:xfrm>
                <a:off x="11587111" y="6224854"/>
                <a:ext cx="347400" cy="435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0C29219-0943-41C5-87A8-86B9544D994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578111" y="6215854"/>
                  <a:ext cx="3650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C17012A-F69D-4285-83FC-8D1A9E350A9F}"/>
                    </a:ext>
                  </a:extLst>
                </p14:cNvPr>
                <p14:cNvContentPartPr/>
                <p14:nvPr/>
              </p14:nvContentPartPr>
              <p14:xfrm>
                <a:off x="9823111" y="5854414"/>
                <a:ext cx="1427040" cy="11300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C17012A-F69D-4285-83FC-8D1A9E350A9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814471" y="5845774"/>
                  <a:ext cx="1444680" cy="11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AFED430-D170-4876-B9B0-1E7057EB142B}"/>
                    </a:ext>
                  </a:extLst>
                </p14:cNvPr>
                <p14:cNvContentPartPr/>
                <p14:nvPr/>
              </p14:nvContentPartPr>
              <p14:xfrm>
                <a:off x="9913831" y="5833174"/>
                <a:ext cx="2395080" cy="1352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AFED430-D170-4876-B9B0-1E7057EB142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904831" y="5824174"/>
                  <a:ext cx="2412720" cy="13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15A8B37-AB5D-4920-8490-4002EA706B0E}"/>
                    </a:ext>
                  </a:extLst>
                </p14:cNvPr>
                <p14:cNvContentPartPr/>
                <p14:nvPr/>
              </p14:nvContentPartPr>
              <p14:xfrm>
                <a:off x="11369671" y="5306854"/>
                <a:ext cx="252720" cy="516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15A8B37-AB5D-4920-8490-4002EA706B0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361031" y="5298214"/>
                  <a:ext cx="2703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F584F64-A605-4D3D-9385-D0182AB4D9EC}"/>
                    </a:ext>
                  </a:extLst>
                </p14:cNvPr>
                <p14:cNvContentPartPr/>
                <p14:nvPr/>
              </p14:nvContentPartPr>
              <p14:xfrm>
                <a:off x="11654791" y="5402614"/>
                <a:ext cx="264960" cy="504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F584F64-A605-4D3D-9385-D0182AB4D9E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646151" y="5393614"/>
                  <a:ext cx="282600" cy="52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ED62B1F-87E6-423D-AB48-84D0DD07AC90}"/>
              </a:ext>
            </a:extLst>
          </p:cNvPr>
          <p:cNvGrpSpPr/>
          <p:nvPr/>
        </p:nvGrpSpPr>
        <p:grpSpPr>
          <a:xfrm>
            <a:off x="7681111" y="122854"/>
            <a:ext cx="3051720" cy="368640"/>
            <a:chOff x="7681111" y="122854"/>
            <a:chExt cx="305172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1C2356A-DBB1-403F-9B1A-E9C96E410FC5}"/>
                    </a:ext>
                  </a:extLst>
                </p14:cNvPr>
                <p14:cNvContentPartPr/>
                <p14:nvPr/>
              </p14:nvContentPartPr>
              <p14:xfrm>
                <a:off x="7681111" y="143374"/>
                <a:ext cx="21960" cy="2887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1C2356A-DBB1-403F-9B1A-E9C96E410FC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672471" y="134734"/>
                  <a:ext cx="396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D8FA3FA-2795-4D82-BB8D-57A2BEE6C290}"/>
                    </a:ext>
                  </a:extLst>
                </p14:cNvPr>
                <p14:cNvContentPartPr/>
                <p14:nvPr/>
              </p14:nvContentPartPr>
              <p14:xfrm>
                <a:off x="7683271" y="130054"/>
                <a:ext cx="89280" cy="1450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D8FA3FA-2795-4D82-BB8D-57A2BEE6C29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74271" y="121054"/>
                  <a:ext cx="106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53CCB78-0C6A-4158-9D46-50C1F2023AC0}"/>
                    </a:ext>
                  </a:extLst>
                </p14:cNvPr>
                <p14:cNvContentPartPr/>
                <p14:nvPr/>
              </p14:nvContentPartPr>
              <p14:xfrm>
                <a:off x="7802431" y="245614"/>
                <a:ext cx="95760" cy="1670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53CCB78-0C6A-4158-9D46-50C1F2023AC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793431" y="236614"/>
                  <a:ext cx="113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602DFC0-BB36-4E00-864D-60C5C0F0727E}"/>
                    </a:ext>
                  </a:extLst>
                </p14:cNvPr>
                <p14:cNvContentPartPr/>
                <p14:nvPr/>
              </p14:nvContentPartPr>
              <p14:xfrm>
                <a:off x="8015911" y="227254"/>
                <a:ext cx="101160" cy="208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602DFC0-BB36-4E00-864D-60C5C0F0727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007271" y="218614"/>
                  <a:ext cx="118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DD468BD-0F99-4D63-9D6C-7972462B61ED}"/>
                    </a:ext>
                  </a:extLst>
                </p14:cNvPr>
                <p14:cNvContentPartPr/>
                <p14:nvPr/>
              </p14:nvContentPartPr>
              <p14:xfrm>
                <a:off x="8191231" y="210334"/>
                <a:ext cx="128520" cy="210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DD468BD-0F99-4D63-9D6C-7972462B61E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182591" y="201334"/>
                  <a:ext cx="146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626468A-D46E-4A26-91DB-0895BC3B0F99}"/>
                    </a:ext>
                  </a:extLst>
                </p14:cNvPr>
                <p14:cNvContentPartPr/>
                <p14:nvPr/>
              </p14:nvContentPartPr>
              <p14:xfrm>
                <a:off x="8381671" y="283414"/>
                <a:ext cx="59040" cy="97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626468A-D46E-4A26-91DB-0895BC3B0F9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373031" y="274414"/>
                  <a:ext cx="76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E42117E-C565-45E6-A125-4EAF7149572D}"/>
                    </a:ext>
                  </a:extLst>
                </p14:cNvPr>
                <p14:cNvContentPartPr/>
                <p14:nvPr/>
              </p14:nvContentPartPr>
              <p14:xfrm>
                <a:off x="8388511" y="256774"/>
                <a:ext cx="51120" cy="259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E42117E-C565-45E6-A125-4EAF7149572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379871" y="248134"/>
                  <a:ext cx="68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E81DC95-92DA-4453-81F3-92D24BD405C7}"/>
                    </a:ext>
                  </a:extLst>
                </p14:cNvPr>
                <p14:cNvContentPartPr/>
                <p14:nvPr/>
              </p14:nvContentPartPr>
              <p14:xfrm>
                <a:off x="8467711" y="122854"/>
                <a:ext cx="108360" cy="310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E81DC95-92DA-4453-81F3-92D24BD405C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459071" y="113854"/>
                  <a:ext cx="1260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A7C9842-7F7E-48C6-A126-04280B784730}"/>
                    </a:ext>
                  </a:extLst>
                </p14:cNvPr>
                <p14:cNvContentPartPr/>
                <p14:nvPr/>
              </p14:nvContentPartPr>
              <p14:xfrm>
                <a:off x="8592991" y="202414"/>
                <a:ext cx="26640" cy="2390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A7C9842-7F7E-48C6-A126-04280B78473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584351" y="193414"/>
                  <a:ext cx="44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6BE5173-54A3-4FBB-AFEA-383A6144C592}"/>
                    </a:ext>
                  </a:extLst>
                </p14:cNvPr>
                <p14:cNvContentPartPr/>
                <p14:nvPr/>
              </p14:nvContentPartPr>
              <p14:xfrm>
                <a:off x="8690551" y="240214"/>
                <a:ext cx="172440" cy="158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6BE5173-54A3-4FBB-AFEA-383A6144C59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681911" y="231574"/>
                  <a:ext cx="190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DF5E680-AEFA-4ECC-B3AA-529318104E6A}"/>
                    </a:ext>
                  </a:extLst>
                </p14:cNvPr>
                <p14:cNvContentPartPr/>
                <p14:nvPr/>
              </p14:nvContentPartPr>
              <p14:xfrm>
                <a:off x="9099151" y="145894"/>
                <a:ext cx="165600" cy="3337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DF5E680-AEFA-4ECC-B3AA-529318104E6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090151" y="136894"/>
                  <a:ext cx="1832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3DF2F3B-C438-4DDB-A4CA-DDE157672772}"/>
                    </a:ext>
                  </a:extLst>
                </p14:cNvPr>
                <p14:cNvContentPartPr/>
                <p14:nvPr/>
              </p14:nvContentPartPr>
              <p14:xfrm>
                <a:off x="9300751" y="304654"/>
                <a:ext cx="84600" cy="1346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3DF2F3B-C438-4DDB-A4CA-DDE15767277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292111" y="296014"/>
                  <a:ext cx="102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AEB13C0-B251-48C4-9F88-5FA6BB667825}"/>
                    </a:ext>
                  </a:extLst>
                </p14:cNvPr>
                <p14:cNvContentPartPr/>
                <p14:nvPr/>
              </p14:nvContentPartPr>
              <p14:xfrm>
                <a:off x="9436111" y="182974"/>
                <a:ext cx="117000" cy="3085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AEB13C0-B251-48C4-9F88-5FA6BB66782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427471" y="174334"/>
                  <a:ext cx="134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8D71083-A434-443E-9F43-A9352CBA7ECA}"/>
                    </a:ext>
                  </a:extLst>
                </p14:cNvPr>
                <p14:cNvContentPartPr/>
                <p14:nvPr/>
              </p14:nvContentPartPr>
              <p14:xfrm>
                <a:off x="9648871" y="280174"/>
                <a:ext cx="182520" cy="1551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8D71083-A434-443E-9F43-A9352CBA7EC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40231" y="271534"/>
                  <a:ext cx="200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29D71B-8AE3-4A12-8607-1324B4424EBB}"/>
                    </a:ext>
                  </a:extLst>
                </p14:cNvPr>
                <p14:cNvContentPartPr/>
                <p14:nvPr/>
              </p14:nvContentPartPr>
              <p14:xfrm>
                <a:off x="9920311" y="163174"/>
                <a:ext cx="44640" cy="2966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29D71B-8AE3-4A12-8607-1324B4424EB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911671" y="154174"/>
                  <a:ext cx="622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5AF768D-DCC0-4D10-A25E-8D6D50731E05}"/>
                    </a:ext>
                  </a:extLst>
                </p14:cNvPr>
                <p14:cNvContentPartPr/>
                <p14:nvPr/>
              </p14:nvContentPartPr>
              <p14:xfrm>
                <a:off x="9871711" y="247054"/>
                <a:ext cx="167760" cy="1800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5AF768D-DCC0-4D10-A25E-8D6D50731E0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3071" y="238054"/>
                  <a:ext cx="185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2EC8A82-E099-4209-B8A8-7BC9A8B2C2C0}"/>
                    </a:ext>
                  </a:extLst>
                </p14:cNvPr>
                <p14:cNvContentPartPr/>
                <p14:nvPr/>
              </p14:nvContentPartPr>
              <p14:xfrm>
                <a:off x="10076551" y="257854"/>
                <a:ext cx="15120" cy="22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2EC8A82-E099-4209-B8A8-7BC9A8B2C2C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067911" y="248854"/>
                  <a:ext cx="32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FDE396C-0187-41E5-857F-DC553F8ED371}"/>
                    </a:ext>
                  </a:extLst>
                </p14:cNvPr>
                <p14:cNvContentPartPr/>
                <p14:nvPr/>
              </p14:nvContentPartPr>
              <p14:xfrm>
                <a:off x="10109311" y="263974"/>
                <a:ext cx="77400" cy="137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FDE396C-0187-41E5-857F-DC553F8ED37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100671" y="254974"/>
                  <a:ext cx="95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9E95D99-E8C2-4D06-810B-18E43587773A}"/>
                    </a:ext>
                  </a:extLst>
                </p14:cNvPr>
                <p14:cNvContentPartPr/>
                <p14:nvPr/>
              </p14:nvContentPartPr>
              <p14:xfrm>
                <a:off x="10179511" y="246694"/>
                <a:ext cx="299160" cy="2066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9E95D99-E8C2-4D06-810B-18E43587773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170871" y="237694"/>
                  <a:ext cx="316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7AA6960-C8FA-487E-B703-90164C9881F8}"/>
                    </a:ext>
                  </a:extLst>
                </p14:cNvPr>
                <p14:cNvContentPartPr/>
                <p14:nvPr/>
              </p14:nvContentPartPr>
              <p14:xfrm>
                <a:off x="10597111" y="206014"/>
                <a:ext cx="135720" cy="2779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7AA6960-C8FA-487E-B703-90164C9881F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588111" y="197374"/>
                  <a:ext cx="15336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74A2117-3BE7-4424-A84F-0A7D15402044}"/>
                  </a:ext>
                </a:extLst>
              </p14:cNvPr>
              <p14:cNvContentPartPr/>
              <p14:nvPr/>
            </p14:nvContentPartPr>
            <p14:xfrm>
              <a:off x="7646551" y="610294"/>
              <a:ext cx="3177360" cy="2329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74A2117-3BE7-4424-A84F-0A7D15402044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7637551" y="601654"/>
                <a:ext cx="319500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33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7A7624A-7261-40C6-8F07-91C92BCD6FE6}"/>
              </a:ext>
            </a:extLst>
          </p:cNvPr>
          <p:cNvGrpSpPr/>
          <p:nvPr/>
        </p:nvGrpSpPr>
        <p:grpSpPr>
          <a:xfrm>
            <a:off x="991701" y="517482"/>
            <a:ext cx="1832400" cy="428400"/>
            <a:chOff x="991701" y="517482"/>
            <a:chExt cx="1832400" cy="4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CDF5596-0A8C-4204-A352-817BB04359B3}"/>
                    </a:ext>
                  </a:extLst>
                </p14:cNvPr>
                <p14:cNvContentPartPr/>
                <p14:nvPr/>
              </p14:nvContentPartPr>
              <p14:xfrm>
                <a:off x="1024821" y="566082"/>
                <a:ext cx="70560" cy="366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CDF5596-0A8C-4204-A352-817BB04359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5821" y="557442"/>
                  <a:ext cx="88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3F39823-721F-46CD-B7C6-7DD00CD6C1AA}"/>
                    </a:ext>
                  </a:extLst>
                </p14:cNvPr>
                <p14:cNvContentPartPr/>
                <p14:nvPr/>
              </p14:nvContentPartPr>
              <p14:xfrm>
                <a:off x="991701" y="609282"/>
                <a:ext cx="170640" cy="165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3F39823-721F-46CD-B7C6-7DD00CD6C1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3061" y="600282"/>
                  <a:ext cx="188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4C3485E-C0A0-4F3C-B237-726A4B4B0553}"/>
                    </a:ext>
                  </a:extLst>
                </p14:cNvPr>
                <p14:cNvContentPartPr/>
                <p14:nvPr/>
              </p14:nvContentPartPr>
              <p14:xfrm>
                <a:off x="1235061" y="707202"/>
                <a:ext cx="76680" cy="163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4C3485E-C0A0-4F3C-B237-726A4B4B05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6421" y="698562"/>
                  <a:ext cx="94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421963A-8A3C-407F-A721-AE7F4B0776E6}"/>
                    </a:ext>
                  </a:extLst>
                </p14:cNvPr>
                <p14:cNvContentPartPr/>
                <p14:nvPr/>
              </p14:nvContentPartPr>
              <p14:xfrm>
                <a:off x="1450701" y="655362"/>
                <a:ext cx="135360" cy="260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421963A-8A3C-407F-A721-AE7F4B0776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42061" y="646722"/>
                  <a:ext cx="1530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7C60AA-4B48-4F18-BCCE-48BB2394C5A4}"/>
                    </a:ext>
                  </a:extLst>
                </p14:cNvPr>
                <p14:cNvContentPartPr/>
                <p14:nvPr/>
              </p14:nvContentPartPr>
              <p14:xfrm>
                <a:off x="1702341" y="667242"/>
                <a:ext cx="129240" cy="221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7C60AA-4B48-4F18-BCCE-48BB2394C5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93701" y="658602"/>
                  <a:ext cx="1468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6425E38-758C-46EE-B693-3505DEE70B9A}"/>
                    </a:ext>
                  </a:extLst>
                </p14:cNvPr>
                <p14:cNvContentPartPr/>
                <p14:nvPr/>
              </p14:nvContentPartPr>
              <p14:xfrm>
                <a:off x="1919781" y="736002"/>
                <a:ext cx="61200" cy="130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6425E38-758C-46EE-B693-3505DEE70B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10781" y="727362"/>
                  <a:ext cx="78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2B455E-DE9B-4A2B-98B1-07D849C55B14}"/>
                    </a:ext>
                  </a:extLst>
                </p14:cNvPr>
                <p14:cNvContentPartPr/>
                <p14:nvPr/>
              </p14:nvContentPartPr>
              <p14:xfrm>
                <a:off x="1933101" y="656802"/>
                <a:ext cx="28800" cy="43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2B455E-DE9B-4A2B-98B1-07D849C55B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4461" y="647802"/>
                  <a:ext cx="46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5F6D8EF-CD24-4DB4-A0C2-2BB4FE45A482}"/>
                    </a:ext>
                  </a:extLst>
                </p14:cNvPr>
                <p14:cNvContentPartPr/>
                <p14:nvPr/>
              </p14:nvContentPartPr>
              <p14:xfrm>
                <a:off x="2038581" y="534762"/>
                <a:ext cx="266400" cy="346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F6D8EF-CD24-4DB4-A0C2-2BB4FE45A4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29581" y="526122"/>
                  <a:ext cx="284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56DF33-DCF0-48EA-952B-65BC1710C958}"/>
                    </a:ext>
                  </a:extLst>
                </p14:cNvPr>
                <p14:cNvContentPartPr/>
                <p14:nvPr/>
              </p14:nvContentPartPr>
              <p14:xfrm>
                <a:off x="2360781" y="517482"/>
                <a:ext cx="86400" cy="42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156DF33-DCF0-48EA-952B-65BC1710C9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52141" y="508842"/>
                  <a:ext cx="1040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1ABAE0-0570-40A0-AA92-A45355D7F1F3}"/>
                    </a:ext>
                  </a:extLst>
                </p14:cNvPr>
                <p14:cNvContentPartPr/>
                <p14:nvPr/>
              </p14:nvContentPartPr>
              <p14:xfrm>
                <a:off x="2510181" y="664722"/>
                <a:ext cx="313920" cy="194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1ABAE0-0570-40A0-AA92-A45355D7F1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1541" y="656082"/>
                  <a:ext cx="33156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F3A284-0E85-4B07-A1C6-46F867D5E50B}"/>
              </a:ext>
            </a:extLst>
          </p:cNvPr>
          <p:cNvGrpSpPr/>
          <p:nvPr/>
        </p:nvGrpSpPr>
        <p:grpSpPr>
          <a:xfrm>
            <a:off x="3217941" y="500202"/>
            <a:ext cx="1747440" cy="696600"/>
            <a:chOff x="3217941" y="500202"/>
            <a:chExt cx="1747440" cy="69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364712-9BF3-4E04-A7BC-12802408811D}"/>
                    </a:ext>
                  </a:extLst>
                </p14:cNvPr>
                <p14:cNvContentPartPr/>
                <p14:nvPr/>
              </p14:nvContentPartPr>
              <p14:xfrm>
                <a:off x="3217941" y="649962"/>
                <a:ext cx="197640" cy="19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364712-9BF3-4E04-A7BC-1280240881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8941" y="641322"/>
                  <a:ext cx="215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9DB9453-C00D-4AFE-8065-8714C53B5487}"/>
                    </a:ext>
                  </a:extLst>
                </p14:cNvPr>
                <p14:cNvContentPartPr/>
                <p14:nvPr/>
              </p14:nvContentPartPr>
              <p14:xfrm>
                <a:off x="3492261" y="500202"/>
                <a:ext cx="225360" cy="324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9DB9453-C00D-4AFE-8065-8714C53B54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83621" y="491202"/>
                  <a:ext cx="2430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E0A16E-2D63-4E23-9267-C3E97CE053D0}"/>
                    </a:ext>
                  </a:extLst>
                </p14:cNvPr>
                <p14:cNvContentPartPr/>
                <p14:nvPr/>
              </p14:nvContentPartPr>
              <p14:xfrm>
                <a:off x="3813381" y="577602"/>
                <a:ext cx="172800" cy="221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E0A16E-2D63-4E23-9267-C3E97CE053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04381" y="568602"/>
                  <a:ext cx="190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C1C335-E13A-4F21-83FF-AE0B376CBB5E}"/>
                    </a:ext>
                  </a:extLst>
                </p14:cNvPr>
                <p14:cNvContentPartPr/>
                <p14:nvPr/>
              </p14:nvContentPartPr>
              <p14:xfrm>
                <a:off x="4059261" y="620802"/>
                <a:ext cx="168840" cy="205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C1C335-E13A-4F21-83FF-AE0B376CBB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50261" y="611802"/>
                  <a:ext cx="1864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84722C1-EFB8-48C9-8D08-2273E84D196D}"/>
                    </a:ext>
                  </a:extLst>
                </p14:cNvPr>
                <p14:cNvContentPartPr/>
                <p14:nvPr/>
              </p14:nvContentPartPr>
              <p14:xfrm>
                <a:off x="4362021" y="635922"/>
                <a:ext cx="184680" cy="560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84722C1-EFB8-48C9-8D08-2273E84D19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53381" y="626922"/>
                  <a:ext cx="20232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260B8A-D62D-48E8-A76D-37D871077C85}"/>
                    </a:ext>
                  </a:extLst>
                </p14:cNvPr>
                <p14:cNvContentPartPr/>
                <p14:nvPr/>
              </p14:nvContentPartPr>
              <p14:xfrm>
                <a:off x="4576221" y="605682"/>
                <a:ext cx="173520" cy="210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260B8A-D62D-48E8-A76D-37D871077C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67221" y="597042"/>
                  <a:ext cx="191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9BE5C2-3FEA-4CB8-B7EC-8A880D8F77BA}"/>
                    </a:ext>
                  </a:extLst>
                </p14:cNvPr>
                <p14:cNvContentPartPr/>
                <p14:nvPr/>
              </p14:nvContentPartPr>
              <p14:xfrm>
                <a:off x="4852341" y="620802"/>
                <a:ext cx="113040" cy="189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9BE5C2-3FEA-4CB8-B7EC-8A880D8F77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43341" y="612162"/>
                  <a:ext cx="13068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A968AD-66CB-47B4-8ADA-1A563BDE5DCA}"/>
              </a:ext>
            </a:extLst>
          </p:cNvPr>
          <p:cNvGrpSpPr/>
          <p:nvPr/>
        </p:nvGrpSpPr>
        <p:grpSpPr>
          <a:xfrm>
            <a:off x="5305941" y="435042"/>
            <a:ext cx="304200" cy="383040"/>
            <a:chOff x="5305941" y="435042"/>
            <a:chExt cx="30420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126AEF-2A10-4B4E-8163-5AC27DB41979}"/>
                    </a:ext>
                  </a:extLst>
                </p14:cNvPr>
                <p14:cNvContentPartPr/>
                <p14:nvPr/>
              </p14:nvContentPartPr>
              <p14:xfrm>
                <a:off x="5328981" y="435042"/>
                <a:ext cx="71280" cy="383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126AEF-2A10-4B4E-8163-5AC27DB419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19981" y="426042"/>
                  <a:ext cx="889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E53250D-AB32-4B46-B481-168E4DD7357D}"/>
                    </a:ext>
                  </a:extLst>
                </p14:cNvPr>
                <p14:cNvContentPartPr/>
                <p14:nvPr/>
              </p14:nvContentPartPr>
              <p14:xfrm>
                <a:off x="5305941" y="673002"/>
                <a:ext cx="164880" cy="43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E53250D-AB32-4B46-B481-168E4DD735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96941" y="664362"/>
                  <a:ext cx="18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689CC79-5A65-45E1-AA9C-F36400C5FEA3}"/>
                    </a:ext>
                  </a:extLst>
                </p14:cNvPr>
                <p14:cNvContentPartPr/>
                <p14:nvPr/>
              </p14:nvContentPartPr>
              <p14:xfrm>
                <a:off x="5487381" y="691362"/>
                <a:ext cx="122760" cy="115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89CC79-5A65-45E1-AA9C-F36400C5FE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78741" y="682362"/>
                  <a:ext cx="14040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6EDD23-3538-4A10-B546-D52B76C7ADC2}"/>
              </a:ext>
            </a:extLst>
          </p:cNvPr>
          <p:cNvGrpSpPr/>
          <p:nvPr/>
        </p:nvGrpSpPr>
        <p:grpSpPr>
          <a:xfrm>
            <a:off x="5896701" y="503442"/>
            <a:ext cx="2188080" cy="429840"/>
            <a:chOff x="5896701" y="503442"/>
            <a:chExt cx="218808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532ACA2-8B7F-41C8-9207-3F06F4CB00B8}"/>
                    </a:ext>
                  </a:extLst>
                </p14:cNvPr>
                <p14:cNvContentPartPr/>
                <p14:nvPr/>
              </p14:nvContentPartPr>
              <p14:xfrm>
                <a:off x="5896701" y="622602"/>
                <a:ext cx="93600" cy="219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532ACA2-8B7F-41C8-9207-3F06F4CB00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87701" y="613962"/>
                  <a:ext cx="111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6DE39E2-BCF5-4041-AE1B-B413AFFBCD71}"/>
                    </a:ext>
                  </a:extLst>
                </p14:cNvPr>
                <p14:cNvContentPartPr/>
                <p14:nvPr/>
              </p14:nvContentPartPr>
              <p14:xfrm>
                <a:off x="6024501" y="628362"/>
                <a:ext cx="90720" cy="234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6DE39E2-BCF5-4041-AE1B-B413AFFBCD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15501" y="619362"/>
                  <a:ext cx="1083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11795C3-3FD1-4401-953E-2D806466CBBF}"/>
                    </a:ext>
                  </a:extLst>
                </p14:cNvPr>
                <p14:cNvContentPartPr/>
                <p14:nvPr/>
              </p14:nvContentPartPr>
              <p14:xfrm>
                <a:off x="6100101" y="646002"/>
                <a:ext cx="637200" cy="27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11795C3-3FD1-4401-953E-2D806466CB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91461" y="637002"/>
                  <a:ext cx="6548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6EC468C-DF53-43E3-92FC-0A9C2554916F}"/>
                    </a:ext>
                  </a:extLst>
                </p14:cNvPr>
                <p14:cNvContentPartPr/>
                <p14:nvPr/>
              </p14:nvContentPartPr>
              <p14:xfrm>
                <a:off x="6808941" y="558882"/>
                <a:ext cx="50760" cy="330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6EC468C-DF53-43E3-92FC-0A9C255491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00301" y="550242"/>
                  <a:ext cx="684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D6D73BC-F4E2-4CB7-BA0B-A751E5302214}"/>
                    </a:ext>
                  </a:extLst>
                </p14:cNvPr>
                <p14:cNvContentPartPr/>
                <p14:nvPr/>
              </p14:nvContentPartPr>
              <p14:xfrm>
                <a:off x="6960861" y="669042"/>
                <a:ext cx="222480" cy="201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D6D73BC-F4E2-4CB7-BA0B-A751E53022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51861" y="660042"/>
                  <a:ext cx="240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7B48D7C-8525-495D-8F50-A28A3AFF2504}"/>
                    </a:ext>
                  </a:extLst>
                </p14:cNvPr>
                <p14:cNvContentPartPr/>
                <p14:nvPr/>
              </p14:nvContentPartPr>
              <p14:xfrm>
                <a:off x="7235541" y="503442"/>
                <a:ext cx="92880" cy="357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7B48D7C-8525-495D-8F50-A28A3AFF250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26541" y="494442"/>
                  <a:ext cx="1105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43D36D2-F453-4D36-9B44-2D022A4BB68B}"/>
                    </a:ext>
                  </a:extLst>
                </p14:cNvPr>
                <p14:cNvContentPartPr/>
                <p14:nvPr/>
              </p14:nvContentPartPr>
              <p14:xfrm>
                <a:off x="7136541" y="594162"/>
                <a:ext cx="235800" cy="28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43D36D2-F453-4D36-9B44-2D022A4BB6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27541" y="585162"/>
                  <a:ext cx="2534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0E5184C-4DFC-44DB-984C-4959A65BE520}"/>
                    </a:ext>
                  </a:extLst>
                </p14:cNvPr>
                <p14:cNvContentPartPr/>
                <p14:nvPr/>
              </p14:nvContentPartPr>
              <p14:xfrm>
                <a:off x="7437501" y="610002"/>
                <a:ext cx="66960" cy="106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0E5184C-4DFC-44DB-984C-4959A65BE5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28501" y="601002"/>
                  <a:ext cx="84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9FC88B-B806-48C9-BAAC-617237B097B2}"/>
                    </a:ext>
                  </a:extLst>
                </p14:cNvPr>
                <p14:cNvContentPartPr/>
                <p14:nvPr/>
              </p14:nvContentPartPr>
              <p14:xfrm>
                <a:off x="7482861" y="716202"/>
                <a:ext cx="601920" cy="217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9FC88B-B806-48C9-BAAC-617237B097B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74221" y="707202"/>
                  <a:ext cx="619560" cy="23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4713979-28B4-4D28-BF65-2A07D2C335A6}"/>
                  </a:ext>
                </a:extLst>
              </p14:cNvPr>
              <p14:cNvContentPartPr/>
              <p14:nvPr/>
            </p14:nvContentPartPr>
            <p14:xfrm>
              <a:off x="1165941" y="1913202"/>
              <a:ext cx="442440" cy="50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4713979-28B4-4D28-BF65-2A07D2C335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57301" y="1904202"/>
                <a:ext cx="46008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7B6CC1C4-817D-4483-A24E-04A56F3C522C}"/>
              </a:ext>
            </a:extLst>
          </p:cNvPr>
          <p:cNvGrpSpPr/>
          <p:nvPr/>
        </p:nvGrpSpPr>
        <p:grpSpPr>
          <a:xfrm>
            <a:off x="4543821" y="1745082"/>
            <a:ext cx="1793520" cy="318600"/>
            <a:chOff x="4543821" y="1745082"/>
            <a:chExt cx="179352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50C356-2709-4D30-A4DF-78231FD29034}"/>
                    </a:ext>
                  </a:extLst>
                </p14:cNvPr>
                <p14:cNvContentPartPr/>
                <p14:nvPr/>
              </p14:nvContentPartPr>
              <p14:xfrm>
                <a:off x="4543821" y="1910322"/>
                <a:ext cx="231840" cy="153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50C356-2709-4D30-A4DF-78231FD290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34821" y="1901322"/>
                  <a:ext cx="249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1C2490A-0DDA-42CB-AE9B-33C26E71987A}"/>
                    </a:ext>
                  </a:extLst>
                </p14:cNvPr>
                <p14:cNvContentPartPr/>
                <p14:nvPr/>
              </p14:nvContentPartPr>
              <p14:xfrm>
                <a:off x="4714101" y="1791882"/>
                <a:ext cx="31680" cy="254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1C2490A-0DDA-42CB-AE9B-33C26E71987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05101" y="1783242"/>
                  <a:ext cx="49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6F35922-2BE0-453F-B6F5-A254A0C083B0}"/>
                    </a:ext>
                  </a:extLst>
                </p14:cNvPr>
                <p14:cNvContentPartPr/>
                <p14:nvPr/>
              </p14:nvContentPartPr>
              <p14:xfrm>
                <a:off x="4891221" y="1881522"/>
                <a:ext cx="116280" cy="107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6F35922-2BE0-453F-B6F5-A254A0C083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82221" y="1872882"/>
                  <a:ext cx="133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9AE7D2A-1512-47A6-8ED4-A9E86B8C5F3B}"/>
                    </a:ext>
                  </a:extLst>
                </p14:cNvPr>
                <p14:cNvContentPartPr/>
                <p14:nvPr/>
              </p14:nvContentPartPr>
              <p14:xfrm>
                <a:off x="5156181" y="1866042"/>
                <a:ext cx="215640" cy="133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9AE7D2A-1512-47A6-8ED4-A9E86B8C5F3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47541" y="1857402"/>
                  <a:ext cx="233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B98C209-7901-48A3-9951-AB0618E2D3F1}"/>
                    </a:ext>
                  </a:extLst>
                </p14:cNvPr>
                <p14:cNvContentPartPr/>
                <p14:nvPr/>
              </p14:nvContentPartPr>
              <p14:xfrm>
                <a:off x="5422581" y="1745082"/>
                <a:ext cx="283320" cy="249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B98C209-7901-48A3-9951-AB0618E2D3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13581" y="1736082"/>
                  <a:ext cx="300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D2A547-5FA8-4436-B5A4-7C8177F352AD}"/>
                    </a:ext>
                  </a:extLst>
                </p14:cNvPr>
                <p14:cNvContentPartPr/>
                <p14:nvPr/>
              </p14:nvContentPartPr>
              <p14:xfrm>
                <a:off x="5694741" y="1886562"/>
                <a:ext cx="107280" cy="90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D2A547-5FA8-4436-B5A4-7C8177F352A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86101" y="1877562"/>
                  <a:ext cx="124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8B822C-F4FF-4FFE-8E04-803C739EE722}"/>
                    </a:ext>
                  </a:extLst>
                </p14:cNvPr>
                <p14:cNvContentPartPr/>
                <p14:nvPr/>
              </p14:nvContentPartPr>
              <p14:xfrm>
                <a:off x="5795901" y="1885122"/>
                <a:ext cx="278640" cy="104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8B822C-F4FF-4FFE-8E04-803C739EE7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86901" y="1876482"/>
                  <a:ext cx="296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3A03EA-7E1E-45A8-B41A-54683D8F6F13}"/>
                    </a:ext>
                  </a:extLst>
                </p14:cNvPr>
                <p14:cNvContentPartPr/>
                <p14:nvPr/>
              </p14:nvContentPartPr>
              <p14:xfrm>
                <a:off x="6187221" y="1836882"/>
                <a:ext cx="150120" cy="150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3A03EA-7E1E-45A8-B41A-54683D8F6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78581" y="1827882"/>
                  <a:ext cx="16776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D533F5B-C640-48D1-900B-253A18B7E520}"/>
                  </a:ext>
                </a:extLst>
              </p14:cNvPr>
              <p14:cNvContentPartPr/>
              <p14:nvPr/>
            </p14:nvContentPartPr>
            <p14:xfrm>
              <a:off x="1218141" y="2892762"/>
              <a:ext cx="626040" cy="644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D533F5B-C640-48D1-900B-253A18B7E52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09141" y="2884122"/>
                <a:ext cx="64368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7941AA9-DC2A-4A2A-9AC2-EC3BB72E2533}"/>
              </a:ext>
            </a:extLst>
          </p:cNvPr>
          <p:cNvGrpSpPr/>
          <p:nvPr/>
        </p:nvGrpSpPr>
        <p:grpSpPr>
          <a:xfrm>
            <a:off x="2268261" y="2833002"/>
            <a:ext cx="995760" cy="577080"/>
            <a:chOff x="2268261" y="2833002"/>
            <a:chExt cx="99576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89C1FFA-2B4D-4570-B1EF-737FF12B5DD6}"/>
                    </a:ext>
                  </a:extLst>
                </p14:cNvPr>
                <p14:cNvContentPartPr/>
                <p14:nvPr/>
              </p14:nvContentPartPr>
              <p14:xfrm>
                <a:off x="2268261" y="2833002"/>
                <a:ext cx="254880" cy="311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89C1FFA-2B4D-4570-B1EF-737FF12B5D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59261" y="2824002"/>
                  <a:ext cx="272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D241EB6-2258-4009-8ED2-A1C47C7357AE}"/>
                    </a:ext>
                  </a:extLst>
                </p14:cNvPr>
                <p14:cNvContentPartPr/>
                <p14:nvPr/>
              </p14:nvContentPartPr>
              <p14:xfrm>
                <a:off x="2568141" y="2857482"/>
                <a:ext cx="182160" cy="203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D241EB6-2258-4009-8ED2-A1C47C7357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59501" y="2848482"/>
                  <a:ext cx="199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A6035A1-F391-43BC-8D48-16F6D59ADB55}"/>
                    </a:ext>
                  </a:extLst>
                </p14:cNvPr>
                <p14:cNvContentPartPr/>
                <p14:nvPr/>
              </p14:nvContentPartPr>
              <p14:xfrm>
                <a:off x="2821221" y="2867202"/>
                <a:ext cx="197280" cy="195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A6035A1-F391-43BC-8D48-16F6D59ADB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12581" y="2858562"/>
                  <a:ext cx="214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F9433CF-8853-4C92-AC75-E235FE6EEFF0}"/>
                    </a:ext>
                  </a:extLst>
                </p14:cNvPr>
                <p14:cNvContentPartPr/>
                <p14:nvPr/>
              </p14:nvContentPartPr>
              <p14:xfrm>
                <a:off x="3069261" y="2839842"/>
                <a:ext cx="194760" cy="570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F9433CF-8853-4C92-AC75-E235FE6EEFF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60261" y="2831202"/>
                  <a:ext cx="212400" cy="58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4E286E-B531-40CD-8963-7D264DE926AF}"/>
              </a:ext>
            </a:extLst>
          </p:cNvPr>
          <p:cNvGrpSpPr/>
          <p:nvPr/>
        </p:nvGrpSpPr>
        <p:grpSpPr>
          <a:xfrm>
            <a:off x="3914181" y="2773242"/>
            <a:ext cx="160920" cy="433080"/>
            <a:chOff x="3914181" y="2773242"/>
            <a:chExt cx="16092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7ADF69-C49A-4C9A-8271-57FF51146E80}"/>
                    </a:ext>
                  </a:extLst>
                </p14:cNvPr>
                <p14:cNvContentPartPr/>
                <p14:nvPr/>
              </p14:nvContentPartPr>
              <p14:xfrm>
                <a:off x="3939021" y="2845962"/>
                <a:ext cx="38880" cy="360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7ADF69-C49A-4C9A-8271-57FF51146E8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30381" y="2837322"/>
                  <a:ext cx="565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9B473AC-BA34-4587-AA06-EA4F82D6A3BE}"/>
                    </a:ext>
                  </a:extLst>
                </p14:cNvPr>
                <p14:cNvContentPartPr/>
                <p14:nvPr/>
              </p14:nvContentPartPr>
              <p14:xfrm>
                <a:off x="3914181" y="2773242"/>
                <a:ext cx="160920" cy="220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9B473AC-BA34-4587-AA06-EA4F82D6A3B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05181" y="2764242"/>
                  <a:ext cx="17856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763DFB1-6DDB-4CA6-94B0-24B1B23546E8}"/>
              </a:ext>
            </a:extLst>
          </p:cNvPr>
          <p:cNvGrpSpPr/>
          <p:nvPr/>
        </p:nvGrpSpPr>
        <p:grpSpPr>
          <a:xfrm>
            <a:off x="4341861" y="2727522"/>
            <a:ext cx="331920" cy="289800"/>
            <a:chOff x="4341861" y="2727522"/>
            <a:chExt cx="33192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96C0FD1-A497-479B-8724-64DF44D4F716}"/>
                    </a:ext>
                  </a:extLst>
                </p14:cNvPr>
                <p14:cNvContentPartPr/>
                <p14:nvPr/>
              </p14:nvContentPartPr>
              <p14:xfrm>
                <a:off x="4510341" y="2727522"/>
                <a:ext cx="24120" cy="237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96C0FD1-A497-479B-8724-64DF44D4F7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01701" y="2718882"/>
                  <a:ext cx="41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50C42D5-F5BD-43FE-89F6-D8A69E27CE1D}"/>
                    </a:ext>
                  </a:extLst>
                </p14:cNvPr>
                <p14:cNvContentPartPr/>
                <p14:nvPr/>
              </p14:nvContentPartPr>
              <p14:xfrm>
                <a:off x="4590981" y="2731842"/>
                <a:ext cx="81720" cy="271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50C42D5-F5BD-43FE-89F6-D8A69E27CE1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81981" y="2723202"/>
                  <a:ext cx="99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2CE05FB-2FC4-43FA-B1E2-99577A1503DC}"/>
                    </a:ext>
                  </a:extLst>
                </p14:cNvPr>
                <p14:cNvContentPartPr/>
                <p14:nvPr/>
              </p14:nvContentPartPr>
              <p14:xfrm>
                <a:off x="4341861" y="2875482"/>
                <a:ext cx="331920" cy="141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2CE05FB-2FC4-43FA-B1E2-99577A1503D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33221" y="2866482"/>
                  <a:ext cx="34956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A45C029-203E-4334-948E-9D5D995B139D}"/>
              </a:ext>
            </a:extLst>
          </p:cNvPr>
          <p:cNvGrpSpPr/>
          <p:nvPr/>
        </p:nvGrpSpPr>
        <p:grpSpPr>
          <a:xfrm>
            <a:off x="4939821" y="2682162"/>
            <a:ext cx="404640" cy="580680"/>
            <a:chOff x="4939821" y="2682162"/>
            <a:chExt cx="404640" cy="58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D2A7E32-2B4E-4A07-B644-AE4942397FF8}"/>
                    </a:ext>
                  </a:extLst>
                </p14:cNvPr>
                <p14:cNvContentPartPr/>
                <p14:nvPr/>
              </p14:nvContentPartPr>
              <p14:xfrm>
                <a:off x="4939821" y="2821122"/>
                <a:ext cx="133920" cy="139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D2A7E32-2B4E-4A07-B644-AE4942397FF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30821" y="2812482"/>
                  <a:ext cx="151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28AA85E-17DE-4949-899D-05599DA2DC0A}"/>
                    </a:ext>
                  </a:extLst>
                </p14:cNvPr>
                <p14:cNvContentPartPr/>
                <p14:nvPr/>
              </p14:nvContentPartPr>
              <p14:xfrm>
                <a:off x="5085621" y="2682162"/>
                <a:ext cx="258840" cy="580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28AA85E-17DE-4949-899D-05599DA2DC0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76621" y="2673522"/>
                  <a:ext cx="27648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458C1F2-067A-407F-ADB4-ED649549085D}"/>
                    </a:ext>
                  </a:extLst>
                </p14:cNvPr>
                <p14:cNvContentPartPr/>
                <p14:nvPr/>
              </p14:nvContentPartPr>
              <p14:xfrm>
                <a:off x="5038821" y="2931282"/>
                <a:ext cx="211320" cy="44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458C1F2-067A-407F-ADB4-ED649549085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30181" y="2922642"/>
                  <a:ext cx="22896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E6DD796-1909-45B5-B6D5-891119A541EA}"/>
              </a:ext>
            </a:extLst>
          </p:cNvPr>
          <p:cNvGrpSpPr/>
          <p:nvPr/>
        </p:nvGrpSpPr>
        <p:grpSpPr>
          <a:xfrm>
            <a:off x="5574141" y="2739402"/>
            <a:ext cx="1685160" cy="266400"/>
            <a:chOff x="5574141" y="2739402"/>
            <a:chExt cx="168516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6332AB-7C01-4DF1-85F7-0A4C83ACC72A}"/>
                    </a:ext>
                  </a:extLst>
                </p14:cNvPr>
                <p14:cNvContentPartPr/>
                <p14:nvPr/>
              </p14:nvContentPartPr>
              <p14:xfrm>
                <a:off x="5574141" y="2762442"/>
                <a:ext cx="214200" cy="239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6332AB-7C01-4DF1-85F7-0A4C83ACC72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65141" y="2753802"/>
                  <a:ext cx="231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3EBFCC-BEBC-4675-AB71-F760AE33FA2D}"/>
                    </a:ext>
                  </a:extLst>
                </p14:cNvPr>
                <p14:cNvContentPartPr/>
                <p14:nvPr/>
              </p14:nvContentPartPr>
              <p14:xfrm>
                <a:off x="5933781" y="2751282"/>
                <a:ext cx="215280" cy="235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3EBFCC-BEBC-4675-AB71-F760AE33FA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25141" y="2742642"/>
                  <a:ext cx="232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9D86F88-C25A-4D58-8B4C-9CB5CB8E4793}"/>
                    </a:ext>
                  </a:extLst>
                </p14:cNvPr>
                <p14:cNvContentPartPr/>
                <p14:nvPr/>
              </p14:nvContentPartPr>
              <p14:xfrm>
                <a:off x="6242661" y="2800242"/>
                <a:ext cx="181440" cy="164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9D86F88-C25A-4D58-8B4C-9CB5CB8E47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34021" y="2791242"/>
                  <a:ext cx="199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06C9A82-6260-4406-ABB9-A60FFDF5FB0E}"/>
                    </a:ext>
                  </a:extLst>
                </p14:cNvPr>
                <p14:cNvContentPartPr/>
                <p14:nvPr/>
              </p14:nvContentPartPr>
              <p14:xfrm>
                <a:off x="6532461" y="2739402"/>
                <a:ext cx="147240" cy="266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06C9A82-6260-4406-ABB9-A60FFDF5FB0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23461" y="2730762"/>
                  <a:ext cx="164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5E208E1-4370-40A4-85A3-7CC5B2B17D5B}"/>
                    </a:ext>
                  </a:extLst>
                </p14:cNvPr>
                <p14:cNvContentPartPr/>
                <p14:nvPr/>
              </p14:nvContentPartPr>
              <p14:xfrm>
                <a:off x="6567381" y="2781882"/>
                <a:ext cx="410040" cy="176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5E208E1-4370-40A4-85A3-7CC5B2B17D5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58741" y="2773242"/>
                  <a:ext cx="427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B9278D7-66EA-4A22-ACB0-A70A6CBA7CFD}"/>
                    </a:ext>
                  </a:extLst>
                </p14:cNvPr>
                <p14:cNvContentPartPr/>
                <p14:nvPr/>
              </p14:nvContentPartPr>
              <p14:xfrm>
                <a:off x="7108101" y="2763882"/>
                <a:ext cx="151200" cy="235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B9278D7-66EA-4A22-ACB0-A70A6CBA7CF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99461" y="2754882"/>
                  <a:ext cx="168840" cy="25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0C1E762-F9DB-498C-B177-48A99CB8C70E}"/>
                  </a:ext>
                </a:extLst>
              </p14:cNvPr>
              <p14:cNvContentPartPr/>
              <p14:nvPr/>
            </p14:nvContentPartPr>
            <p14:xfrm>
              <a:off x="1185021" y="4211082"/>
              <a:ext cx="593280" cy="61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0C1E762-F9DB-498C-B177-48A99CB8C70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76381" y="4202442"/>
                <a:ext cx="61092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CC4E8A7E-FDDE-47B8-8344-6AEAC2B99624}"/>
              </a:ext>
            </a:extLst>
          </p:cNvPr>
          <p:cNvGrpSpPr/>
          <p:nvPr/>
        </p:nvGrpSpPr>
        <p:grpSpPr>
          <a:xfrm>
            <a:off x="2394981" y="4087242"/>
            <a:ext cx="1431360" cy="630360"/>
            <a:chOff x="2394981" y="4087242"/>
            <a:chExt cx="1431360" cy="63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991FA07-F961-4EA7-88E3-BFDE10A64D4F}"/>
                    </a:ext>
                  </a:extLst>
                </p14:cNvPr>
                <p14:cNvContentPartPr/>
                <p14:nvPr/>
              </p14:nvContentPartPr>
              <p14:xfrm>
                <a:off x="2394981" y="4149522"/>
                <a:ext cx="288720" cy="276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991FA07-F961-4EA7-88E3-BFDE10A64D4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85981" y="4140882"/>
                  <a:ext cx="306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F71F6EF-74AA-47DE-86EE-15DE6F7264BE}"/>
                    </a:ext>
                  </a:extLst>
                </p14:cNvPr>
                <p14:cNvContentPartPr/>
                <p14:nvPr/>
              </p14:nvContentPartPr>
              <p14:xfrm>
                <a:off x="2790621" y="4117842"/>
                <a:ext cx="334440" cy="200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F71F6EF-74AA-47DE-86EE-15DE6F7264B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81621" y="4108842"/>
                  <a:ext cx="352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43C0EF-FEC3-4C72-A1D3-3BBA5433D9FE}"/>
                    </a:ext>
                  </a:extLst>
                </p14:cNvPr>
                <p14:cNvContentPartPr/>
                <p14:nvPr/>
              </p14:nvContentPartPr>
              <p14:xfrm>
                <a:off x="3176541" y="4087242"/>
                <a:ext cx="649800" cy="630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43C0EF-FEC3-4C72-A1D3-3BBA5433D9F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67901" y="4078602"/>
                  <a:ext cx="667440" cy="64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65C23D7-EF71-44E9-A042-29B3815BF0AC}"/>
                  </a:ext>
                </a:extLst>
              </p14:cNvPr>
              <p14:cNvContentPartPr/>
              <p14:nvPr/>
            </p14:nvContentPartPr>
            <p14:xfrm>
              <a:off x="9543141" y="3985722"/>
              <a:ext cx="8280" cy="3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65C23D7-EF71-44E9-A042-29B3815BF0A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34141" y="3977082"/>
                <a:ext cx="259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E9B0A9E-E235-4B3E-9F10-A0BD4C358266}"/>
                  </a:ext>
                </a:extLst>
              </p14:cNvPr>
              <p14:cNvContentPartPr/>
              <p14:nvPr/>
            </p14:nvContentPartPr>
            <p14:xfrm>
              <a:off x="6394221" y="4609602"/>
              <a:ext cx="16200" cy="655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E9B0A9E-E235-4B3E-9F10-A0BD4C35826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385581" y="4600962"/>
                <a:ext cx="3384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52CB7E8-8745-454F-8DCD-B3F68CD8EFA1}"/>
              </a:ext>
            </a:extLst>
          </p:cNvPr>
          <p:cNvGrpSpPr/>
          <p:nvPr/>
        </p:nvGrpSpPr>
        <p:grpSpPr>
          <a:xfrm>
            <a:off x="4080861" y="3943602"/>
            <a:ext cx="2329560" cy="408240"/>
            <a:chOff x="4080861" y="3943602"/>
            <a:chExt cx="2329560" cy="40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C49125C-3C4A-4F47-B51C-8E8E88EC0041}"/>
                    </a:ext>
                  </a:extLst>
                </p14:cNvPr>
                <p14:cNvContentPartPr/>
                <p14:nvPr/>
              </p14:nvContentPartPr>
              <p14:xfrm>
                <a:off x="4080861" y="4049802"/>
                <a:ext cx="249120" cy="262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C49125C-3C4A-4F47-B51C-8E8E88EC00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72221" y="4041162"/>
                  <a:ext cx="2667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5F0F3CD-29F6-471C-BF05-E2AB044D385F}"/>
                    </a:ext>
                  </a:extLst>
                </p14:cNvPr>
                <p14:cNvContentPartPr/>
                <p14:nvPr/>
              </p14:nvContentPartPr>
              <p14:xfrm>
                <a:off x="4418901" y="3956202"/>
                <a:ext cx="174600" cy="358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5F0F3CD-29F6-471C-BF05-E2AB044D385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09901" y="3947562"/>
                  <a:ext cx="1922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4815458-11F5-4FDC-913F-2EFBF4F1E806}"/>
                    </a:ext>
                  </a:extLst>
                </p14:cNvPr>
                <p14:cNvContentPartPr/>
                <p14:nvPr/>
              </p14:nvContentPartPr>
              <p14:xfrm>
                <a:off x="4630941" y="4108842"/>
                <a:ext cx="168480" cy="189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4815458-11F5-4FDC-913F-2EFBF4F1E80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21941" y="4100202"/>
                  <a:ext cx="186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6655C83-464F-4877-89A2-A897F631F35E}"/>
                    </a:ext>
                  </a:extLst>
                </p14:cNvPr>
                <p14:cNvContentPartPr/>
                <p14:nvPr/>
              </p14:nvContentPartPr>
              <p14:xfrm>
                <a:off x="4906341" y="4036482"/>
                <a:ext cx="200520" cy="203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6655C83-464F-4877-89A2-A897F631F35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97701" y="4027842"/>
                  <a:ext cx="218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44446D5-B91C-4940-8C20-5C454CFF1752}"/>
                    </a:ext>
                  </a:extLst>
                </p14:cNvPr>
                <p14:cNvContentPartPr/>
                <p14:nvPr/>
              </p14:nvContentPartPr>
              <p14:xfrm>
                <a:off x="5188221" y="3943602"/>
                <a:ext cx="82800" cy="369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44446D5-B91C-4940-8C20-5C454CFF175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79581" y="3934962"/>
                  <a:ext cx="1004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5426308-DDA6-4154-BF3F-69715AA748CF}"/>
                    </a:ext>
                  </a:extLst>
                </p14:cNvPr>
                <p14:cNvContentPartPr/>
                <p14:nvPr/>
              </p14:nvContentPartPr>
              <p14:xfrm>
                <a:off x="5203701" y="4092282"/>
                <a:ext cx="229320" cy="259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5426308-DDA6-4154-BF3F-69715AA748C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95061" y="4083282"/>
                  <a:ext cx="2469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403E656-D237-45B7-81A7-91D63E911E79}"/>
                    </a:ext>
                  </a:extLst>
                </p14:cNvPr>
                <p14:cNvContentPartPr/>
                <p14:nvPr/>
              </p14:nvContentPartPr>
              <p14:xfrm>
                <a:off x="5586381" y="4140162"/>
                <a:ext cx="209160" cy="53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403E656-D237-45B7-81A7-91D63E911E7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77741" y="4131162"/>
                  <a:ext cx="226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E1B46BA-B918-4FE1-A8F1-06D7DB05B6DF}"/>
                    </a:ext>
                  </a:extLst>
                </p14:cNvPr>
                <p14:cNvContentPartPr/>
                <p14:nvPr/>
              </p14:nvContentPartPr>
              <p14:xfrm>
                <a:off x="5951781" y="4013442"/>
                <a:ext cx="140760" cy="234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E1B46BA-B918-4FE1-A8F1-06D7DB05B6D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43141" y="4004442"/>
                  <a:ext cx="158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3CB4D85-715E-44DE-8E0A-DAFFE25189B6}"/>
                    </a:ext>
                  </a:extLst>
                </p14:cNvPr>
                <p14:cNvContentPartPr/>
                <p14:nvPr/>
              </p14:nvContentPartPr>
              <p14:xfrm>
                <a:off x="6093261" y="3986802"/>
                <a:ext cx="317160" cy="347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3CB4D85-715E-44DE-8E0A-DAFFE25189B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84621" y="3978162"/>
                  <a:ext cx="33480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79D79F6-5435-4DCB-8A67-2840AF320523}"/>
              </a:ext>
            </a:extLst>
          </p:cNvPr>
          <p:cNvGrpSpPr/>
          <p:nvPr/>
        </p:nvGrpSpPr>
        <p:grpSpPr>
          <a:xfrm>
            <a:off x="6672501" y="3880962"/>
            <a:ext cx="1149120" cy="364320"/>
            <a:chOff x="6672501" y="3880962"/>
            <a:chExt cx="114912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C30ADBC-DA47-43E3-9300-FC5476A32D62}"/>
                    </a:ext>
                  </a:extLst>
                </p14:cNvPr>
                <p14:cNvContentPartPr/>
                <p14:nvPr/>
              </p14:nvContentPartPr>
              <p14:xfrm>
                <a:off x="6800301" y="3880962"/>
                <a:ext cx="266400" cy="364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C30ADBC-DA47-43E3-9300-FC5476A32D6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91661" y="3872322"/>
                  <a:ext cx="2840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E7087CB-5DA8-4281-A3C9-A7F1273CF2F3}"/>
                    </a:ext>
                  </a:extLst>
                </p14:cNvPr>
                <p14:cNvContentPartPr/>
                <p14:nvPr/>
              </p14:nvContentPartPr>
              <p14:xfrm>
                <a:off x="6672501" y="4083642"/>
                <a:ext cx="269640" cy="25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E7087CB-5DA8-4281-A3C9-A7F1273CF2F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63861" y="4075002"/>
                  <a:ext cx="287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FFFA408-98F8-4A46-B251-ABE4EF79A7B5}"/>
                    </a:ext>
                  </a:extLst>
                </p14:cNvPr>
                <p14:cNvContentPartPr/>
                <p14:nvPr/>
              </p14:nvContentPartPr>
              <p14:xfrm>
                <a:off x="7016661" y="4024602"/>
                <a:ext cx="111240" cy="198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FFFA408-98F8-4A46-B251-ABE4EF79A7B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07661" y="4015602"/>
                  <a:ext cx="1288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57E0D70-75BB-47A5-9A2B-5B808FBC69D2}"/>
                    </a:ext>
                  </a:extLst>
                </p14:cNvPr>
                <p14:cNvContentPartPr/>
                <p14:nvPr/>
              </p14:nvContentPartPr>
              <p14:xfrm>
                <a:off x="7135461" y="4022082"/>
                <a:ext cx="686160" cy="202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57E0D70-75BB-47A5-9A2B-5B808FBC69D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26461" y="4013442"/>
                  <a:ext cx="70380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7C786E2-C85E-4429-A77E-3A0ADBE35A80}"/>
              </a:ext>
            </a:extLst>
          </p:cNvPr>
          <p:cNvGrpSpPr/>
          <p:nvPr/>
        </p:nvGrpSpPr>
        <p:grpSpPr>
          <a:xfrm>
            <a:off x="8316621" y="3611322"/>
            <a:ext cx="3272760" cy="971280"/>
            <a:chOff x="8316621" y="3611322"/>
            <a:chExt cx="3272760" cy="97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4AE704A-A924-44F5-9B9A-4B0E672052B7}"/>
                    </a:ext>
                  </a:extLst>
                </p14:cNvPr>
                <p14:cNvContentPartPr/>
                <p14:nvPr/>
              </p14:nvContentPartPr>
              <p14:xfrm>
                <a:off x="9185661" y="4010202"/>
                <a:ext cx="158760" cy="11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4AE704A-A924-44F5-9B9A-4B0E672052B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76661" y="4001562"/>
                  <a:ext cx="176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97FE6E8-BEA9-4A92-87E0-2885FBED36B0}"/>
                    </a:ext>
                  </a:extLst>
                </p14:cNvPr>
                <p14:cNvContentPartPr/>
                <p14:nvPr/>
              </p14:nvContentPartPr>
              <p14:xfrm>
                <a:off x="9456021" y="3950802"/>
                <a:ext cx="211680" cy="173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97FE6E8-BEA9-4A92-87E0-2885FBED36B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447381" y="3941802"/>
                  <a:ext cx="229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F66A3AF-3764-4741-9B59-D8D6795ABC15}"/>
                    </a:ext>
                  </a:extLst>
                </p14:cNvPr>
                <p14:cNvContentPartPr/>
                <p14:nvPr/>
              </p14:nvContentPartPr>
              <p14:xfrm>
                <a:off x="9719541" y="3852882"/>
                <a:ext cx="246960" cy="291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F66A3AF-3764-4741-9B59-D8D6795ABC1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10541" y="3844242"/>
                  <a:ext cx="264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987E03C-6A8D-4F82-B300-57CDA96DDE04}"/>
                    </a:ext>
                  </a:extLst>
                </p14:cNvPr>
                <p14:cNvContentPartPr/>
                <p14:nvPr/>
              </p14:nvContentPartPr>
              <p14:xfrm>
                <a:off x="10002501" y="3978522"/>
                <a:ext cx="174600" cy="146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987E03C-6A8D-4F82-B300-57CDA96DDE0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93501" y="3969522"/>
                  <a:ext cx="19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F3E630D-5260-4DAE-BE5A-A82FBFFB7ED3}"/>
                    </a:ext>
                  </a:extLst>
                </p14:cNvPr>
                <p14:cNvContentPartPr/>
                <p14:nvPr/>
              </p14:nvContentPartPr>
              <p14:xfrm>
                <a:off x="10323261" y="3931002"/>
                <a:ext cx="209520" cy="196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F3E630D-5260-4DAE-BE5A-A82FBFFB7ED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14621" y="3922002"/>
                  <a:ext cx="227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CBDEEAB-F178-4FF1-9DCD-2C13C1744248}"/>
                    </a:ext>
                  </a:extLst>
                </p14:cNvPr>
                <p14:cNvContentPartPr/>
                <p14:nvPr/>
              </p14:nvContentPartPr>
              <p14:xfrm>
                <a:off x="10682181" y="3794922"/>
                <a:ext cx="16200" cy="309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CBDEEAB-F178-4FF1-9DCD-2C13C174424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73541" y="3786282"/>
                  <a:ext cx="338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5583C38-D461-445E-8DE0-EE604A6C1A66}"/>
                    </a:ext>
                  </a:extLst>
                </p14:cNvPr>
                <p14:cNvContentPartPr/>
                <p14:nvPr/>
              </p14:nvContentPartPr>
              <p14:xfrm>
                <a:off x="10611981" y="3889242"/>
                <a:ext cx="303120" cy="280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5583C38-D461-445E-8DE0-EE604A6C1A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03341" y="3880242"/>
                  <a:ext cx="320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47B996E-6CF6-4398-ABB7-7E9DAE8948CC}"/>
                    </a:ext>
                  </a:extLst>
                </p14:cNvPr>
                <p14:cNvContentPartPr/>
                <p14:nvPr/>
              </p14:nvContentPartPr>
              <p14:xfrm>
                <a:off x="11063781" y="3975642"/>
                <a:ext cx="32040" cy="12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47B996E-6CF6-4398-ABB7-7E9DAE8948C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054781" y="3967002"/>
                  <a:ext cx="49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4F65498-B5F5-490F-9E77-3F798AC1B5E1}"/>
                    </a:ext>
                  </a:extLst>
                </p14:cNvPr>
                <p14:cNvContentPartPr/>
                <p14:nvPr/>
              </p14:nvContentPartPr>
              <p14:xfrm>
                <a:off x="8316621" y="3611322"/>
                <a:ext cx="412920" cy="879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4F65498-B5F5-490F-9E77-3F798AC1B5E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07981" y="3602682"/>
                  <a:ext cx="430560" cy="8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6043577-E965-45EE-A46B-451FDE58C3D3}"/>
                    </a:ext>
                  </a:extLst>
                </p14:cNvPr>
                <p14:cNvContentPartPr/>
                <p14:nvPr/>
              </p14:nvContentPartPr>
              <p14:xfrm>
                <a:off x="8624421" y="3916242"/>
                <a:ext cx="458640" cy="172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6043577-E965-45EE-A46B-451FDE58C3D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15421" y="3907602"/>
                  <a:ext cx="476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71C17D3-B14C-4749-8D20-0BEC38A5EB11}"/>
                    </a:ext>
                  </a:extLst>
                </p14:cNvPr>
                <p14:cNvContentPartPr/>
                <p14:nvPr/>
              </p14:nvContentPartPr>
              <p14:xfrm>
                <a:off x="10843101" y="3906882"/>
                <a:ext cx="79560" cy="190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71C17D3-B14C-4749-8D20-0BEC38A5EB1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834101" y="3898242"/>
                  <a:ext cx="97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245BE3F-3A45-43C6-B191-DD7A2FEAD58A}"/>
                    </a:ext>
                  </a:extLst>
                </p14:cNvPr>
                <p14:cNvContentPartPr/>
                <p14:nvPr/>
              </p14:nvContentPartPr>
              <p14:xfrm>
                <a:off x="10879101" y="3843522"/>
                <a:ext cx="69480" cy="18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245BE3F-3A45-43C6-B191-DD7A2FEAD58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870461" y="3834522"/>
                  <a:ext cx="87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C355D68-096B-4DBB-BA46-A3D62CCF5C68}"/>
                    </a:ext>
                  </a:extLst>
                </p14:cNvPr>
                <p14:cNvContentPartPr/>
                <p14:nvPr/>
              </p14:nvContentPartPr>
              <p14:xfrm>
                <a:off x="10915461" y="3845322"/>
                <a:ext cx="308160" cy="227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C355D68-096B-4DBB-BA46-A3D62CCF5C6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906461" y="3836682"/>
                  <a:ext cx="325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FA4ADBC-81E4-4C05-878C-5C38C083F1FE}"/>
                    </a:ext>
                  </a:extLst>
                </p14:cNvPr>
                <p14:cNvContentPartPr/>
                <p14:nvPr/>
              </p14:nvContentPartPr>
              <p14:xfrm>
                <a:off x="11203821" y="3661362"/>
                <a:ext cx="385560" cy="921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FA4ADBC-81E4-4C05-878C-5C38C083F1F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195181" y="3652362"/>
                  <a:ext cx="403200" cy="9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4471390-B628-471E-9E66-752FAF6D7441}"/>
                  </a:ext>
                </a:extLst>
              </p14:cNvPr>
              <p14:cNvContentPartPr/>
              <p14:nvPr/>
            </p14:nvContentPartPr>
            <p14:xfrm>
              <a:off x="1021221" y="5732442"/>
              <a:ext cx="696240" cy="1245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4471390-B628-471E-9E66-752FAF6D744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12581" y="5723442"/>
                <a:ext cx="713880" cy="14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332411C-4471-4014-B4E5-7F43090F7E79}"/>
              </a:ext>
            </a:extLst>
          </p:cNvPr>
          <p:cNvGrpSpPr/>
          <p:nvPr/>
        </p:nvGrpSpPr>
        <p:grpSpPr>
          <a:xfrm>
            <a:off x="2187981" y="5525802"/>
            <a:ext cx="1310400" cy="613800"/>
            <a:chOff x="2187981" y="5525802"/>
            <a:chExt cx="131040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3B785B3-2221-4D78-8CAF-74C2151E15A7}"/>
                    </a:ext>
                  </a:extLst>
                </p14:cNvPr>
                <p14:cNvContentPartPr/>
                <p14:nvPr/>
              </p14:nvContentPartPr>
              <p14:xfrm>
                <a:off x="2187981" y="5525802"/>
                <a:ext cx="213840" cy="327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3B785B3-2221-4D78-8CAF-74C2151E15A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179341" y="5516802"/>
                  <a:ext cx="2314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6288E6E-2D29-4BAB-AD66-A4D3DC148D31}"/>
                    </a:ext>
                  </a:extLst>
                </p14:cNvPr>
                <p14:cNvContentPartPr/>
                <p14:nvPr/>
              </p14:nvContentPartPr>
              <p14:xfrm>
                <a:off x="2481741" y="5526882"/>
                <a:ext cx="1016640" cy="612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6288E6E-2D29-4BAB-AD66-A4D3DC148D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73101" y="5518242"/>
                  <a:ext cx="1034280" cy="63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F1DDC53-1D00-4E62-9333-CD52DF60D1CE}"/>
              </a:ext>
            </a:extLst>
          </p:cNvPr>
          <p:cNvGrpSpPr/>
          <p:nvPr/>
        </p:nvGrpSpPr>
        <p:grpSpPr>
          <a:xfrm>
            <a:off x="2068101" y="1325682"/>
            <a:ext cx="2234160" cy="993240"/>
            <a:chOff x="2068101" y="1325682"/>
            <a:chExt cx="2234160" cy="99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5FBD69-B2D2-4B80-BA34-17852B864D16}"/>
                    </a:ext>
                  </a:extLst>
                </p14:cNvPr>
                <p14:cNvContentPartPr/>
                <p14:nvPr/>
              </p14:nvContentPartPr>
              <p14:xfrm>
                <a:off x="2192301" y="1854522"/>
                <a:ext cx="274320" cy="221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5FBD69-B2D2-4B80-BA34-17852B864D1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83301" y="1845522"/>
                  <a:ext cx="291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BDB7540-0D96-4AE4-8D3A-2E491FF23137}"/>
                    </a:ext>
                  </a:extLst>
                </p14:cNvPr>
                <p14:cNvContentPartPr/>
                <p14:nvPr/>
              </p14:nvContentPartPr>
              <p14:xfrm>
                <a:off x="3004461" y="1757682"/>
                <a:ext cx="63720" cy="308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BDB7540-0D96-4AE4-8D3A-2E491FF2313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95821" y="1749042"/>
                  <a:ext cx="81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141ED5-3F34-4657-BB5C-A1DAAD9C9A62}"/>
                    </a:ext>
                  </a:extLst>
                </p14:cNvPr>
                <p14:cNvContentPartPr/>
                <p14:nvPr/>
              </p14:nvContentPartPr>
              <p14:xfrm>
                <a:off x="3104181" y="1803762"/>
                <a:ext cx="86400" cy="193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141ED5-3F34-4657-BB5C-A1DAAD9C9A6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95541" y="1794762"/>
                  <a:ext cx="104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2E26CEA-4E0E-4475-90E1-535DBDFFAE72}"/>
                    </a:ext>
                  </a:extLst>
                </p14:cNvPr>
                <p14:cNvContentPartPr/>
                <p14:nvPr/>
              </p14:nvContentPartPr>
              <p14:xfrm>
                <a:off x="2900421" y="1930842"/>
                <a:ext cx="347760" cy="97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2E26CEA-4E0E-4475-90E1-535DBDFFAE7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891421" y="1922202"/>
                  <a:ext cx="365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934940-6020-4BAB-88EF-5664CD35A851}"/>
                    </a:ext>
                  </a:extLst>
                </p14:cNvPr>
                <p14:cNvContentPartPr/>
                <p14:nvPr/>
              </p14:nvContentPartPr>
              <p14:xfrm>
                <a:off x="3528261" y="1913562"/>
                <a:ext cx="158760" cy="117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934940-6020-4BAB-88EF-5664CD35A85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19261" y="1904562"/>
                  <a:ext cx="176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749EC44-DE42-47E8-9BA0-DFDBFB0E9278}"/>
                    </a:ext>
                  </a:extLst>
                </p14:cNvPr>
                <p14:cNvContentPartPr/>
                <p14:nvPr/>
              </p14:nvContentPartPr>
              <p14:xfrm>
                <a:off x="3756861" y="1763082"/>
                <a:ext cx="225000" cy="555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749EC44-DE42-47E8-9BA0-DFDBFB0E927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47861" y="1754082"/>
                  <a:ext cx="2426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CEBE966-685C-4C8C-A8BC-86A5EE50AA8F}"/>
                    </a:ext>
                  </a:extLst>
                </p14:cNvPr>
                <p14:cNvContentPartPr/>
                <p14:nvPr/>
              </p14:nvContentPartPr>
              <p14:xfrm>
                <a:off x="3701421" y="1987002"/>
                <a:ext cx="255960" cy="47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CEBE966-685C-4C8C-A8BC-86A5EE50AA8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92781" y="1978002"/>
                  <a:ext cx="273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22B6A96-6739-4DB9-98AA-33FE8F756FBA}"/>
                    </a:ext>
                  </a:extLst>
                </p14:cNvPr>
                <p14:cNvContentPartPr/>
                <p14:nvPr/>
              </p14:nvContentPartPr>
              <p14:xfrm>
                <a:off x="2068101" y="1416042"/>
                <a:ext cx="374760" cy="3142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22B6A96-6739-4DB9-98AA-33FE8F756FB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59101" y="1407042"/>
                  <a:ext cx="3924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4386389-CDEF-46CE-82DE-870F14B1A079}"/>
                    </a:ext>
                  </a:extLst>
                </p14:cNvPr>
                <p14:cNvContentPartPr/>
                <p14:nvPr/>
              </p14:nvContentPartPr>
              <p14:xfrm>
                <a:off x="2407581" y="1402002"/>
                <a:ext cx="533880" cy="2394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4386389-CDEF-46CE-82DE-870F14B1A07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398941" y="1393002"/>
                  <a:ext cx="551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95247A0-B67E-4B5F-B8E7-BFE19F5D6DF4}"/>
                    </a:ext>
                  </a:extLst>
                </p14:cNvPr>
                <p14:cNvContentPartPr/>
                <p14:nvPr/>
              </p14:nvContentPartPr>
              <p14:xfrm>
                <a:off x="3040821" y="1367082"/>
                <a:ext cx="125280" cy="276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95247A0-B67E-4B5F-B8E7-BFE19F5D6DF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032181" y="1358082"/>
                  <a:ext cx="1429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384E9ED-D5A9-4641-B0B8-1D719291ED24}"/>
                    </a:ext>
                  </a:extLst>
                </p14:cNvPr>
                <p14:cNvContentPartPr/>
                <p14:nvPr/>
              </p14:nvContentPartPr>
              <p14:xfrm>
                <a:off x="3199221" y="1342602"/>
                <a:ext cx="129240" cy="241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384E9ED-D5A9-4641-B0B8-1D719291ED2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190581" y="1333962"/>
                  <a:ext cx="146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7DFBD55-63BD-4757-AEA5-C63F28DF6F1F}"/>
                    </a:ext>
                  </a:extLst>
                </p14:cNvPr>
                <p14:cNvContentPartPr/>
                <p14:nvPr/>
              </p14:nvContentPartPr>
              <p14:xfrm>
                <a:off x="3212901" y="1403802"/>
                <a:ext cx="212400" cy="56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7DFBD55-63BD-4757-AEA5-C63F28DF6F1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203901" y="1394802"/>
                  <a:ext cx="2300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FB7423D-68B5-41A4-BE0E-E9761F22DDB1}"/>
                    </a:ext>
                  </a:extLst>
                </p14:cNvPr>
                <p14:cNvContentPartPr/>
                <p14:nvPr/>
              </p14:nvContentPartPr>
              <p14:xfrm>
                <a:off x="3389301" y="1325682"/>
                <a:ext cx="840960" cy="334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FB7423D-68B5-41A4-BE0E-E9761F22DDB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80301" y="1317042"/>
                  <a:ext cx="8586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C8F87BA-FCC7-4369-95C9-CCB002C2F63A}"/>
                    </a:ext>
                  </a:extLst>
                </p14:cNvPr>
                <p14:cNvContentPartPr/>
                <p14:nvPr/>
              </p14:nvContentPartPr>
              <p14:xfrm>
                <a:off x="4014981" y="1437282"/>
                <a:ext cx="287280" cy="52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C8F87BA-FCC7-4369-95C9-CCB002C2F63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06341" y="1428642"/>
                  <a:ext cx="30492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7D3F4869-2DFA-42EB-A304-07328642013E}"/>
                  </a:ext>
                </a:extLst>
              </p14:cNvPr>
              <p14:cNvContentPartPr/>
              <p14:nvPr/>
            </p14:nvContentPartPr>
            <p14:xfrm>
              <a:off x="1163781" y="6363522"/>
              <a:ext cx="584280" cy="784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7D3F4869-2DFA-42EB-A304-07328642013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55141" y="6354882"/>
                <a:ext cx="60192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0492A14-D5AF-480C-936D-2169F7BA05FC}"/>
              </a:ext>
            </a:extLst>
          </p:cNvPr>
          <p:cNvGrpSpPr/>
          <p:nvPr/>
        </p:nvGrpSpPr>
        <p:grpSpPr>
          <a:xfrm>
            <a:off x="2157381" y="6328962"/>
            <a:ext cx="1281600" cy="345960"/>
            <a:chOff x="2157381" y="6328962"/>
            <a:chExt cx="128160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DC3FE1B-2218-44A4-B8DC-E38FAD8875A2}"/>
                    </a:ext>
                  </a:extLst>
                </p14:cNvPr>
                <p14:cNvContentPartPr/>
                <p14:nvPr/>
              </p14:nvContentPartPr>
              <p14:xfrm>
                <a:off x="2157381" y="6390162"/>
                <a:ext cx="237960" cy="183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DC3FE1B-2218-44A4-B8DC-E38FAD8875A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48381" y="6381522"/>
                  <a:ext cx="255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35D4911-C878-4C9D-8CF5-20DAAAA18911}"/>
                    </a:ext>
                  </a:extLst>
                </p14:cNvPr>
                <p14:cNvContentPartPr/>
                <p14:nvPr/>
              </p14:nvContentPartPr>
              <p14:xfrm>
                <a:off x="2514861" y="6328962"/>
                <a:ext cx="924120" cy="3459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35D4911-C878-4C9D-8CF5-20DAAAA1891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505861" y="6320322"/>
                  <a:ext cx="941760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B13AF97-3255-42FB-8EFE-2FA4C077A5E2}"/>
              </a:ext>
            </a:extLst>
          </p:cNvPr>
          <p:cNvGrpSpPr/>
          <p:nvPr/>
        </p:nvGrpSpPr>
        <p:grpSpPr>
          <a:xfrm>
            <a:off x="3669170" y="5301162"/>
            <a:ext cx="8290440" cy="1652757"/>
            <a:chOff x="3669170" y="5301162"/>
            <a:chExt cx="8290440" cy="165275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77ACB7F-4063-4F7E-B40A-581CE359C89E}"/>
                    </a:ext>
                  </a:extLst>
                </p14:cNvPr>
                <p14:cNvContentPartPr/>
                <p14:nvPr/>
              </p14:nvContentPartPr>
              <p14:xfrm>
                <a:off x="3913101" y="5509962"/>
                <a:ext cx="373680" cy="289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77ACB7F-4063-4F7E-B40A-581CE359C89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04461" y="5500962"/>
                  <a:ext cx="391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6348525-9086-4542-980F-2F35CCC9BC8B}"/>
                    </a:ext>
                  </a:extLst>
                </p14:cNvPr>
                <p14:cNvContentPartPr/>
                <p14:nvPr/>
              </p14:nvContentPartPr>
              <p14:xfrm>
                <a:off x="4306941" y="5463522"/>
                <a:ext cx="78480" cy="327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6348525-9086-4542-980F-2F35CCC9BC8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97941" y="5454882"/>
                  <a:ext cx="961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EB5358D-E4DB-47E5-8793-524DED0D8EB4}"/>
                    </a:ext>
                  </a:extLst>
                </p14:cNvPr>
                <p14:cNvContentPartPr/>
                <p14:nvPr/>
              </p14:nvContentPartPr>
              <p14:xfrm>
                <a:off x="4212981" y="5522562"/>
                <a:ext cx="299880" cy="565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EB5358D-E4DB-47E5-8793-524DED0D8EB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03981" y="5513562"/>
                  <a:ext cx="3175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D7A9E87-2E8C-4429-8BC9-DB1ED1E555C2}"/>
                    </a:ext>
                  </a:extLst>
                </p14:cNvPr>
                <p14:cNvContentPartPr/>
                <p14:nvPr/>
              </p14:nvContentPartPr>
              <p14:xfrm>
                <a:off x="4444821" y="5549202"/>
                <a:ext cx="465480" cy="225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D7A9E87-2E8C-4429-8BC9-DB1ED1E555C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36181" y="5540202"/>
                  <a:ext cx="483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AAE88E3-1D0E-4F65-80D9-DD824621FBDB}"/>
                    </a:ext>
                  </a:extLst>
                </p14:cNvPr>
                <p14:cNvContentPartPr/>
                <p14:nvPr/>
              </p14:nvContentPartPr>
              <p14:xfrm>
                <a:off x="4960701" y="5615802"/>
                <a:ext cx="185760" cy="53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AAE88E3-1D0E-4F65-80D9-DD824621FBD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952061" y="5607162"/>
                  <a:ext cx="203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A21FC2D-5699-4667-8FBC-F79D3F7C9EE6}"/>
                    </a:ext>
                  </a:extLst>
                </p14:cNvPr>
                <p14:cNvContentPartPr/>
                <p14:nvPr/>
              </p14:nvContentPartPr>
              <p14:xfrm>
                <a:off x="5298381" y="5543802"/>
                <a:ext cx="246600" cy="222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A21FC2D-5699-4667-8FBC-F79D3F7C9EE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289741" y="5534802"/>
                  <a:ext cx="264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8BC4C3E-A188-4555-BBAB-5F98DFF837C7}"/>
                    </a:ext>
                  </a:extLst>
                </p14:cNvPr>
                <p14:cNvContentPartPr/>
                <p14:nvPr/>
              </p14:nvContentPartPr>
              <p14:xfrm>
                <a:off x="5616981" y="5505282"/>
                <a:ext cx="430920" cy="2505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8BC4C3E-A188-4555-BBAB-5F98DFF837C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608341" y="5496642"/>
                  <a:ext cx="448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D4BCB38-1372-4850-87DD-8DF4AEFF2DC8}"/>
                    </a:ext>
                  </a:extLst>
                </p14:cNvPr>
                <p14:cNvContentPartPr/>
                <p14:nvPr/>
              </p14:nvContentPartPr>
              <p14:xfrm>
                <a:off x="6086421" y="5445162"/>
                <a:ext cx="707400" cy="387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D4BCB38-1372-4850-87DD-8DF4AEFF2DC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77781" y="5436162"/>
                  <a:ext cx="7250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5B8D7DD-47B6-49CA-9D72-5ED0741C7095}"/>
                    </a:ext>
                  </a:extLst>
                </p14:cNvPr>
                <p14:cNvContentPartPr/>
                <p14:nvPr/>
              </p14:nvContentPartPr>
              <p14:xfrm>
                <a:off x="7072101" y="5449482"/>
                <a:ext cx="94320" cy="405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5B8D7DD-47B6-49CA-9D72-5ED0741C709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63101" y="5440482"/>
                  <a:ext cx="1119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A7DD356-8955-4749-95B4-055E2D5EA092}"/>
                    </a:ext>
                  </a:extLst>
                </p14:cNvPr>
                <p14:cNvContentPartPr/>
                <p14:nvPr/>
              </p14:nvContentPartPr>
              <p14:xfrm>
                <a:off x="6975981" y="5648922"/>
                <a:ext cx="185760" cy="291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A7DD356-8955-4749-95B4-055E2D5EA09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66981" y="5639922"/>
                  <a:ext cx="203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DD65794-7F6F-4DD6-9301-DDE8B1858ACD}"/>
                    </a:ext>
                  </a:extLst>
                </p14:cNvPr>
                <p14:cNvContentPartPr/>
                <p14:nvPr/>
              </p14:nvContentPartPr>
              <p14:xfrm>
                <a:off x="7198821" y="5601042"/>
                <a:ext cx="106560" cy="200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DD65794-7F6F-4DD6-9301-DDE8B1858AC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189821" y="5592042"/>
                  <a:ext cx="124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96F0783-D561-4C89-9F44-206A33325049}"/>
                    </a:ext>
                  </a:extLst>
                </p14:cNvPr>
                <p14:cNvContentPartPr/>
                <p14:nvPr/>
              </p14:nvContentPartPr>
              <p14:xfrm>
                <a:off x="7305021" y="5612202"/>
                <a:ext cx="568440" cy="1954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96F0783-D561-4C89-9F44-206A3332504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296381" y="5603202"/>
                  <a:ext cx="586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D83BFA1-8DD9-4723-ACE4-6E2DA809D1C3}"/>
                    </a:ext>
                  </a:extLst>
                </p14:cNvPr>
                <p14:cNvContentPartPr/>
                <p14:nvPr/>
              </p14:nvContentPartPr>
              <p14:xfrm>
                <a:off x="7977141" y="5580522"/>
                <a:ext cx="118080" cy="222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D83BFA1-8DD9-4723-ACE4-6E2DA809D1C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968501" y="5571882"/>
                  <a:ext cx="135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B5535A4-7E73-4986-8C0C-27EE8F2A9658}"/>
                    </a:ext>
                  </a:extLst>
                </p14:cNvPr>
                <p14:cNvContentPartPr/>
                <p14:nvPr/>
              </p14:nvContentPartPr>
              <p14:xfrm>
                <a:off x="8350461" y="5323482"/>
                <a:ext cx="218880" cy="578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B5535A4-7E73-4986-8C0C-27EE8F2A965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341821" y="5314482"/>
                  <a:ext cx="2365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47575B1-075E-4240-86CA-95809ACED8D0}"/>
                    </a:ext>
                  </a:extLst>
                </p14:cNvPr>
                <p14:cNvContentPartPr/>
                <p14:nvPr/>
              </p14:nvContentPartPr>
              <p14:xfrm>
                <a:off x="8573661" y="5382162"/>
                <a:ext cx="140760" cy="248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47575B1-075E-4240-86CA-95809ACED8D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564661" y="5373162"/>
                  <a:ext cx="158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4BBFFA9-207F-4E39-A9B0-FAC33F5F1FA3}"/>
                    </a:ext>
                  </a:extLst>
                </p14:cNvPr>
                <p14:cNvContentPartPr/>
                <p14:nvPr/>
              </p14:nvContentPartPr>
              <p14:xfrm>
                <a:off x="8668341" y="5827122"/>
                <a:ext cx="32040" cy="18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4BBFFA9-207F-4E39-A9B0-FAC33F5F1FA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659701" y="5818122"/>
                  <a:ext cx="49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9535F93-CD60-468B-AB44-20C3E33E2DD3}"/>
                    </a:ext>
                  </a:extLst>
                </p14:cNvPr>
                <p14:cNvContentPartPr/>
                <p14:nvPr/>
              </p14:nvContentPartPr>
              <p14:xfrm>
                <a:off x="8774181" y="5376402"/>
                <a:ext cx="229680" cy="3085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9535F93-CD60-468B-AB44-20C3E33E2DD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65541" y="5367402"/>
                  <a:ext cx="2473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838B02B-8CA6-49DC-AB92-27C3A11E5ADB}"/>
                    </a:ext>
                  </a:extLst>
                </p14:cNvPr>
                <p14:cNvContentPartPr/>
                <p14:nvPr/>
              </p14:nvContentPartPr>
              <p14:xfrm>
                <a:off x="8908101" y="5845482"/>
                <a:ext cx="25560" cy="324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838B02B-8CA6-49DC-AB92-27C3A11E5AD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99101" y="5836482"/>
                  <a:ext cx="43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EA0DCA8-0151-42E7-8F2C-7043D469DD99}"/>
                    </a:ext>
                  </a:extLst>
                </p14:cNvPr>
                <p14:cNvContentPartPr/>
                <p14:nvPr/>
              </p14:nvContentPartPr>
              <p14:xfrm>
                <a:off x="9084861" y="5301162"/>
                <a:ext cx="190080" cy="7387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EA0DCA8-0151-42E7-8F2C-7043D469DD9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075861" y="5292522"/>
                  <a:ext cx="20772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E9DE054-9BB1-494E-A046-64F279728F2B}"/>
                    </a:ext>
                  </a:extLst>
                </p14:cNvPr>
                <p14:cNvContentPartPr/>
                <p14:nvPr/>
              </p14:nvContentPartPr>
              <p14:xfrm>
                <a:off x="3669170" y="6470439"/>
                <a:ext cx="17280" cy="1278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E9DE054-9BB1-494E-A046-64F279728F2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660530" y="6461799"/>
                  <a:ext cx="34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D77D4F2-83B7-432A-925A-C3E8630CE36D}"/>
                    </a:ext>
                  </a:extLst>
                </p14:cNvPr>
                <p14:cNvContentPartPr/>
                <p14:nvPr/>
              </p14:nvContentPartPr>
              <p14:xfrm>
                <a:off x="3685730" y="6220959"/>
                <a:ext cx="1973880" cy="5032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D77D4F2-83B7-432A-925A-C3E8630CE36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76730" y="6212319"/>
                  <a:ext cx="199152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EF65353-0069-477A-9CDA-A8B365DC17D3}"/>
                    </a:ext>
                  </a:extLst>
                </p14:cNvPr>
                <p14:cNvContentPartPr/>
                <p14:nvPr/>
              </p14:nvContentPartPr>
              <p14:xfrm>
                <a:off x="5866250" y="6260199"/>
                <a:ext cx="288720" cy="5745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EF65353-0069-477A-9CDA-A8B365DC17D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857250" y="6251199"/>
                  <a:ext cx="3063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D0F13DF-4EAA-4374-8EF6-786586A7D928}"/>
                    </a:ext>
                  </a:extLst>
                </p14:cNvPr>
                <p14:cNvContentPartPr/>
                <p14:nvPr/>
              </p14:nvContentPartPr>
              <p14:xfrm>
                <a:off x="6199970" y="6251919"/>
                <a:ext cx="337680" cy="289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D0F13DF-4EAA-4374-8EF6-786586A7D92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91330" y="6243279"/>
                  <a:ext cx="3553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72954BF-4263-44F4-AD1D-D59B4C10504D}"/>
                    </a:ext>
                  </a:extLst>
                </p14:cNvPr>
                <p14:cNvContentPartPr/>
                <p14:nvPr/>
              </p14:nvContentPartPr>
              <p14:xfrm>
                <a:off x="6702890" y="6168039"/>
                <a:ext cx="1000440" cy="3132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72954BF-4263-44F4-AD1D-D59B4C10504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94250" y="6159399"/>
                  <a:ext cx="10180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135BC15-5ED3-4E10-93AD-340085D418CE}"/>
                    </a:ext>
                  </a:extLst>
                </p14:cNvPr>
                <p14:cNvContentPartPr/>
                <p14:nvPr/>
              </p14:nvContentPartPr>
              <p14:xfrm>
                <a:off x="7696130" y="6243279"/>
                <a:ext cx="157680" cy="2491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135BC15-5ED3-4E10-93AD-340085D418C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87130" y="6234279"/>
                  <a:ext cx="1753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1A60988-5881-4E2F-BC75-39EAC40A6F06}"/>
                    </a:ext>
                  </a:extLst>
                </p14:cNvPr>
                <p14:cNvContentPartPr/>
                <p14:nvPr/>
              </p14:nvContentPartPr>
              <p14:xfrm>
                <a:off x="7748690" y="6174879"/>
                <a:ext cx="123840" cy="1000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1A60988-5881-4E2F-BC75-39EAC40A6F0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740050" y="6166239"/>
                  <a:ext cx="141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6C40292-4B40-4962-93D5-7CF2332D20A5}"/>
                    </a:ext>
                  </a:extLst>
                </p14:cNvPr>
                <p14:cNvContentPartPr/>
                <p14:nvPr/>
              </p14:nvContentPartPr>
              <p14:xfrm>
                <a:off x="7846970" y="6211239"/>
                <a:ext cx="652680" cy="7426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6C40292-4B40-4962-93D5-7CF2332D20A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837970" y="6202599"/>
                  <a:ext cx="67032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0E235B6-5E0D-4C18-A230-D8D69E318E44}"/>
                    </a:ext>
                  </a:extLst>
                </p14:cNvPr>
                <p14:cNvContentPartPr/>
                <p14:nvPr/>
              </p14:nvContentPartPr>
              <p14:xfrm>
                <a:off x="8658410" y="6056154"/>
                <a:ext cx="432360" cy="4453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0E235B6-5E0D-4C18-A230-D8D69E318E4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649410" y="6047154"/>
                  <a:ext cx="4500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26E645B-3D65-4A8A-A76C-ED58A47A61D8}"/>
                    </a:ext>
                  </a:extLst>
                </p14:cNvPr>
                <p14:cNvContentPartPr/>
                <p14:nvPr/>
              </p14:nvContentPartPr>
              <p14:xfrm>
                <a:off x="8636810" y="6322194"/>
                <a:ext cx="237960" cy="378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26E645B-3D65-4A8A-A76C-ED58A47A61D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28170" y="6313194"/>
                  <a:ext cx="255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C8319B9-DB7D-45C5-9354-BE4587EEF47B}"/>
                    </a:ext>
                  </a:extLst>
                </p14:cNvPr>
                <p14:cNvContentPartPr/>
                <p14:nvPr/>
              </p14:nvContentPartPr>
              <p14:xfrm>
                <a:off x="8941730" y="6165234"/>
                <a:ext cx="125640" cy="364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C8319B9-DB7D-45C5-9354-BE4587EEF47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32730" y="6156594"/>
                  <a:ext cx="1432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565CD5D-6405-4363-A951-4F1714ED3FCF}"/>
                    </a:ext>
                  </a:extLst>
                </p14:cNvPr>
                <p14:cNvContentPartPr/>
                <p14:nvPr/>
              </p14:nvContentPartPr>
              <p14:xfrm>
                <a:off x="9052250" y="6173514"/>
                <a:ext cx="1105920" cy="2502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565CD5D-6405-4363-A951-4F1714ED3FC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043610" y="6164514"/>
                  <a:ext cx="11235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5BD69A0-A8D5-4BE1-A4E9-C63088A325F0}"/>
                    </a:ext>
                  </a:extLst>
                </p14:cNvPr>
                <p14:cNvContentPartPr/>
                <p14:nvPr/>
              </p14:nvContentPartPr>
              <p14:xfrm>
                <a:off x="10372370" y="5810994"/>
                <a:ext cx="295920" cy="7509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5BD69A0-A8D5-4BE1-A4E9-C63088A325F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363730" y="5802354"/>
                  <a:ext cx="31356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50D34D0-02AB-435D-AEAB-176CCD7F472C}"/>
                    </a:ext>
                  </a:extLst>
                </p14:cNvPr>
                <p14:cNvContentPartPr/>
                <p14:nvPr/>
              </p14:nvContentPartPr>
              <p14:xfrm>
                <a:off x="10651730" y="6101514"/>
                <a:ext cx="64080" cy="2732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50D34D0-02AB-435D-AEAB-176CCD7F472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643090" y="6092874"/>
                  <a:ext cx="817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413F950-67BF-49A0-8AC7-364A562A6D9B}"/>
                    </a:ext>
                  </a:extLst>
                </p14:cNvPr>
                <p14:cNvContentPartPr/>
                <p14:nvPr/>
              </p14:nvContentPartPr>
              <p14:xfrm>
                <a:off x="10544810" y="6016554"/>
                <a:ext cx="147240" cy="1080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413F950-67BF-49A0-8AC7-364A562A6D9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535810" y="6007914"/>
                  <a:ext cx="164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DD21914-294C-47EC-BFA0-9EFC39C58D15}"/>
                    </a:ext>
                  </a:extLst>
                </p14:cNvPr>
                <p14:cNvContentPartPr/>
                <p14:nvPr/>
              </p14:nvContentPartPr>
              <p14:xfrm>
                <a:off x="10657130" y="5863554"/>
                <a:ext cx="646560" cy="521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DD21914-294C-47EC-BFA0-9EFC39C58D1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648490" y="5854914"/>
                  <a:ext cx="6642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78CB516-65AE-47E3-87A2-19A620DC6A56}"/>
                    </a:ext>
                  </a:extLst>
                </p14:cNvPr>
                <p14:cNvContentPartPr/>
                <p14:nvPr/>
              </p14:nvContentPartPr>
              <p14:xfrm>
                <a:off x="11428970" y="5990634"/>
                <a:ext cx="38520" cy="2642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78CB516-65AE-47E3-87A2-19A620DC6A5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419970" y="5981634"/>
                  <a:ext cx="56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CED3DF0-1560-45D5-96D0-E9212B8B7134}"/>
                    </a:ext>
                  </a:extLst>
                </p14:cNvPr>
                <p14:cNvContentPartPr/>
                <p14:nvPr/>
              </p14:nvContentPartPr>
              <p14:xfrm>
                <a:off x="11406290" y="6005034"/>
                <a:ext cx="335160" cy="380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CED3DF0-1560-45D5-96D0-E9212B8B713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397650" y="5996394"/>
                  <a:ext cx="352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85E2F79-0A46-4495-A5AC-16C653F4F4C5}"/>
                    </a:ext>
                  </a:extLst>
                </p14:cNvPr>
                <p14:cNvContentPartPr/>
                <p14:nvPr/>
              </p14:nvContentPartPr>
              <p14:xfrm>
                <a:off x="10292090" y="6467274"/>
                <a:ext cx="1523160" cy="4183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85E2F79-0A46-4495-A5AC-16C653F4F4C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283450" y="6458634"/>
                  <a:ext cx="15408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77D90DE-7425-458F-A2DB-5DC42065CC19}"/>
                    </a:ext>
                  </a:extLst>
                </p14:cNvPr>
                <p14:cNvContentPartPr/>
                <p14:nvPr/>
              </p14:nvContentPartPr>
              <p14:xfrm>
                <a:off x="11713730" y="6269634"/>
                <a:ext cx="245880" cy="6620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77D90DE-7425-458F-A2DB-5DC42065CC1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705090" y="6260634"/>
                  <a:ext cx="263520" cy="67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930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B6EB-36E4-4192-AF54-988204E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FA5F-60B4-4331-9A82-F0F5F005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9F64A7-9F9D-4F35-AB1C-F2B4974CBD5B}"/>
              </a:ext>
            </a:extLst>
          </p:cNvPr>
          <p:cNvGrpSpPr/>
          <p:nvPr/>
        </p:nvGrpSpPr>
        <p:grpSpPr>
          <a:xfrm>
            <a:off x="2251490" y="2993559"/>
            <a:ext cx="771480" cy="649080"/>
            <a:chOff x="2251490" y="2993559"/>
            <a:chExt cx="771480" cy="64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50CC477-B236-42BB-AE96-647C0E85F8F0}"/>
                    </a:ext>
                  </a:extLst>
                </p14:cNvPr>
                <p14:cNvContentPartPr/>
                <p14:nvPr/>
              </p14:nvContentPartPr>
              <p14:xfrm>
                <a:off x="2251490" y="2993559"/>
                <a:ext cx="354240" cy="649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50CC477-B236-42BB-AE96-647C0E85F8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42490" y="2984919"/>
                  <a:ext cx="371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AC4680-CFD3-45AC-A98D-AC321F8216D0}"/>
                    </a:ext>
                  </a:extLst>
                </p14:cNvPr>
                <p14:cNvContentPartPr/>
                <p14:nvPr/>
              </p14:nvContentPartPr>
              <p14:xfrm>
                <a:off x="2791130" y="3115959"/>
                <a:ext cx="231840" cy="428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AC4680-CFD3-45AC-A98D-AC321F8216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82130" y="3106959"/>
                  <a:ext cx="249480" cy="44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AD0698-EE2B-4D2A-9B87-86F62D8190DD}"/>
              </a:ext>
            </a:extLst>
          </p:cNvPr>
          <p:cNvGrpSpPr/>
          <p:nvPr/>
        </p:nvGrpSpPr>
        <p:grpSpPr>
          <a:xfrm>
            <a:off x="3603650" y="2874759"/>
            <a:ext cx="2269080" cy="1354320"/>
            <a:chOff x="3603650" y="2874759"/>
            <a:chExt cx="2269080" cy="13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638F668-38F5-4642-861A-25CEB252E635}"/>
                    </a:ext>
                  </a:extLst>
                </p14:cNvPr>
                <p14:cNvContentPartPr/>
                <p14:nvPr/>
              </p14:nvContentPartPr>
              <p14:xfrm>
                <a:off x="3614810" y="3027759"/>
                <a:ext cx="132480" cy="581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638F668-38F5-4642-861A-25CEB252E6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6170" y="3019119"/>
                  <a:ext cx="15012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43F5B9-9426-441C-914E-0A8A198F4AF1}"/>
                    </a:ext>
                  </a:extLst>
                </p14:cNvPr>
                <p14:cNvContentPartPr/>
                <p14:nvPr/>
              </p14:nvContentPartPr>
              <p14:xfrm>
                <a:off x="3603650" y="3019839"/>
                <a:ext cx="672480" cy="537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43F5B9-9426-441C-914E-0A8A198F4A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94650" y="3011199"/>
                  <a:ext cx="69012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DD5D3D-37D2-4DBA-B28A-0ACEE412C499}"/>
                    </a:ext>
                  </a:extLst>
                </p14:cNvPr>
                <p14:cNvContentPartPr/>
                <p14:nvPr/>
              </p14:nvContentPartPr>
              <p14:xfrm>
                <a:off x="4396010" y="3059079"/>
                <a:ext cx="326160" cy="462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DD5D3D-37D2-4DBA-B28A-0ACEE412C4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87370" y="3050079"/>
                  <a:ext cx="3438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46F49EE-D75E-4A16-A987-94522308E6E9}"/>
                    </a:ext>
                  </a:extLst>
                </p14:cNvPr>
                <p14:cNvContentPartPr/>
                <p14:nvPr/>
              </p14:nvContentPartPr>
              <p14:xfrm>
                <a:off x="4302770" y="3303879"/>
                <a:ext cx="466920" cy="130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46F49EE-D75E-4A16-A987-94522308E6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4130" y="3294879"/>
                  <a:ext cx="484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89B79E-E716-4823-85FB-3B3A1571E590}"/>
                    </a:ext>
                  </a:extLst>
                </p14:cNvPr>
                <p14:cNvContentPartPr/>
                <p14:nvPr/>
              </p14:nvContentPartPr>
              <p14:xfrm>
                <a:off x="4832690" y="2996799"/>
                <a:ext cx="403920" cy="452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89B79E-E716-4823-85FB-3B3A1571E5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23690" y="2988159"/>
                  <a:ext cx="4215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99C486-C2AC-4A14-ACE9-8D1AE948A3D5}"/>
                    </a:ext>
                  </a:extLst>
                </p14:cNvPr>
                <p14:cNvContentPartPr/>
                <p14:nvPr/>
              </p14:nvContentPartPr>
              <p14:xfrm>
                <a:off x="5312210" y="2874759"/>
                <a:ext cx="560520" cy="135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99C486-C2AC-4A14-ACE9-8D1AE948A3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3570" y="2865759"/>
                  <a:ext cx="578160" cy="137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29B4C2-3C1C-43AE-A110-9C4D929DFA51}"/>
              </a:ext>
            </a:extLst>
          </p:cNvPr>
          <p:cNvGrpSpPr/>
          <p:nvPr/>
        </p:nvGrpSpPr>
        <p:grpSpPr>
          <a:xfrm>
            <a:off x="6451970" y="2304519"/>
            <a:ext cx="3029400" cy="1443960"/>
            <a:chOff x="6451970" y="2304519"/>
            <a:chExt cx="3029400" cy="144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D3FFE89-D583-42C5-B5A0-F6992BDF5248}"/>
                    </a:ext>
                  </a:extLst>
                </p14:cNvPr>
                <p14:cNvContentPartPr/>
                <p14:nvPr/>
              </p14:nvContentPartPr>
              <p14:xfrm>
                <a:off x="6451970" y="3041439"/>
                <a:ext cx="224280" cy="370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D3FFE89-D583-42C5-B5A0-F6992BDF52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3330" y="3032799"/>
                  <a:ext cx="241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8672F9-1F75-486E-9423-66FD857A0C08}"/>
                    </a:ext>
                  </a:extLst>
                </p14:cNvPr>
                <p14:cNvContentPartPr/>
                <p14:nvPr/>
              </p14:nvContentPartPr>
              <p14:xfrm>
                <a:off x="6766610" y="3003279"/>
                <a:ext cx="340560" cy="524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8672F9-1F75-486E-9423-66FD857A0C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57610" y="2994639"/>
                  <a:ext cx="3582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42A58B-9B11-4199-9012-5E9900A368B5}"/>
                    </a:ext>
                  </a:extLst>
                </p14:cNvPr>
                <p14:cNvContentPartPr/>
                <p14:nvPr/>
              </p14:nvContentPartPr>
              <p14:xfrm>
                <a:off x="7049930" y="2921919"/>
                <a:ext cx="532800" cy="511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42A58B-9B11-4199-9012-5E9900A368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40930" y="2913279"/>
                  <a:ext cx="5504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B5D385-062E-4CA5-88B3-9F2858BC9A5E}"/>
                    </a:ext>
                  </a:extLst>
                </p14:cNvPr>
                <p14:cNvContentPartPr/>
                <p14:nvPr/>
              </p14:nvContentPartPr>
              <p14:xfrm>
                <a:off x="7376450" y="3347799"/>
                <a:ext cx="452520" cy="86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B5D385-062E-4CA5-88B3-9F2858BC9A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67810" y="3339159"/>
                  <a:ext cx="470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4DEB71-23DA-4C48-8345-2E2C51407DC4}"/>
                    </a:ext>
                  </a:extLst>
                </p14:cNvPr>
                <p14:cNvContentPartPr/>
                <p14:nvPr/>
              </p14:nvContentPartPr>
              <p14:xfrm>
                <a:off x="6962810" y="3026319"/>
                <a:ext cx="295920" cy="203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4DEB71-23DA-4C48-8345-2E2C51407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54170" y="3017319"/>
                  <a:ext cx="313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709EF9-B211-47E9-89A1-8053A0289740}"/>
                    </a:ext>
                  </a:extLst>
                </p14:cNvPr>
                <p14:cNvContentPartPr/>
                <p14:nvPr/>
              </p14:nvContentPartPr>
              <p14:xfrm>
                <a:off x="7106450" y="3002919"/>
                <a:ext cx="203400" cy="745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709EF9-B211-47E9-89A1-8053A02897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97810" y="2993919"/>
                  <a:ext cx="22104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0DD174-A3CE-4BB1-A2B2-D29A30870142}"/>
                    </a:ext>
                  </a:extLst>
                </p14:cNvPr>
                <p14:cNvContentPartPr/>
                <p14:nvPr/>
              </p14:nvContentPartPr>
              <p14:xfrm>
                <a:off x="7807730" y="2800239"/>
                <a:ext cx="905400" cy="607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0DD174-A3CE-4BB1-A2B2-D29A308701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99090" y="2791599"/>
                  <a:ext cx="92304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437EB6-47D0-4D5A-8174-49E81BC1C681}"/>
                    </a:ext>
                  </a:extLst>
                </p14:cNvPr>
                <p14:cNvContentPartPr/>
                <p14:nvPr/>
              </p14:nvContentPartPr>
              <p14:xfrm>
                <a:off x="8843810" y="2702679"/>
                <a:ext cx="213120" cy="650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437EB6-47D0-4D5A-8174-49E81BC1C6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35170" y="2694039"/>
                  <a:ext cx="23076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E4C39D-76F1-42D0-BABC-A13B2FA16FF3}"/>
                    </a:ext>
                  </a:extLst>
                </p14:cNvPr>
                <p14:cNvContentPartPr/>
                <p14:nvPr/>
              </p14:nvContentPartPr>
              <p14:xfrm>
                <a:off x="9248450" y="2304519"/>
                <a:ext cx="232920" cy="1140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E4C39D-76F1-42D0-BABC-A13B2FA16F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39450" y="2295519"/>
                  <a:ext cx="250560" cy="11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E330587-C712-4A8B-B12C-E96A79CC16EC}"/>
                  </a:ext>
                </a:extLst>
              </p14:cNvPr>
              <p14:cNvContentPartPr/>
              <p14:nvPr/>
            </p14:nvContentPartPr>
            <p14:xfrm>
              <a:off x="9466250" y="4076439"/>
              <a:ext cx="14760" cy="96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E330587-C712-4A8B-B12C-E96A79CC16E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57250" y="4067439"/>
                <a:ext cx="324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4BD2AA3-5D99-42D2-83B5-82EE61698AC4}"/>
                  </a:ext>
                </a:extLst>
              </p14:cNvPr>
              <p14:cNvContentPartPr/>
              <p14:nvPr/>
            </p14:nvContentPartPr>
            <p14:xfrm>
              <a:off x="6007730" y="3942519"/>
              <a:ext cx="159480" cy="88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4BD2AA3-5D99-42D2-83B5-82EE61698AC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98730" y="3933519"/>
                <a:ext cx="1771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B15ACB4-A439-4E59-809F-813B38EA3EE4}"/>
                  </a:ext>
                </a:extLst>
              </p14:cNvPr>
              <p14:cNvContentPartPr/>
              <p14:nvPr/>
            </p14:nvContentPartPr>
            <p14:xfrm>
              <a:off x="5276570" y="1023999"/>
              <a:ext cx="70560" cy="42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B15ACB4-A439-4E59-809F-813B38EA3EE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67570" y="1014999"/>
                <a:ext cx="88200" cy="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66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C</dc:creator>
  <cp:lastModifiedBy>Joy C</cp:lastModifiedBy>
  <cp:revision>4</cp:revision>
  <dcterms:created xsi:type="dcterms:W3CDTF">2020-10-24T23:20:36Z</dcterms:created>
  <dcterms:modified xsi:type="dcterms:W3CDTF">2020-10-25T01:31:13Z</dcterms:modified>
</cp:coreProperties>
</file>