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24382413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가이드용(샘플)" id="{84E71B59-ED6B-1A4D-9645-262CBB83904B}">
          <p14:sldIdLst>
            <p14:sldId id="256"/>
            <p14:sldId id="257"/>
          </p14:sldIdLst>
        </p14:section>
      </p14:sectionLst>
    </p:ext>
    <p:ext uri="{EFAFB233-063F-42B5-8137-9DF3F51BA10A}">
      <p15:sldGuideLst xmlns="" xmlns:p15="http://schemas.microsoft.com/office/powerpoint/2012/main">
        <p15:guide id="2" pos="5706" userDrawn="1">
          <p15:clr>
            <a:srgbClr val="A4A3A4"/>
          </p15:clr>
        </p15:guide>
        <p15:guide id="3" orient="horz" pos="12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BE5E"/>
    <a:srgbClr val="6B3259"/>
    <a:srgbClr val="5A3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>
        <p:scale>
          <a:sx n="38" d="100"/>
          <a:sy n="38" d="100"/>
        </p:scale>
        <p:origin x="-1796" y="-740"/>
      </p:cViewPr>
      <p:guideLst>
        <p:guide orient="horz" pos="1236"/>
        <p:guide pos="570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031CEF-AFEB-1A4E-A28F-FBFF94BC0FE1}" type="datetimeFigureOut">
              <a:rPr kumimoji="1" lang="x-none" altLang="en-US" smtClean="0"/>
              <a:t>2020-09-23</a:t>
            </a:fld>
            <a:endParaRPr kumimoji="1" lang="x-none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20B126-7DC8-9B4D-BBB9-2E6943E9CE6C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426147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DFBD9B3E-8621-ED40-9D43-7585BA6E84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66008" y="0"/>
            <a:ext cx="24419311" cy="13716000"/>
          </a:xfrm>
          <a:prstGeom prst="rect">
            <a:avLst/>
          </a:prstGeom>
        </p:spPr>
      </p:pic>
      <p:cxnSp>
        <p:nvCxnSpPr>
          <p:cNvPr id="13" name="직선 연결선[R] 18">
            <a:extLst>
              <a:ext uri="{FF2B5EF4-FFF2-40B4-BE49-F238E27FC236}">
                <a16:creationId xmlns="" xmlns:a16="http://schemas.microsoft.com/office/drawing/2014/main" id="{F19AFDA4-04D7-5E48-B89E-694C3C2AD633}"/>
              </a:ext>
            </a:extLst>
          </p:cNvPr>
          <p:cNvCxnSpPr/>
          <p:nvPr userDrawn="1"/>
        </p:nvCxnSpPr>
        <p:spPr>
          <a:xfrm>
            <a:off x="9025400" y="8208000"/>
            <a:ext cx="3191206" cy="0"/>
          </a:xfrm>
          <a:prstGeom prst="line">
            <a:avLst/>
          </a:prstGeom>
          <a:ln w="38100">
            <a:solidFill>
              <a:srgbClr val="FEBE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675608" y="2193290"/>
            <a:ext cx="14633280" cy="4440265"/>
          </a:xfrm>
        </p:spPr>
        <p:txBody>
          <a:bodyPr>
            <a:noAutofit/>
          </a:bodyPr>
          <a:lstStyle>
            <a:lvl1pPr marL="0" algn="l" defTabSz="457200" rtl="0" eaLnBrk="1" latinLnBrk="0" hangingPunct="1">
              <a:spcAft>
                <a:spcPts val="500"/>
              </a:spcAft>
              <a:defRPr kumimoji="1" lang="en-US" sz="12000" b="1" kern="1500" spc="-150" dirty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8675608" y="8911533"/>
            <a:ext cx="13516206" cy="914400"/>
          </a:xfrm>
        </p:spPr>
        <p:txBody>
          <a:bodyPr>
            <a:norm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500"/>
              </a:spcAft>
              <a:buNone/>
              <a:defRPr kumimoji="1" lang="ko-KR" altLang="en-US" sz="6000" b="1" kern="1500" spc="-150" dirty="0" smtClean="0">
                <a:solidFill>
                  <a:schemeClr val="bg1"/>
                </a:solidFill>
                <a:latin typeface="Noto Sans Mono CJK KR Regular" pitchFamily="34" charset="-127"/>
                <a:ea typeface="Noto Sans Mono CJK KR Regular" pitchFamily="34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18273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14A7B455-9171-1440-8138-FFF18720482C}"/>
              </a:ext>
            </a:extLst>
          </p:cNvPr>
          <p:cNvGrpSpPr/>
          <p:nvPr userDrawn="1"/>
        </p:nvGrpSpPr>
        <p:grpSpPr>
          <a:xfrm>
            <a:off x="918000" y="907068"/>
            <a:ext cx="22605351" cy="553998"/>
            <a:chOff x="918000" y="907068"/>
            <a:chExt cx="22605351" cy="553998"/>
          </a:xfrm>
        </p:grpSpPr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073D8BA5-614A-C441-9A52-5FB2314A9777}"/>
                </a:ext>
              </a:extLst>
            </p:cNvPr>
            <p:cNvSpPr txBox="1"/>
            <p:nvPr/>
          </p:nvSpPr>
          <p:spPr>
            <a:xfrm>
              <a:off x="20471810" y="907068"/>
              <a:ext cx="3051541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spcAft>
                  <a:spcPts val="1000"/>
                </a:spcAft>
              </a:pPr>
              <a:r>
                <a:rPr kumimoji="1" lang="en-US" altLang="x-none" sz="3500" kern="1500" spc="-150" dirty="0">
                  <a:solidFill>
                    <a:schemeClr val="bg1">
                      <a:lumMod val="50000"/>
                    </a:schemeClr>
                  </a:solidFill>
                  <a:latin typeface="Noto Sans CJK KR Light" panose="020B0300000000000000" pitchFamily="34" charset="-128"/>
                  <a:ea typeface="Noto Sans CJK KR Light" panose="020B0300000000000000" pitchFamily="34" charset="-128"/>
                </a:rPr>
                <a:t>0</a:t>
              </a:r>
              <a:r>
                <a:rPr kumimoji="1" lang="en-US" altLang="ko-KR" sz="3500" kern="1500" spc="-150" dirty="0">
                  <a:solidFill>
                    <a:schemeClr val="bg1">
                      <a:lumMod val="50000"/>
                    </a:schemeClr>
                  </a:solidFill>
                  <a:latin typeface="Noto Sans CJK KR Light" panose="020B0300000000000000" pitchFamily="34" charset="-128"/>
                  <a:ea typeface="Noto Sans CJK KR Light" panose="020B0300000000000000" pitchFamily="34" charset="-128"/>
                </a:rPr>
                <a:t>1</a:t>
              </a:r>
              <a:r>
                <a:rPr kumimoji="1" lang="en-US" altLang="x-none" sz="3500" kern="1500" spc="-150" dirty="0">
                  <a:solidFill>
                    <a:schemeClr val="bg1">
                      <a:lumMod val="50000"/>
                    </a:schemeClr>
                  </a:solidFill>
                  <a:latin typeface="Noto Sans CJK KR Light" panose="020B0300000000000000" pitchFamily="34" charset="-128"/>
                  <a:ea typeface="Noto Sans CJK KR Light" panose="020B0300000000000000" pitchFamily="34" charset="-128"/>
                </a:rPr>
                <a:t> / </a:t>
              </a:r>
              <a:r>
                <a:rPr kumimoji="1" lang="en-US" altLang="ko-KR" sz="3500" kern="1500" spc="-150" dirty="0">
                  <a:solidFill>
                    <a:schemeClr val="bg1">
                      <a:lumMod val="50000"/>
                    </a:schemeClr>
                  </a:solidFill>
                  <a:latin typeface="Noto Sans CJK KR Light" panose="020B0300000000000000" pitchFamily="34" charset="-128"/>
                  <a:ea typeface="Noto Sans CJK KR Light" panose="020B0300000000000000" pitchFamily="34" charset="-128"/>
                </a:rPr>
                <a:t>02</a:t>
              </a:r>
              <a:endParaRPr kumimoji="1" lang="x-none" altLang="en-US" sz="3500" kern="1500" spc="-150" dirty="0">
                <a:solidFill>
                  <a:schemeClr val="bg1">
                    <a:lumMod val="50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endParaRPr>
            </a:p>
          </p:txBody>
        </p:sp>
        <p:pic>
          <p:nvPicPr>
            <p:cNvPr id="18" name="그림 17">
              <a:extLst>
                <a:ext uri="{FF2B5EF4-FFF2-40B4-BE49-F238E27FC236}">
                  <a16:creationId xmlns="" xmlns:a16="http://schemas.microsoft.com/office/drawing/2014/main" id="{C4F86EA8-CC7F-C846-B350-FCA8FAA0B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26730" y="1126335"/>
              <a:ext cx="16560000" cy="39366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="" xmlns:a16="http://schemas.microsoft.com/office/drawing/2014/main" id="{1846FF54-60EC-7148-BB64-662C81294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8000" y="936000"/>
              <a:ext cx="4089400" cy="431800"/>
            </a:xfrm>
            <a:prstGeom prst="rect">
              <a:avLst/>
            </a:prstGeom>
          </p:spPr>
        </p:pic>
      </p:grp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5326730" y="1461066"/>
            <a:ext cx="15344977" cy="914400"/>
          </a:xfrm>
        </p:spPr>
        <p:txBody>
          <a:bodyPr/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500"/>
              </a:spcAft>
              <a:buNone/>
              <a:defRPr kumimoji="1" lang="ko-KR" altLang="en-US" sz="8000" b="1" kern="1500" spc="-150" dirty="0" smtClean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>
          <a:xfrm>
            <a:off x="918000" y="3125961"/>
            <a:ext cx="17118301" cy="914400"/>
          </a:xfrm>
        </p:spPr>
        <p:txBody>
          <a:bodyPr/>
          <a:lstStyle>
            <a:lvl1pPr marL="0" indent="0">
              <a:buNone/>
              <a:defRPr kumimoji="1" lang="ko-KR" altLang="en-US" sz="7200" b="1" kern="1500" spc="-150" dirty="0" smtClean="0">
                <a:solidFill>
                  <a:schemeClr val="tx1"/>
                </a:solidFill>
                <a:latin typeface="Noto Sans Mono CJK KR Regular" pitchFamily="34" charset="-127"/>
                <a:ea typeface="Noto Sans Mono CJK KR Regular" pitchFamily="34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3" name="내용 개체 틀 22"/>
          <p:cNvSpPr>
            <a:spLocks noGrp="1"/>
          </p:cNvSpPr>
          <p:nvPr>
            <p:ph sz="quarter" idx="12"/>
          </p:nvPr>
        </p:nvSpPr>
        <p:spPr>
          <a:xfrm>
            <a:off x="1569262" y="12103735"/>
            <a:ext cx="19102445" cy="914400"/>
          </a:xfrm>
        </p:spPr>
        <p:txBody>
          <a:bodyPr/>
          <a:lstStyle>
            <a:lvl1pPr marL="0" indent="0">
              <a:buNone/>
              <a:defRPr kumimoji="1" lang="ko-KR" altLang="en-US" sz="4000" b="0" kern="1500" spc="-150" dirty="0" smtClean="0">
                <a:solidFill>
                  <a:schemeClr val="tx1"/>
                </a:solidFill>
                <a:latin typeface="Noto Sans CJK KR Regular" pitchFamily="34" charset="-127"/>
                <a:ea typeface="Noto Sans CJK KR Regular" pitchFamily="34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449257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9614D-C823-B348-8996-13B6F253B676}" type="datetimeFigureOut">
              <a:rPr kumimoji="1" lang="x-none" altLang="en-US" smtClean="0"/>
              <a:t>2020-09-23</a:t>
            </a:fld>
            <a:endParaRPr kumimoji="1" lang="x-non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x-non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DD575-DA1C-5542-92E8-FFBAEB621BDC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52565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3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886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240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594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1616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356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</TotalTime>
  <Words>0</Words>
  <Application>Microsoft Office PowerPoint</Application>
  <PresentationFormat>사용자 지정</PresentationFormat>
  <Paragraphs>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imyuna.viz@gmail.com</dc:creator>
  <cp:lastModifiedBy>statkclee</cp:lastModifiedBy>
  <cp:revision>41</cp:revision>
  <dcterms:created xsi:type="dcterms:W3CDTF">2020-09-01T03:14:43Z</dcterms:created>
  <dcterms:modified xsi:type="dcterms:W3CDTF">2020-09-23T01:50:56Z</dcterms:modified>
</cp:coreProperties>
</file>