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>
            <p14:sldId id="256"/>
            <p14:sldId id="257"/>
          </p14:sldIdLst>
        </p14:section>
      </p14:sectionLst>
    </p:ext>
    <p:ext uri="{EFAFB233-063F-42B5-8137-9DF3F51BA10A}">
      <p15:sldGuideLst xmlns="" xmlns:p15="http://schemas.microsoft.com/office/powerpoint/2012/main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38" d="100"/>
          <a:sy n="38" d="100"/>
        </p:scale>
        <p:origin x="-1796" y="-740"/>
      </p:cViewPr>
      <p:guideLst>
        <p:guide orient="horz" pos="1236"/>
        <p:guide pos="57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3" name="직선 연결선[R] 18">
            <a:extLst>
              <a:ext uri="{FF2B5EF4-FFF2-40B4-BE49-F238E27FC236}">
                <a16:creationId xmlns="" xmlns:a16="http://schemas.microsoft.com/office/drawing/2014/main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4A7B455-9171-1440-8138-FFF18720482C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26730" y="1461066"/>
            <a:ext cx="15344977" cy="914400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918000" y="3125961"/>
            <a:ext cx="17118301" cy="914400"/>
          </a:xfrm>
        </p:spPr>
        <p:txBody>
          <a:bodyPr/>
          <a:lstStyle>
            <a:lvl1pPr marL="0" indent="0"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2"/>
          <p:cNvSpPr>
            <a:spLocks noGrp="1"/>
          </p:cNvSpPr>
          <p:nvPr>
            <p:ph sz="quarter" idx="12"/>
          </p:nvPr>
        </p:nvSpPr>
        <p:spPr>
          <a:xfrm>
            <a:off x="1569262" y="12103735"/>
            <a:ext cx="19102445" cy="914400"/>
          </a:xfrm>
        </p:spPr>
        <p:txBody>
          <a:bodyPr/>
          <a:lstStyle>
            <a:lvl1pPr marL="0" indent="0"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614D-C823-B348-8996-13B6F253B676}" type="datetimeFigureOut">
              <a:rPr kumimoji="1" lang="x-none" altLang="en-US" smtClean="0"/>
              <a:t>2020-09-23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D575-DA1C-5542-92E8-FFBAEB621BD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pic>
        <p:nvPicPr>
          <p:cNvPr descr="datayanolja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20600" y="146050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/>
  <cp:keywords/>
  <dcterms:created xsi:type="dcterms:W3CDTF">2020-09-23T02:23:27Z</dcterms:created>
  <dcterms:modified xsi:type="dcterms:W3CDTF">2020-09-23T02:23:27Z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