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가이드용(샘플)" id="{84E71B59-ED6B-1A4D-9645-262CBB83904B}">
          <p14:sldIdLst/>
        </p14:section>
      </p14:sectionLst>
    </p:ext>
    <p:ext uri="{EFAFB233-063F-42B5-8137-9DF3F51BA10A}">
      <p15:sldGuideLst xmlns:p15="http://schemas.microsoft.com/office/powerpoint/2012/main">
        <p15:guide id="2" pos="5706" userDrawn="1">
          <p15:clr>
            <a:srgbClr val="A4A3A4"/>
          </p15:clr>
        </p15:guide>
        <p15:guide id="3" orient="horz" pos="12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E5E"/>
    <a:srgbClr val="6B3259"/>
    <a:srgbClr val="5A3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696" y="200"/>
      </p:cViewPr>
      <p:guideLst>
        <p:guide pos="5706"/>
        <p:guide orient="horz" pos="12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31CEF-AFEB-1A4E-A28F-FBFF94BC0FE1}" type="datetimeFigureOut">
              <a:rPr kumimoji="1" lang="x-none" altLang="en-US" smtClean="0"/>
              <a:t>2020. 9. 23.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0B126-7DC8-9B4D-BBB9-2E6943E9CE6C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614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FBD9B3E-8621-ED40-9D43-7585BA6E8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6008" y="0"/>
            <a:ext cx="24419311" cy="13716000"/>
          </a:xfrm>
          <a:prstGeom prst="rect">
            <a:avLst/>
          </a:prstGeom>
        </p:spPr>
      </p:pic>
      <p:cxnSp>
        <p:nvCxnSpPr>
          <p:cNvPr id="13" name="직선 연결선[R] 18">
            <a:extLst>
              <a:ext uri="{FF2B5EF4-FFF2-40B4-BE49-F238E27FC236}">
                <a16:creationId xmlns:a16="http://schemas.microsoft.com/office/drawing/2014/main" id="{F19AFDA4-04D7-5E48-B89E-694C3C2AD633}"/>
              </a:ext>
            </a:extLst>
          </p:cNvPr>
          <p:cNvCxnSpPr/>
          <p:nvPr userDrawn="1"/>
        </p:nvCxnSpPr>
        <p:spPr>
          <a:xfrm>
            <a:off x="9025400" y="8208000"/>
            <a:ext cx="3191206" cy="0"/>
          </a:xfrm>
          <a:prstGeom prst="line">
            <a:avLst/>
          </a:prstGeom>
          <a:ln w="38100">
            <a:solidFill>
              <a:srgbClr val="FEB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75608" y="2193290"/>
            <a:ext cx="14633280" cy="444026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457200" rtl="0" eaLnBrk="1" latinLnBrk="0" hangingPunct="1">
              <a:spcAft>
                <a:spcPts val="500"/>
              </a:spcAft>
              <a:defRPr kumimoji="1" lang="en-US" sz="12000" b="1" kern="1500" spc="-15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675608" y="8911533"/>
            <a:ext cx="1351620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None/>
              <a:defRPr kumimoji="1" lang="ko-KR" altLang="en-US" sz="6000" b="1" kern="1500" spc="-150" dirty="0" smtClean="0">
                <a:solidFill>
                  <a:schemeClr val="bg1"/>
                </a:solidFill>
                <a:latin typeface="Noto Sans Mono CJK KR Regular" pitchFamily="34" charset="-127"/>
                <a:ea typeface="Noto Sans Mono CJK KR Regular" pitchFamily="34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1827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A7B455-9171-1440-8138-FFF18720482C}"/>
              </a:ext>
            </a:extLst>
          </p:cNvPr>
          <p:cNvGrpSpPr/>
          <p:nvPr userDrawn="1"/>
        </p:nvGrpSpPr>
        <p:grpSpPr>
          <a:xfrm>
            <a:off x="918000" y="907068"/>
            <a:ext cx="22605351" cy="553998"/>
            <a:chOff x="918000" y="907068"/>
            <a:chExt cx="22605351" cy="5539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3D8BA5-614A-C441-9A52-5FB2314A9777}"/>
                </a:ext>
              </a:extLst>
            </p:cNvPr>
            <p:cNvSpPr txBox="1"/>
            <p:nvPr/>
          </p:nvSpPr>
          <p:spPr>
            <a:xfrm>
              <a:off x="20471810" y="907068"/>
              <a:ext cx="305154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1000"/>
                </a:spcAft>
              </a:pPr>
              <a:r>
                <a:rPr kumimoji="1" lang="en-US" altLang="x-none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1</a:t>
              </a:r>
              <a:r>
                <a:rPr kumimoji="1" lang="en-US" altLang="x-none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 / 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02</a:t>
              </a:r>
              <a:endParaRPr kumimoji="1" lang="x-none" altLang="en-US" sz="3500" kern="1500" spc="-150" dirty="0">
                <a:solidFill>
                  <a:schemeClr val="bg1">
                    <a:lumMod val="50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4F86EA8-CC7F-C846-B350-FCA8FAA0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730" y="1126335"/>
              <a:ext cx="16560000" cy="3936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46FF54-60EC-7148-BB64-662C81294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000" y="936000"/>
              <a:ext cx="4089400" cy="4318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26730" y="1461066"/>
            <a:ext cx="17435993" cy="9144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None/>
              <a:defRPr kumimoji="1" lang="ko-KR" altLang="en-US" sz="8000" b="1" kern="1500" spc="-150" dirty="0" smtClean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918000" y="3125961"/>
            <a:ext cx="17118301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ko-KR" altLang="en-US" sz="7200" b="1" kern="1500" spc="-150" dirty="0" smtClean="0">
                <a:solidFill>
                  <a:schemeClr val="tx1"/>
                </a:solidFill>
                <a:latin typeface="Noto Sans Mono CJK KR Regular" pitchFamily="34" charset="-127"/>
                <a:ea typeface="Noto Sans Mono CJK KR Regular" pitchFamily="34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3" name="내용 개체 틀 22"/>
          <p:cNvSpPr>
            <a:spLocks noGrp="1"/>
          </p:cNvSpPr>
          <p:nvPr>
            <p:ph sz="quarter" idx="12"/>
          </p:nvPr>
        </p:nvSpPr>
        <p:spPr>
          <a:xfrm>
            <a:off x="1569262" y="12103735"/>
            <a:ext cx="19102445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ko-KR" altLang="en-US" sz="4000" b="0" kern="1500" spc="-150" dirty="0" smtClean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4925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62B1AAA-26B2-A54D-A39D-9F0188202690}"/>
              </a:ext>
            </a:extLst>
          </p:cNvPr>
          <p:cNvGrpSpPr/>
          <p:nvPr userDrawn="1"/>
        </p:nvGrpSpPr>
        <p:grpSpPr>
          <a:xfrm>
            <a:off x="918000" y="907068"/>
            <a:ext cx="22605351" cy="553998"/>
            <a:chOff x="918000" y="907068"/>
            <a:chExt cx="22605351" cy="553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50E435-FF1A-4B4D-9F7A-ABE498853C9B}"/>
                </a:ext>
              </a:extLst>
            </p:cNvPr>
            <p:cNvSpPr txBox="1"/>
            <p:nvPr/>
          </p:nvSpPr>
          <p:spPr>
            <a:xfrm>
              <a:off x="20471810" y="907068"/>
              <a:ext cx="305154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1000"/>
                </a:spcAft>
              </a:pPr>
              <a:r>
                <a:rPr kumimoji="1" lang="en-US" altLang="x-none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1</a:t>
              </a:r>
              <a:r>
                <a:rPr kumimoji="1" lang="en-US" altLang="x-none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 / </a:t>
              </a:r>
              <a:r>
                <a:rPr kumimoji="1" lang="en-US" altLang="ko-KR" sz="3500" kern="1500" spc="-150" dirty="0">
                  <a:solidFill>
                    <a:schemeClr val="bg1">
                      <a:lumMod val="50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02</a:t>
              </a:r>
              <a:endParaRPr kumimoji="1" lang="x-none" altLang="en-US" sz="3500" kern="1500" spc="-150" dirty="0">
                <a:solidFill>
                  <a:schemeClr val="bg1">
                    <a:lumMod val="50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4FFF8DE-E61C-A549-8860-D4154BFF2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6730" y="1126335"/>
              <a:ext cx="16560000" cy="3936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D36B53A-7E3D-BA4E-9CA4-DD71B036E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000" y="936000"/>
              <a:ext cx="4089400" cy="431800"/>
            </a:xfrm>
            <a:prstGeom prst="rect">
              <a:avLst/>
            </a:prstGeom>
          </p:spPr>
        </p:pic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4F29CCD-3E5B-F54D-8D28-276EE92D32BB}"/>
              </a:ext>
            </a:extLst>
          </p:cNvPr>
          <p:cNvSpPr txBox="1">
            <a:spLocks/>
          </p:cNvSpPr>
          <p:nvPr userDrawn="1"/>
        </p:nvSpPr>
        <p:spPr>
          <a:xfrm>
            <a:off x="5326730" y="1461066"/>
            <a:ext cx="17435993" cy="9144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None/>
              <a:defRPr kumimoji="1" lang="ko-KR" altLang="en-US" sz="8000" b="1" kern="1500" spc="-150" dirty="0" smtClean="0">
                <a:solidFill>
                  <a:schemeClr val="tx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3F0F691B-6642-7C4D-8AD4-F6A8FE97B647}"/>
              </a:ext>
            </a:extLst>
          </p:cNvPr>
          <p:cNvSpPr txBox="1">
            <a:spLocks/>
          </p:cNvSpPr>
          <p:nvPr userDrawn="1"/>
        </p:nvSpPr>
        <p:spPr>
          <a:xfrm>
            <a:off x="918000" y="3125961"/>
            <a:ext cx="17118301" cy="914400"/>
          </a:xfrm>
          <a:prstGeom prst="rect">
            <a:avLst/>
          </a:prstGeom>
        </p:spPr>
        <p:txBody>
          <a:bodyPr/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lang="ko-KR" altLang="en-US" sz="7200" b="1" kern="1500" spc="-150" dirty="0" smtClean="0">
                <a:solidFill>
                  <a:schemeClr val="tx1"/>
                </a:solidFill>
                <a:latin typeface="Noto Sans Mono CJK KR Regular" pitchFamily="34" charset="-127"/>
                <a:ea typeface="Noto Sans Mono CJK KR Regular" pitchFamily="34" charset="-127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내용 개체 틀 22">
            <a:extLst>
              <a:ext uri="{FF2B5EF4-FFF2-40B4-BE49-F238E27FC236}">
                <a16:creationId xmlns:a16="http://schemas.microsoft.com/office/drawing/2014/main" id="{00AA8EEA-6D46-A24E-9CD1-6E6C6CCCD2C0}"/>
              </a:ext>
            </a:extLst>
          </p:cNvPr>
          <p:cNvSpPr txBox="1">
            <a:spLocks/>
          </p:cNvSpPr>
          <p:nvPr userDrawn="1"/>
        </p:nvSpPr>
        <p:spPr>
          <a:xfrm>
            <a:off x="1569262" y="12103735"/>
            <a:ext cx="19102445" cy="914400"/>
          </a:xfrm>
          <a:prstGeom prst="rect">
            <a:avLst/>
          </a:prstGeom>
        </p:spPr>
        <p:txBody>
          <a:bodyPr/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lang="ko-KR" altLang="en-US" sz="4000" b="0" kern="1500" spc="-150" dirty="0" smtClean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256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0</Words>
  <Application>Microsoft Macintosh PowerPoint</Application>
  <PresentationFormat>사용자 지정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8" baseType="lpstr">
      <vt:lpstr>맑은 고딕</vt:lpstr>
      <vt:lpstr>Noto Sans CJK KR Bold</vt:lpstr>
      <vt:lpstr>Noto Sans CJK KR Light</vt:lpstr>
      <vt:lpstr>Noto Sans CJK KR Regular</vt:lpstr>
      <vt:lpstr>Noto Sans Mono CJK KR Regular</vt:lpstr>
      <vt:lpstr>Arial</vt:lpstr>
      <vt:lpstr>Calibri</vt:lpstr>
      <vt:lpstr>Office 테마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imyuna.viz@gmail.com</dc:creator>
  <cp:lastModifiedBy>Microsoft Office User</cp:lastModifiedBy>
  <cp:revision>44</cp:revision>
  <dcterms:created xsi:type="dcterms:W3CDTF">2020-09-01T03:14:43Z</dcterms:created>
  <dcterms:modified xsi:type="dcterms:W3CDTF">2020-09-23T02:42:52Z</dcterms:modified>
</cp:coreProperties>
</file>