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24"/>
    <p:restoredTop sz="94617"/>
  </p:normalViewPr>
  <p:slideViewPr>
    <p:cSldViewPr snapToGrid="0" snapToObjects="1">
      <p:cViewPr varScale="1">
        <p:scale>
          <a:sx n="112" d="100"/>
          <a:sy n="112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0958"/>
            <a:ext cx="105156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56360"/>
            <a:ext cx="105156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95560" y="6176963"/>
            <a:ext cx="200025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Victor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Victor</dc:creator>
  <cp:keywords/>
  <dcterms:created xsi:type="dcterms:W3CDTF">2019-11-30T07:18:46Z</dcterms:created>
  <dcterms:modified xsi:type="dcterms:W3CDTF">2019-11-30T07:18:46Z</dcterms:modified>
</cp:coreProperties>
</file>