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embeddedFontLst>
    <p:embeddedFont>
      <p:font typeface="KoPub돋움체 Medium" charset="-127"/>
      <p:regular r:id="rId5"/>
    </p:embeddedFont>
    <p:embeddedFont>
      <p:font typeface="KoPub돋움체 Bold" charset="-127"/>
      <p:bold r:id="rId6"/>
    </p:embeddedFon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B8A9"/>
    <a:srgbClr val="39A8C7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427F09-8D0A-4C2B-B287-FCFD5997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E6BA508-CCD0-4D4B-90F5-1F365932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96D45A-2791-43CA-B92B-BDAE4D00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48C90E-1CFE-4F47-8EE5-0A565B66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DEE2CC-0ABF-469A-B42F-C66D0E7B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90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54C241-C42E-42D9-B2B7-4BD0EDA6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AB1DBA-0267-4AB5-9188-DA22E353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ACF294-1D55-43E3-A6AD-77AD7B45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F63023-2F89-4A25-BCC5-2E57578C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25BFC7-2AF7-4589-B73C-C45FEA9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795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53648D9-EF8B-4051-862D-23620C2C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531B9A0-FD2D-4983-80B8-FFEE1C00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18A402-ECEA-450A-B6FA-5ABCC720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012F1-58CF-4B08-8610-2629B83A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BABE9E-E129-47FD-B8BC-25A2069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69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154D08-8EDA-4414-9031-5BC6EB2F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E6716F-2D81-46A6-807B-059FB053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F6A303-FC66-47AD-A718-5875ADCE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745B9C-DF71-4605-8292-6C0DB758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8F2B5E-B156-428D-BCC5-447A945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94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738F2F-52A0-42EE-937F-A1660753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9BB2B7-D2B5-4A2D-BBA1-74D1978B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21AF61-CFED-4DD2-813E-651AE4BA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A7F017-8D17-4D53-BDB4-0ECD82F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BA958A-B5E7-448A-A0F8-5E4A0784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58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EC237-A220-4CA0-8E9E-5025EB74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CE752C-F44B-4D4A-ADB7-236655B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A53B84B-CC68-479B-91DD-FA3EF34B4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685C35-D81E-4D60-BD4B-E8C30532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D2A6EC-045A-4362-81B8-B5F21AE7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23F149E-7810-4EE4-85CB-E2CA96F5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69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700648-551D-42E6-BBE6-018B262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4D506CD-624E-4EF6-9406-BE9BDBBC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733DB0-FCD6-41C5-B5F1-CACE20EB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73E6153-3508-451C-8536-CA97852C5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32BDE0C-033C-4FD3-A2BE-6DDAAC21A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6C9941-E7C1-43D8-AD7F-AED671E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486CE05-9A66-4792-A137-430B703E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7024CEC-2E78-4747-AD63-7CA1F8B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1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F591F6-8A18-499A-BB2F-8179758B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06387DE-05CD-468D-A65B-5D8D29C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84D5475-01F5-4C0D-AA2E-7F14E007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FDFF60-E9EE-4933-A174-AF182493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64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DB5B9E1-D805-4822-A49B-7C164F4C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3BD242-71E0-4F7B-B3BF-2A9B716F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9C5E80-1B1B-4B8F-9F13-1C3CF077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0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C5252-A354-40EF-8A60-29ABA4AC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11298F-6B36-4EC8-BF3B-83808BD1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5C370D-28DD-4B48-A28D-E3C50FE4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9A872B-D5FA-447D-8B93-9E3B8D90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5D4FFF-16C7-4F22-AD8E-359D974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C1869B1-FF43-47D6-999B-56D770BD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36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C2EF81-AC54-4AFF-A9F4-05183BA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AEECB5-55C2-4D12-A447-951449AA2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C428F8-AFA9-41EE-BE71-14330820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419696-7414-47F9-9EFF-68C07AA7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22C9E02-2965-48A8-BD5E-DDA0E0B9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A6A95D-B2C2-4559-A873-86B3B609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15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2A2954-5F34-4FA2-8741-E01F7411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959A08-0BFA-42D1-8E44-B4F8C5C5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B04544-FE29-4180-93D6-CB3BD55D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21471B-1CC6-4BBC-974E-5F3BD773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BD66EF-BCDC-4D4A-A916-7D2C9F44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64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pus.org/Biz/electronic/Font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E4E40E-70DE-4DA3-A23E-01544C58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53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E55BC8-9294-4FF0-B20D-F96993958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" y="0"/>
            <a:ext cx="121914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ED2D49-B00C-43E2-92D2-EF116D0417CD}"/>
              </a:ext>
            </a:extLst>
          </p:cNvPr>
          <p:cNvSpPr txBox="1"/>
          <p:nvPr/>
        </p:nvSpPr>
        <p:spPr>
          <a:xfrm>
            <a:off x="2130804" y="1803633"/>
            <a:ext cx="7930392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ko-KR" altLang="en-US" sz="5400" spc="-150" smtClean="0">
                <a:solidFill>
                  <a:srgbClr val="39A8C7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발표제목</a:t>
            </a:r>
            <a:endParaRPr lang="ko-KR" altLang="en-US" sz="5400" spc="-150" dirty="0">
              <a:solidFill>
                <a:srgbClr val="39A8C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21F20B7-F529-4133-A12A-B9B26F0D6279}"/>
              </a:ext>
            </a:extLst>
          </p:cNvPr>
          <p:cNvSpPr/>
          <p:nvPr/>
        </p:nvSpPr>
        <p:spPr>
          <a:xfrm>
            <a:off x="4616741" y="5207501"/>
            <a:ext cx="2958518" cy="515844"/>
          </a:xfrm>
          <a:prstGeom prst="roundRect">
            <a:avLst>
              <a:gd name="adj" fmla="val 10785"/>
            </a:avLst>
          </a:prstGeom>
          <a:noFill/>
          <a:ln w="38100">
            <a:solidFill>
              <a:srgbClr val="65B8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FBE4FB-5981-49E9-86E1-A36469E1917A}"/>
              </a:ext>
            </a:extLst>
          </p:cNvPr>
          <p:cNvSpPr txBox="1"/>
          <p:nvPr/>
        </p:nvSpPr>
        <p:spPr>
          <a:xfrm>
            <a:off x="4854428" y="5296146"/>
            <a:ext cx="248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65B8A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소속 </a:t>
            </a:r>
            <a:r>
              <a:rPr lang="ko-KR" altLang="en-US" sz="1600" dirty="0" smtClean="0">
                <a:solidFill>
                  <a:srgbClr val="65B8A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커뮤니티  </a:t>
            </a:r>
            <a:r>
              <a:rPr lang="ko-KR" altLang="en-US" sz="1600" dirty="0">
                <a:solidFill>
                  <a:srgbClr val="65B8A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발표자명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A07523-FC8D-40F4-A9B5-35AE1E2FC1D2}"/>
              </a:ext>
            </a:extLst>
          </p:cNvPr>
          <p:cNvSpPr txBox="1"/>
          <p:nvPr/>
        </p:nvSpPr>
        <p:spPr>
          <a:xfrm>
            <a:off x="1273727" y="2504010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KoPub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돋움체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Bold 54pt</a:t>
            </a:r>
          </a:p>
          <a:p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#39A8C7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폰트 다운로드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F5A66B-F608-4050-8DD4-380B6ED79205}"/>
              </a:ext>
            </a:extLst>
          </p:cNvPr>
          <p:cNvSpPr txBox="1"/>
          <p:nvPr/>
        </p:nvSpPr>
        <p:spPr>
          <a:xfrm>
            <a:off x="1273727" y="5249477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KoPub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돋움체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Bold 16pt</a:t>
            </a:r>
          </a:p>
          <a:p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#65B8A9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폰트 다운로드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4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E7DC4B8-D803-48D1-9136-37E76D21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98" y="0"/>
            <a:ext cx="121914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15C7B3-B3FB-4C2F-A7D4-4662C9EF7A67}"/>
              </a:ext>
            </a:extLst>
          </p:cNvPr>
          <p:cNvSpPr txBox="1"/>
          <p:nvPr/>
        </p:nvSpPr>
        <p:spPr>
          <a:xfrm>
            <a:off x="729842" y="343949"/>
            <a:ext cx="3288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39A8C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46D7CE-8748-401F-AE24-2D2314BE3413}"/>
              </a:ext>
            </a:extLst>
          </p:cNvPr>
          <p:cNvSpPr txBox="1"/>
          <p:nvPr/>
        </p:nvSpPr>
        <p:spPr>
          <a:xfrm>
            <a:off x="3835167" y="573337"/>
            <a:ext cx="328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소제목을 입력하세요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필요시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8E0AC8-DC5E-4C8D-8BFF-685CA930DB90}"/>
              </a:ext>
            </a:extLst>
          </p:cNvPr>
          <p:cNvSpPr txBox="1"/>
          <p:nvPr/>
        </p:nvSpPr>
        <p:spPr>
          <a:xfrm>
            <a:off x="988501" y="1136605"/>
            <a:ext cx="24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KoPub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돋움체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Bold 32pt</a:t>
            </a:r>
          </a:p>
          <a:p>
            <a:pPr algn="ctr"/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#39A8C7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B42AA6-BBA7-4A88-A3D9-25FA4CD5D30D}"/>
              </a:ext>
            </a:extLst>
          </p:cNvPr>
          <p:cNvSpPr txBox="1"/>
          <p:nvPr/>
        </p:nvSpPr>
        <p:spPr>
          <a:xfrm>
            <a:off x="3537354" y="1136605"/>
            <a:ext cx="24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KoPub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돋움체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Medium 12pt</a:t>
            </a:r>
          </a:p>
          <a:p>
            <a:pPr algn="ctr"/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#767171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1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사용자 지정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KoPub돋움체 Medium</vt:lpstr>
      <vt:lpstr>KoPub돋움체 Bold</vt:lpstr>
      <vt:lpstr>맑은 고딕</vt:lpstr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blue-d</dc:creator>
  <cp:lastModifiedBy>ywy</cp:lastModifiedBy>
  <cp:revision>9</cp:revision>
  <dcterms:created xsi:type="dcterms:W3CDTF">2020-09-25T06:59:46Z</dcterms:created>
  <dcterms:modified xsi:type="dcterms:W3CDTF">2020-09-29T09:43:42Z</dcterms:modified>
</cp:coreProperties>
</file>