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>
            <p14:sldId id="258"/>
            <p14:sldId id="256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-568" y="-48"/>
      </p:cViewPr>
      <p:guideLst>
        <p:guide orient="horz" pos="1236"/>
        <p:guide pos="5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31CEF-AFEB-1A4E-A28F-FBFF94BC0FE1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B126-7DC8-9B4D-BBB9-2E6943E9CE6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61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0B126-7DC8-9B4D-BBB9-2E6943E9CE6C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5499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297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16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87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9165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33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932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47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109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819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get/noto/#sans-k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datayanolja.maste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4108CA-1083-7949-ADFB-0189F24B96F7}"/>
              </a:ext>
            </a:extLst>
          </p:cNvPr>
          <p:cNvSpPr txBox="1"/>
          <p:nvPr/>
        </p:nvSpPr>
        <p:spPr>
          <a:xfrm>
            <a:off x="0" y="1478834"/>
            <a:ext cx="2438241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kumimoji="1" lang="en-US" altLang="ko-KR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‘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데이터야놀자 </a:t>
            </a:r>
            <a:r>
              <a:rPr kumimoji="1" lang="en-US" altLang="ko-KR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2020’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ko-KR" altLang="en-US" sz="40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발표자용</a:t>
            </a:r>
            <a:r>
              <a:rPr kumimoji="1" lang="ko-KR" altLang="en-US" sz="40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슬라이드 가이드</a:t>
            </a:r>
            <a:endParaRPr kumimoji="1" lang="x-none" altLang="en-US" sz="4000" b="1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7A58E2-4706-4B4D-8E73-A4C8AA279E03}"/>
              </a:ext>
            </a:extLst>
          </p:cNvPr>
          <p:cNvSpPr txBox="1"/>
          <p:nvPr/>
        </p:nvSpPr>
        <p:spPr>
          <a:xfrm>
            <a:off x="1356385" y="3373809"/>
            <a:ext cx="21750750" cy="8925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kumimoji="1" lang="ko-KR" altLang="en-US" sz="3500" b="1" kern="1500" spc="-150" dirty="0">
                <a:solidFill>
                  <a:srgbClr val="FF000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사용 폰트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/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‘Noto Sans CJK KR’</a:t>
            </a:r>
            <a:r>
              <a:rPr kumimoji="1" lang="ko-KR" altLang="en-US" sz="3500" kern="1500" spc="-15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를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다운로드해 사용해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lang="en-US" altLang="x-none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https://www.google.com/get/noto/#sans-kore</a:t>
            </a:r>
            <a:r>
              <a:rPr lang="en-US" altLang="x-none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/>
            </a:r>
            <a:br>
              <a:rPr lang="en-US" altLang="x-none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2.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ko-KR" altLang="en-US" sz="350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가이드상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폰트 사이즈 사용을 권장합니다</a:t>
            </a: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kumimoji="1" lang="ko-KR" altLang="en-US" sz="3500" b="1" kern="1500" spc="-150" dirty="0">
                <a:solidFill>
                  <a:srgbClr val="FF0000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포맷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/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표지와 내지 헤더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포맷은 </a:t>
            </a:r>
            <a:r>
              <a:rPr kumimoji="1" lang="ko-KR" altLang="en-US" sz="3500" kern="1500" spc="-15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고정형입니다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내용 구성은 자유롭게 해주시면 됩니다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내지 바탕색은 흰색을 사용해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(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색이 들어가게 되면 조명에 반사되는 문제가 생깁니다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!)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/>
            </a:r>
            <a:b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내지에는 우측 하단에 발표자 영상이 올라갑니다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  <a:r>
              <a:rPr kumimoji="1" lang="ko-KR" altLang="en-US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 해당 영역을  고려해서 구성해 주세요</a:t>
            </a:r>
            <a:r>
              <a:rPr kumimoji="1" lang="en-US" altLang="ko-KR" sz="3500" kern="1500" spc="-15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.</a:t>
            </a: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kumimoji="1" lang="en-US" altLang="x-none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marL="457200" indent="-4572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기타 문의</a:t>
            </a:r>
            <a:r>
              <a:rPr lang="en-US" altLang="ko-KR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:</a:t>
            </a:r>
            <a:r>
              <a:rPr lang="ko-KR" altLang="en-US" sz="3500" dirty="0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lang="en-US" altLang="ko-KR" sz="3500" dirty="0" err="1">
                <a:solidFill>
                  <a:srgbClr val="FF0000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datayanolja.master@gmail.com</a:t>
            </a:r>
            <a:r>
              <a:rPr lang="en-US" altLang="x-none" sz="35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/>
            </a:r>
            <a:br>
              <a:rPr lang="en-US" altLang="x-none" sz="35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</a:br>
            <a:endParaRPr kumimoji="1" lang="en-US" altLang="ko-KR" sz="3500" kern="1500" spc="-150" dirty="0">
              <a:solidFill>
                <a:srgbClr val="FF0000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FBD9B3E-8621-ED40-9D43-7585BA6E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4419311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4B4978-6125-604F-AE03-58DD5D6D78C8}"/>
              </a:ext>
            </a:extLst>
          </p:cNvPr>
          <p:cNvSpPr txBox="1"/>
          <p:nvPr/>
        </p:nvSpPr>
        <p:spPr>
          <a:xfrm>
            <a:off x="9000000" y="1800000"/>
            <a:ext cx="14640585" cy="566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데이터 </a:t>
            </a: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분석팀과</a:t>
            </a:r>
            <a:endParaRPr kumimoji="1" lang="en-US" altLang="ko-KR" sz="12000" b="1" kern="1500" spc="-15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  <a:p>
            <a:pPr>
              <a:spcAft>
                <a:spcPts val="500"/>
              </a:spcAft>
            </a:pP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이스포츠</a:t>
            </a: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 선수단의</a:t>
            </a:r>
            <a:endParaRPr kumimoji="1" lang="en-US" altLang="ko-KR" sz="12000" b="1" kern="1500" spc="-15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  <a:p>
            <a:pPr>
              <a:spcAft>
                <a:spcPts val="500"/>
              </a:spcAft>
            </a:pPr>
            <a:r>
              <a:rPr kumimoji="1" lang="ko-KR" altLang="en-US" sz="12000" b="1" kern="1500" spc="-150" dirty="0" err="1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신뢰쌓기</a:t>
            </a: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 프로세스</a:t>
            </a:r>
            <a:endParaRPr kumimoji="1" lang="x-none" altLang="en-US" sz="12000" b="1" kern="1500" spc="-15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80A598-24D5-FE43-9658-485B6C4BB8A1}"/>
              </a:ext>
            </a:extLst>
          </p:cNvPr>
          <p:cNvSpPr txBox="1"/>
          <p:nvPr/>
        </p:nvSpPr>
        <p:spPr>
          <a:xfrm>
            <a:off x="9000000" y="9000000"/>
            <a:ext cx="1145973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6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윤정환</a:t>
            </a:r>
            <a:r>
              <a:rPr kumimoji="1" lang="en-US" altLang="ko-KR" sz="6000" b="1" kern="1500" spc="-15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/</a:t>
            </a:r>
            <a:r>
              <a:rPr kumimoji="1" lang="ko-KR" altLang="en-US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r>
              <a:rPr kumimoji="1" lang="ko-KR" altLang="en-US" sz="6000" kern="1500" spc="-150" dirty="0" err="1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오피지지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(</a:t>
            </a:r>
            <a:r>
              <a:rPr kumimoji="1" lang="ko-KR" altLang="en-US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데이터분석가</a:t>
            </a:r>
            <a:r>
              <a:rPr kumimoji="1" lang="en-US" altLang="ko-KR" sz="6000" kern="1500" spc="-150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)</a:t>
            </a:r>
            <a:endParaRPr kumimoji="1" lang="x-none" altLang="en-US" sz="6000" kern="1500" spc="-150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58CF2A-E25B-D641-99E3-29BD137D418B}"/>
              </a:ext>
            </a:extLst>
          </p:cNvPr>
          <p:cNvSpPr txBox="1"/>
          <p:nvPr/>
        </p:nvSpPr>
        <p:spPr>
          <a:xfrm>
            <a:off x="0" y="0"/>
            <a:ext cx="2290793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표지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고정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485A58-BE7A-C941-8630-A6D4EFCF35D0}"/>
              </a:ext>
            </a:extLst>
          </p:cNvPr>
          <p:cNvSpPr txBox="1"/>
          <p:nvPr/>
        </p:nvSpPr>
        <p:spPr>
          <a:xfrm>
            <a:off x="9025400" y="1060218"/>
            <a:ext cx="7457271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 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 120pt), 2~3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줄 이내 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66F629-CD84-9C4F-AB8A-B63509855977}"/>
              </a:ext>
            </a:extLst>
          </p:cNvPr>
          <p:cNvSpPr txBox="1"/>
          <p:nvPr/>
        </p:nvSpPr>
        <p:spPr>
          <a:xfrm>
            <a:off x="9000000" y="10093030"/>
            <a:ext cx="10014061" cy="551090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발표자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 60pt)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/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소속 또는 소개 문구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(Light, 60pt)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xmlns="" id="{F19AFDA4-04D7-5E48-B89E-694C3C2AD633}"/>
              </a:ext>
            </a:extLst>
          </p:cNvPr>
          <p:cNvCxnSpPr/>
          <p:nvPr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86BA9AB-A847-644D-9391-D5C3662F66FB}"/>
              </a:ext>
            </a:extLst>
          </p:cNvPr>
          <p:cNvGrpSpPr/>
          <p:nvPr/>
        </p:nvGrpSpPr>
        <p:grpSpPr>
          <a:xfrm>
            <a:off x="18622413" y="7956000"/>
            <a:ext cx="5760000" cy="5760000"/>
            <a:chOff x="18622413" y="7956000"/>
            <a:chExt cx="5760000" cy="576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402BEB2-A6D9-1545-86B6-AC830857EF36}"/>
                </a:ext>
              </a:extLst>
            </p:cNvPr>
            <p:cNvSpPr/>
            <p:nvPr/>
          </p:nvSpPr>
          <p:spPr>
            <a:xfrm>
              <a:off x="18622413" y="7956000"/>
              <a:ext cx="5760000" cy="5760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CA69E168-729E-5746-B0FA-E18A3B96C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>
              <a:off x="19844666" y="9223542"/>
              <a:ext cx="3466900" cy="3373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A311057-BA33-054E-95E7-CB95FDBA8976}"/>
                </a:ext>
              </a:extLst>
            </p:cNvPr>
            <p:cNvSpPr txBox="1"/>
            <p:nvPr/>
          </p:nvSpPr>
          <p:spPr>
            <a:xfrm>
              <a:off x="18926822" y="8337364"/>
              <a:ext cx="5303581" cy="16055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주의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!</a:t>
              </a: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 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/>
              </a:r>
              <a:b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영역에는 발표자 영상이 올라갑니다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 가려지지 않도록 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/>
              </a:r>
              <a:b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내용을 구성해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</a:t>
              </a: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주세요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  <a:endParaRPr kumimoji="1" lang="x-none" altLang="en-US" sz="2400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F3FF30-0BEB-FC49-8C4B-F3A57C6DF33E}"/>
              </a:ext>
            </a:extLst>
          </p:cNvPr>
          <p:cNvSpPr txBox="1"/>
          <p:nvPr/>
        </p:nvSpPr>
        <p:spPr>
          <a:xfrm>
            <a:off x="0" y="5511654"/>
            <a:ext cx="24382413" cy="3628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500"/>
              </a:spcAft>
            </a:pP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 </a:t>
            </a:r>
            <a:r>
              <a:rPr kumimoji="1" lang="ko-KR" altLang="en-US" sz="10000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분석팀과</a:t>
            </a: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ko-KR" altLang="en-US" sz="10000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이스포츠</a:t>
            </a:r>
            <a:r>
              <a:rPr kumimoji="1" lang="ko-KR" altLang="en-US" sz="10000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선수단의</a:t>
            </a:r>
            <a:endParaRPr kumimoji="1" lang="en-US" altLang="ko-KR" sz="10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pPr algn="ctr">
              <a:lnSpc>
                <a:spcPct val="120000"/>
              </a:lnSpc>
              <a:spcAft>
                <a:spcPts val="500"/>
              </a:spcAft>
            </a:pPr>
            <a:r>
              <a:rPr kumimoji="1" lang="ko-KR" altLang="en-US" sz="10000" b="1" kern="1500" spc="-15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신뢰쌓기</a:t>
            </a:r>
            <a:r>
              <a:rPr kumimoji="1" lang="ko-KR" altLang="en-US" sz="10000" b="1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프로세스</a:t>
            </a:r>
            <a:endParaRPr kumimoji="1" lang="x-none" altLang="en-US" sz="10000" b="1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6789C3-E17B-5B45-BD08-27A4740F7028}"/>
              </a:ext>
            </a:extLst>
          </p:cNvPr>
          <p:cNvSpPr txBox="1"/>
          <p:nvPr/>
        </p:nvSpPr>
        <p:spPr>
          <a:xfrm>
            <a:off x="0" y="0"/>
            <a:ext cx="2290793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헤더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고정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EE40D1A-D2C7-754A-AD91-5C503013FF03}"/>
              </a:ext>
            </a:extLst>
          </p:cNvPr>
          <p:cNvSpPr txBox="1"/>
          <p:nvPr/>
        </p:nvSpPr>
        <p:spPr>
          <a:xfrm>
            <a:off x="0" y="3217720"/>
            <a:ext cx="2427047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내용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포맷 자유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643A1EB-B2CC-1B4B-885B-10C71A22AD01}"/>
              </a:ext>
            </a:extLst>
          </p:cNvPr>
          <p:cNvSpPr txBox="1"/>
          <p:nvPr/>
        </p:nvSpPr>
        <p:spPr>
          <a:xfrm>
            <a:off x="8593824" y="4757785"/>
            <a:ext cx="6820879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80pt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7D4BA8D-2650-AC48-A15B-8F756951AB6A}"/>
              </a:ext>
            </a:extLst>
          </p:cNvPr>
          <p:cNvSpPr txBox="1"/>
          <p:nvPr/>
        </p:nvSpPr>
        <p:spPr>
          <a:xfrm>
            <a:off x="18553941" y="1663845"/>
            <a:ext cx="4969410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페이지 번호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–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표지 </a:t>
            </a:r>
            <a:r>
              <a:rPr kumimoji="1" lang="ko-KR" altLang="en-US" sz="24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다음장부터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1page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4A7B455-9171-1440-8138-FFF18720482C}"/>
              </a:ext>
            </a:extLst>
          </p:cNvPr>
          <p:cNvGrpSpPr/>
          <p:nvPr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61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4B4978-6125-604F-AE03-58DD5D6D78C8}"/>
              </a:ext>
            </a:extLst>
          </p:cNvPr>
          <p:cNvSpPr txBox="1"/>
          <p:nvPr/>
        </p:nvSpPr>
        <p:spPr>
          <a:xfrm>
            <a:off x="1800000" y="2520000"/>
            <a:ext cx="1145973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8000" b="1" kern="15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제목</a:t>
            </a:r>
            <a:endParaRPr kumimoji="1" lang="x-none" altLang="en-US" sz="8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80A598-24D5-FE43-9658-485B6C4BB8A1}"/>
              </a:ext>
            </a:extLst>
          </p:cNvPr>
          <p:cNvSpPr txBox="1"/>
          <p:nvPr/>
        </p:nvSpPr>
        <p:spPr>
          <a:xfrm>
            <a:off x="1799999" y="5040000"/>
            <a:ext cx="21850942" cy="5484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데이터를 사랑하는 모든 사람들을 위한 축제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데이터야놀자 </a:t>
            </a:r>
            <a:r>
              <a:rPr lang="en-US" altLang="ko-KR" sz="7000" b="1" spc="-150" dirty="0">
                <a:solidFill>
                  <a:srgbClr val="5A3999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2020" 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발표자를 모십니다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.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lang="x-none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/>
            </a:r>
            <a:br>
              <a:rPr lang="x-none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데이터를 다루며 느꼈던 </a:t>
            </a:r>
            <a:r>
              <a:rPr lang="en-US" altLang="ko-KR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재미</a:t>
            </a:r>
            <a:r>
              <a:rPr lang="en-US" altLang="ko-KR" sz="7000" b="1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"</a:t>
            </a: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와 관련된 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/>
            </a:r>
            <a:b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ko-KR" altLang="en-US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여러분만의 경험을 공유해주세요</a:t>
            </a:r>
            <a:r>
              <a:rPr lang="en-US" altLang="ko-KR" sz="7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9DF03A-E46E-464A-A048-A27BCCEFAE06}"/>
              </a:ext>
            </a:extLst>
          </p:cNvPr>
          <p:cNvSpPr txBox="1"/>
          <p:nvPr/>
        </p:nvSpPr>
        <p:spPr>
          <a:xfrm>
            <a:off x="3898256" y="2614581"/>
            <a:ext cx="6820879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제목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80pt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C69B82F-4F02-9046-A176-0764836BB33B}"/>
              </a:ext>
            </a:extLst>
          </p:cNvPr>
          <p:cNvSpPr txBox="1"/>
          <p:nvPr/>
        </p:nvSpPr>
        <p:spPr>
          <a:xfrm>
            <a:off x="1799999" y="4415073"/>
            <a:ext cx="10987083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본문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KR(Bold,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Regular 70pt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이상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), 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단락 </a:t>
            </a:r>
            <a:r>
              <a:rPr kumimoji="1" lang="ko-KR" altLang="en-US" sz="2400" b="1" kern="1500" spc="-150" dirty="0" err="1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줄간격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(=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행간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배수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1.3~1.5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A0812D-8D6F-BE45-BFEB-0DD33D74DF0D}"/>
              </a:ext>
            </a:extLst>
          </p:cNvPr>
          <p:cNvSpPr txBox="1"/>
          <p:nvPr/>
        </p:nvSpPr>
        <p:spPr>
          <a:xfrm>
            <a:off x="1799999" y="10874739"/>
            <a:ext cx="8071221" cy="5510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lIns="108000" tIns="108000" rIns="108000" bIns="72000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최소 사이즈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(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출처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,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캡션 등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)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-</a:t>
            </a:r>
            <a:r>
              <a:rPr kumimoji="1" lang="ko-KR" altLang="en-US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 </a:t>
            </a:r>
            <a:r>
              <a:rPr kumimoji="1" lang="en-US" altLang="ko-KR" sz="2400" b="1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rPr>
              <a:t>Noto Sans CJK KR(Regular 40pt)</a:t>
            </a:r>
            <a:endParaRPr kumimoji="1" lang="x-none" altLang="en-US" sz="2400" kern="1500" spc="-150" dirty="0">
              <a:solidFill>
                <a:srgbClr val="FF0000"/>
              </a:solidFill>
              <a:latin typeface="Source Han Sans K" panose="020B0500000000000000" pitchFamily="34" charset="-128"/>
              <a:ea typeface="Source Han Sans K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FA5401-2C4C-DD47-B451-C55B59C663E3}"/>
              </a:ext>
            </a:extLst>
          </p:cNvPr>
          <p:cNvSpPr txBox="1"/>
          <p:nvPr/>
        </p:nvSpPr>
        <p:spPr>
          <a:xfrm>
            <a:off x="1799999" y="11643694"/>
            <a:ext cx="21850942" cy="1425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발표 관련 문의사항은 언제</a:t>
            </a:r>
            <a: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&amp;</a:t>
            </a:r>
            <a:r>
              <a:rPr lang="ko-KR" altLang="en-US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무엇이든 환영합니다</a:t>
            </a:r>
            <a: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!</a:t>
            </a:r>
            <a:br>
              <a:rPr lang="en-US" altLang="ko-KR" sz="4000" spc="-15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</a:br>
            <a:r>
              <a:rPr lang="en-US" altLang="x-none" sz="4000" dirty="0">
                <a:latin typeface="Noto Sans CJK KR" panose="020B0500000000000000" pitchFamily="34" charset="-128"/>
                <a:ea typeface="Noto Sans CJK KR" panose="020B0500000000000000" pitchFamily="34" charset="-128"/>
                <a:hlinkClick r:id="rId2"/>
              </a:rPr>
              <a:t>datayanolja.master@gmail.com</a:t>
            </a:r>
            <a:endParaRPr kumimoji="1" lang="x-none" altLang="en-US" sz="4000" kern="1500" spc="-15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3B50072-F1AE-E04E-B6E2-F37A3079EFF4}"/>
              </a:ext>
            </a:extLst>
          </p:cNvPr>
          <p:cNvGrpSpPr/>
          <p:nvPr/>
        </p:nvGrpSpPr>
        <p:grpSpPr>
          <a:xfrm>
            <a:off x="18622413" y="7956000"/>
            <a:ext cx="5760000" cy="5760000"/>
            <a:chOff x="18622413" y="7956000"/>
            <a:chExt cx="5760000" cy="576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3CF64B48-6419-3C41-91A5-07F7885271D2}"/>
                </a:ext>
              </a:extLst>
            </p:cNvPr>
            <p:cNvSpPr/>
            <p:nvPr/>
          </p:nvSpPr>
          <p:spPr>
            <a:xfrm>
              <a:off x="18622413" y="7956000"/>
              <a:ext cx="5760000" cy="5760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08A1CBC2-22B4-9A4E-AF6B-BE6695A2A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9844666" y="9223542"/>
              <a:ext cx="3466900" cy="3373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510710D-D3DF-494E-9899-BAD109D7C41C}"/>
                </a:ext>
              </a:extLst>
            </p:cNvPr>
            <p:cNvSpPr txBox="1"/>
            <p:nvPr/>
          </p:nvSpPr>
          <p:spPr>
            <a:xfrm>
              <a:off x="18926822" y="8337364"/>
              <a:ext cx="5303581" cy="16055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주의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!</a:t>
              </a:r>
              <a:r>
                <a:rPr kumimoji="1" lang="ko-KR" altLang="en-US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 </a:t>
              </a:r>
              <a: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/>
              </a:r>
              <a:br>
                <a:rPr kumimoji="1" lang="en-US" altLang="ko-KR" sz="2400" b="1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영역에는 발표자 영상이 올라갑니다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</a:p>
            <a:p>
              <a:pPr>
                <a:spcAft>
                  <a:spcPts val="1000"/>
                </a:spcAft>
              </a:pP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이 영역에 가려지지 않도록 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/>
              </a:r>
              <a:b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</a:b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내용을 구성해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 </a:t>
              </a:r>
              <a:r>
                <a:rPr kumimoji="1" lang="ko-KR" altLang="en-US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주세요</a:t>
              </a:r>
              <a:r>
                <a:rPr kumimoji="1" lang="en-US" altLang="ko-KR" sz="2400" kern="1500" spc="-150" dirty="0">
                  <a:solidFill>
                    <a:srgbClr val="FF0000"/>
                  </a:solidFill>
                  <a:latin typeface="Source Han Sans K" panose="020B0500000000000000" pitchFamily="34" charset="-128"/>
                  <a:ea typeface="Source Han Sans K" panose="020B0500000000000000" pitchFamily="34" charset="-128"/>
                </a:rPr>
                <a:t>.</a:t>
              </a:r>
              <a:endParaRPr kumimoji="1" lang="x-none" altLang="en-US" sz="2400" kern="1500" spc="-150" dirty="0">
                <a:solidFill>
                  <a:srgbClr val="FF0000"/>
                </a:solidFill>
                <a:latin typeface="Source Han Sans K" panose="020B0500000000000000" pitchFamily="34" charset="-128"/>
                <a:ea typeface="Source Han Sans K" panose="020B0500000000000000" pitchFamily="34" charset="-12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C0AA966D-52BA-8C46-A21B-8DB812C08D8B}"/>
              </a:ext>
            </a:extLst>
          </p:cNvPr>
          <p:cNvGrpSpPr/>
          <p:nvPr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2044BF3-7086-BF42-8477-95F53A3E08FD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B6021665-9C07-FB4E-B9DE-F0E9F951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41073FC1-5E97-9841-8910-A39BB07D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2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FBD9B3E-8621-ED40-9D43-7585BA6E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4419311" cy="1371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4B4978-6125-604F-AE03-58DD5D6D78C8}"/>
              </a:ext>
            </a:extLst>
          </p:cNvPr>
          <p:cNvSpPr txBox="1"/>
          <p:nvPr/>
        </p:nvSpPr>
        <p:spPr>
          <a:xfrm>
            <a:off x="9000000" y="1800000"/>
            <a:ext cx="1464058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120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데이터 과학 언어 </a:t>
            </a:r>
            <a:r>
              <a:rPr kumimoji="1" lang="ko-KR" altLang="en-US" sz="12000" b="1" kern="1500" spc="-150" dirty="0" smtClean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전쟁</a:t>
            </a:r>
            <a:endParaRPr kumimoji="1" lang="x-none" altLang="en-US" sz="12000" b="1" kern="1500" spc="-15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80A598-24D5-FE43-9658-485B6C4BB8A1}"/>
              </a:ext>
            </a:extLst>
          </p:cNvPr>
          <p:cNvSpPr txBox="1"/>
          <p:nvPr/>
        </p:nvSpPr>
        <p:spPr>
          <a:xfrm>
            <a:off x="9000000" y="9000000"/>
            <a:ext cx="142116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kumimoji="1" lang="ko-KR" altLang="en-US" sz="6000" b="1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이광춘</a:t>
            </a:r>
            <a:r>
              <a:rPr kumimoji="1" lang="en-US" altLang="ko-KR" sz="6000" b="1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kumimoji="1" lang="en-US" altLang="ko-KR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/</a:t>
            </a:r>
            <a:r>
              <a:rPr kumimoji="1" lang="ko-KR" altLang="en-US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kumimoji="1" lang="en-US" altLang="ko-KR" sz="6000" kern="1500" spc="-150" dirty="0" err="1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Tidyverse</a:t>
            </a:r>
            <a:r>
              <a:rPr kumimoji="1" lang="en-US" altLang="ko-KR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Korea</a:t>
            </a:r>
            <a:r>
              <a:rPr kumimoji="1" lang="ko-KR" altLang="en-US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kumimoji="1" lang="en-US" altLang="ko-KR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(</a:t>
            </a:r>
            <a:r>
              <a:rPr kumimoji="1" lang="ko-KR" altLang="en-US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데이터과학자</a:t>
            </a:r>
            <a:r>
              <a:rPr kumimoji="1" lang="en-US" altLang="ko-KR" sz="6000" kern="1500" spc="-15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rPr>
              <a:t>)</a:t>
            </a:r>
            <a:endParaRPr kumimoji="1" lang="x-none" altLang="en-US" sz="6000" kern="1500" spc="-15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xmlns="" id="{F19AFDA4-04D7-5E48-B89E-694C3C2AD633}"/>
              </a:ext>
            </a:extLst>
          </p:cNvPr>
          <p:cNvCxnSpPr/>
          <p:nvPr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191801" y="4692134"/>
            <a:ext cx="13760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54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재미 중의 재미는 아무래도 싸움 구경 재미가 최고</a:t>
            </a:r>
            <a:r>
              <a:rPr kumimoji="1" lang="en-US" altLang="ko-KR" sz="5400" b="1" kern="1500" spc="-15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!</a:t>
            </a:r>
            <a:endParaRPr kumimoji="1" lang="ko-KR" altLang="en-US" sz="5400" b="1" kern="1500" spc="-150" dirty="0">
              <a:solidFill>
                <a:schemeClr val="bg1"/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0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187</Words>
  <Application>Microsoft Office PowerPoint</Application>
  <PresentationFormat>사용자 지정</PresentationFormat>
  <Paragraphs>36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imyuna.viz@gmail.com</dc:creator>
  <cp:lastModifiedBy>statkclee</cp:lastModifiedBy>
  <cp:revision>38</cp:revision>
  <dcterms:created xsi:type="dcterms:W3CDTF">2020-09-01T03:14:43Z</dcterms:created>
  <dcterms:modified xsi:type="dcterms:W3CDTF">2020-09-24T14:12:23Z</dcterms:modified>
</cp:coreProperties>
</file>