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382413" cy="13717588"/>
  <p:notesSz cx="6858000" cy="9144000"/>
  <p:defaultTextStyle>
    <a:defPPr>
      <a:defRPr lang="en-US"/>
    </a:defPPr>
    <a:lvl1pPr marL="0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121917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936" y="-228"/>
      </p:cViewPr>
      <p:guideLst>
        <p:guide orient="horz" pos="4321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FBD9B3E-8621-ED40-9D43-7585BA6E8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6008" y="0"/>
            <a:ext cx="24419311" cy="13716000"/>
          </a:xfrm>
          <a:prstGeom prst="rect">
            <a:avLst/>
          </a:prstGeom>
        </p:spPr>
      </p:pic>
      <p:cxnSp>
        <p:nvCxnSpPr>
          <p:cNvPr id="12" name="직선 연결선[R] 18">
            <a:extLst>
              <a:ext uri="{FF2B5EF4-FFF2-40B4-BE49-F238E27FC236}">
                <a16:creationId xmlns:a16="http://schemas.microsoft.com/office/drawing/2014/main" xmlns="" id="{F19AFDA4-04D7-5E48-B89E-694C3C2AD633}"/>
              </a:ext>
            </a:extLst>
          </p:cNvPr>
          <p:cNvCxnSpPr/>
          <p:nvPr userDrawn="1"/>
        </p:nvCxnSpPr>
        <p:spPr>
          <a:xfrm>
            <a:off x="9025400" y="8208000"/>
            <a:ext cx="3191206" cy="0"/>
          </a:xfrm>
          <a:prstGeom prst="line">
            <a:avLst/>
          </a:prstGeom>
          <a:ln w="38100">
            <a:solidFill>
              <a:srgbClr val="FEB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675608" y="2193290"/>
            <a:ext cx="14633280" cy="4440265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spcAft>
                <a:spcPts val="500"/>
              </a:spcAft>
              <a:defRPr kumimoji="1" lang="en-US" sz="12000" b="1" kern="1500" spc="-150" dirty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sz="quarter" idx="10"/>
          </p:nvPr>
        </p:nvSpPr>
        <p:spPr>
          <a:xfrm>
            <a:off x="8675608" y="8911533"/>
            <a:ext cx="13516206" cy="9144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  <a:buNone/>
              <a:defRPr kumimoji="1" lang="ko-KR" altLang="en-US" sz="6000" b="1" kern="1500" spc="-150" dirty="0" smtClean="0">
                <a:solidFill>
                  <a:schemeClr val="bg1"/>
                </a:solidFill>
                <a:latin typeface="Noto Sans Mono CJK KR Regular" pitchFamily="34" charset="-127"/>
                <a:ea typeface="Noto Sans Mono CJK KR Regular" pitchFamily="34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21" y="197469"/>
            <a:ext cx="21944172" cy="968115"/>
          </a:xfrm>
        </p:spPr>
        <p:txBody>
          <a:bodyPr>
            <a:noAutofit/>
          </a:bodyPr>
          <a:lstStyle>
            <a:lvl1pPr>
              <a:defRPr sz="5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64" y="549803"/>
            <a:ext cx="23772165" cy="12953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43" y="8814823"/>
            <a:ext cx="20725051" cy="2724465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043" y="5814100"/>
            <a:ext cx="20725051" cy="3000721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1917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3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50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667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584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0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18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335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21" y="549341"/>
            <a:ext cx="21944172" cy="2286265"/>
          </a:xfrm>
          <a:prstGeom prst="rect">
            <a:avLst/>
          </a:prstGeom>
        </p:spPr>
        <p:txBody>
          <a:bodyPr vert="horz" lIns="243834" tIns="121917" rIns="243834" bIns="1219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21" y="3200773"/>
            <a:ext cx="21944172" cy="9052973"/>
          </a:xfrm>
          <a:prstGeom prst="rect">
            <a:avLst/>
          </a:prstGeom>
        </p:spPr>
        <p:txBody>
          <a:bodyPr vert="horz" lIns="243834" tIns="121917" rIns="243834" bIns="1219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121" y="12714173"/>
            <a:ext cx="5689230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0658" y="12714173"/>
            <a:ext cx="7721097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4063" y="12714173"/>
            <a:ext cx="5689230" cy="730335"/>
          </a:xfrm>
          <a:prstGeom prst="rect">
            <a:avLst/>
          </a:prstGeom>
        </p:spPr>
        <p:txBody>
          <a:bodyPr vert="horz" lIns="243834" tIns="121917" rIns="243834" bIns="121917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219170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377" indent="-914377" algn="l" defTabSz="1219170" rtl="0" eaLnBrk="1" latinLnBrk="0" hangingPunct="1">
        <a:spcBef>
          <a:spcPct val="20000"/>
        </a:spcBef>
        <a:buFont typeface="Arial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150" indent="-761981" algn="l" defTabSz="1219170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24" indent="-609585" algn="l" defTabSz="12191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093" indent="-609585" algn="l" defTabSz="1219170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263" indent="-609585" algn="l" defTabSz="1219170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432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1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1" indent="-609585" algn="l" defTabSz="12191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39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9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7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7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121917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8DAA4-3D17-485A-887B-D4F8FED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1576E-2B73-4C6A-9386-1CC834A8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Kraybill</dc:creator>
  <cp:lastModifiedBy>statkclee</cp:lastModifiedBy>
  <cp:revision>8</cp:revision>
  <dcterms:created xsi:type="dcterms:W3CDTF">2019-12-24T15:36:14Z</dcterms:created>
  <dcterms:modified xsi:type="dcterms:W3CDTF">2020-09-23T02:49:32Z</dcterms:modified>
</cp:coreProperties>
</file>