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Default Extension="emf" ContentType="image/x-emf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24382413" cy="13717588"/>
  <p:notesSz cx="6858000" cy="9144000"/>
  <p:defaultTextStyle>
    <a:defPPr>
      <a:defRPr lang="en-US"/>
    </a:defPPr>
    <a:lvl1pPr marL="0" algn="l" defTabSz="121917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219170" algn="l" defTabSz="121917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2438339" algn="l" defTabSz="121917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3657509" algn="l" defTabSz="121917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4876678" algn="l" defTabSz="121917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6095848" algn="l" defTabSz="121917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7315017" algn="l" defTabSz="121917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8534187" algn="l" defTabSz="121917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9753356" algn="l" defTabSz="121917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0" d="100"/>
          <a:sy n="50" d="100"/>
        </p:scale>
        <p:origin x="-936" y="-228"/>
      </p:cViewPr>
      <p:guideLst>
        <p:guide orient="horz" pos="4321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DFBD9B3E-8621-ED40-9D43-7585BA6E84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66008" y="0"/>
            <a:ext cx="24419311" cy="13716000"/>
          </a:xfrm>
          <a:prstGeom prst="rect">
            <a:avLst/>
          </a:prstGeom>
        </p:spPr>
      </p:pic>
      <p:cxnSp>
        <p:nvCxnSpPr>
          <p:cNvPr id="12" name="직선 연결선[R] 18">
            <a:extLst>
              <a:ext uri="{FF2B5EF4-FFF2-40B4-BE49-F238E27FC236}">
                <a16:creationId xmlns:a16="http://schemas.microsoft.com/office/drawing/2014/main" xmlns="" id="{F19AFDA4-04D7-5E48-B89E-694C3C2AD633}"/>
              </a:ext>
            </a:extLst>
          </p:cNvPr>
          <p:cNvCxnSpPr/>
          <p:nvPr userDrawn="1"/>
        </p:nvCxnSpPr>
        <p:spPr>
          <a:xfrm>
            <a:off x="9025400" y="8208000"/>
            <a:ext cx="3191206" cy="0"/>
          </a:xfrm>
          <a:prstGeom prst="line">
            <a:avLst/>
          </a:prstGeom>
          <a:ln w="38100">
            <a:solidFill>
              <a:srgbClr val="FEBE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675608" y="2193290"/>
            <a:ext cx="14633280" cy="4440265"/>
          </a:xfrm>
        </p:spPr>
        <p:txBody>
          <a:bodyPr>
            <a:noAutofit/>
          </a:bodyPr>
          <a:lstStyle>
            <a:lvl1pPr marL="0" algn="l" defTabSz="457200" rtl="0" eaLnBrk="1" latinLnBrk="0" hangingPunct="1">
              <a:spcAft>
                <a:spcPts val="500"/>
              </a:spcAft>
              <a:defRPr kumimoji="1" lang="en-US" sz="12000" b="1" kern="1500" spc="-150" dirty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sz="quarter" idx="10"/>
          </p:nvPr>
        </p:nvSpPr>
        <p:spPr>
          <a:xfrm>
            <a:off x="8675608" y="8911533"/>
            <a:ext cx="13516206" cy="914400"/>
          </a:xfrm>
        </p:spPr>
        <p:txBody>
          <a:bodyPr>
            <a:norm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500"/>
              </a:spcAft>
              <a:buNone/>
              <a:defRPr kumimoji="1" lang="ko-KR" altLang="en-US" sz="6000" b="1" kern="1500" spc="-150" dirty="0" smtClean="0">
                <a:solidFill>
                  <a:schemeClr val="bg1"/>
                </a:solidFill>
                <a:latin typeface="Noto Sans Mono CJK KR Regular" pitchFamily="34" charset="-127"/>
                <a:ea typeface="Noto Sans Mono CJK KR Regular" pitchFamily="34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68320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121" y="197469"/>
            <a:ext cx="21944172" cy="968115"/>
          </a:xfrm>
        </p:spPr>
        <p:txBody>
          <a:bodyPr>
            <a:noAutofit/>
          </a:bodyPr>
          <a:lstStyle>
            <a:lvl1pPr>
              <a:defRPr sz="5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864" y="549803"/>
            <a:ext cx="23772165" cy="1295336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82377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043" y="8814823"/>
            <a:ext cx="20725051" cy="2724465"/>
          </a:xfrm>
        </p:spPr>
        <p:txBody>
          <a:bodyPr anchor="t"/>
          <a:lstStyle>
            <a:lvl1pPr algn="l">
              <a:defRPr sz="10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6043" y="5814100"/>
            <a:ext cx="20725051" cy="3000721"/>
          </a:xfrm>
        </p:spPr>
        <p:txBody>
          <a:bodyPr anchor="b"/>
          <a:lstStyle>
            <a:lvl1pPr marL="0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1pPr>
            <a:lvl2pPr marL="121917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438339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3pPr>
            <a:lvl4pPr marL="3657509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4pPr>
            <a:lvl5pPr marL="4876678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5pPr>
            <a:lvl6pPr marL="6095848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6pPr>
            <a:lvl7pPr marL="7315017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7pPr>
            <a:lvl8pPr marL="8534187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8pPr>
            <a:lvl9pPr marL="9753356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12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121" y="549341"/>
            <a:ext cx="21944172" cy="2286265"/>
          </a:xfrm>
          <a:prstGeom prst="rect">
            <a:avLst/>
          </a:prstGeom>
        </p:spPr>
        <p:txBody>
          <a:bodyPr vert="horz" lIns="243834" tIns="121917" rIns="243834" bIns="12191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21" y="3200773"/>
            <a:ext cx="21944172" cy="9052973"/>
          </a:xfrm>
          <a:prstGeom prst="rect">
            <a:avLst/>
          </a:prstGeom>
        </p:spPr>
        <p:txBody>
          <a:bodyPr vert="horz" lIns="243834" tIns="121917" rIns="243834" bIns="12191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9121" y="12714173"/>
            <a:ext cx="5689230" cy="730335"/>
          </a:xfrm>
          <a:prstGeom prst="rect">
            <a:avLst/>
          </a:prstGeom>
        </p:spPr>
        <p:txBody>
          <a:bodyPr vert="horz" lIns="243834" tIns="121917" rIns="243834" bIns="121917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155F2-B992-344D-B599-BA130F7AC538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30658" y="12714173"/>
            <a:ext cx="7721097" cy="730335"/>
          </a:xfrm>
          <a:prstGeom prst="rect">
            <a:avLst/>
          </a:prstGeom>
        </p:spPr>
        <p:txBody>
          <a:bodyPr vert="horz" lIns="243834" tIns="121917" rIns="243834" bIns="121917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4063" y="12714173"/>
            <a:ext cx="5689230" cy="730335"/>
          </a:xfrm>
          <a:prstGeom prst="rect">
            <a:avLst/>
          </a:prstGeom>
        </p:spPr>
        <p:txBody>
          <a:bodyPr vert="horz" lIns="243834" tIns="121917" rIns="243834" bIns="121917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0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1219170" rtl="0" eaLnBrk="1" latinLnBrk="0" hangingPunct="1">
        <a:spcBef>
          <a:spcPct val="0"/>
        </a:spcBef>
        <a:buNone/>
        <a:defRPr sz="11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377" indent="-914377" algn="l" defTabSz="1219170" rtl="0" eaLnBrk="1" latinLnBrk="0" hangingPunct="1">
        <a:spcBef>
          <a:spcPct val="20000"/>
        </a:spcBef>
        <a:buFont typeface="Arial"/>
        <a:buChar char="•"/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1981150" indent="-761981" algn="l" defTabSz="1219170" rtl="0" eaLnBrk="1" latinLnBrk="0" hangingPunct="1">
        <a:spcBef>
          <a:spcPct val="20000"/>
        </a:spcBef>
        <a:buFont typeface="Arial"/>
        <a:buChar char="–"/>
        <a:defRPr sz="7500" kern="1200">
          <a:solidFill>
            <a:schemeClr val="tx1"/>
          </a:solidFill>
          <a:latin typeface="+mn-lt"/>
          <a:ea typeface="+mn-ea"/>
          <a:cs typeface="+mn-cs"/>
        </a:defRPr>
      </a:lvl2pPr>
      <a:lvl3pPr marL="3047924" indent="-609585" algn="l" defTabSz="1219170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4267093" indent="-609585" algn="l" defTabSz="1219170" rtl="0" eaLnBrk="1" latinLnBrk="0" hangingPunct="1">
        <a:spcBef>
          <a:spcPct val="20000"/>
        </a:spcBef>
        <a:buFont typeface="Arial"/>
        <a:buChar char="–"/>
        <a:defRPr sz="53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263" indent="-609585" algn="l" defTabSz="1219170" rtl="0" eaLnBrk="1" latinLnBrk="0" hangingPunct="1">
        <a:spcBef>
          <a:spcPct val="20000"/>
        </a:spcBef>
        <a:buFont typeface="Arial"/>
        <a:buChar char="»"/>
        <a:defRPr sz="53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432" indent="-609585" algn="l" defTabSz="1219170" rtl="0" eaLnBrk="1" latinLnBrk="0" hangingPunct="1">
        <a:spcBef>
          <a:spcPct val="20000"/>
        </a:spcBef>
        <a:buFont typeface="Arial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602" indent="-609585" algn="l" defTabSz="1219170" rtl="0" eaLnBrk="1" latinLnBrk="0" hangingPunct="1">
        <a:spcBef>
          <a:spcPct val="20000"/>
        </a:spcBef>
        <a:buFont typeface="Arial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7pPr>
      <a:lvl8pPr marL="9143771" indent="-609585" algn="l" defTabSz="1219170" rtl="0" eaLnBrk="1" latinLnBrk="0" hangingPunct="1">
        <a:spcBef>
          <a:spcPct val="20000"/>
        </a:spcBef>
        <a:buFont typeface="Arial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2941" indent="-609585" algn="l" defTabSz="1219170" rtl="0" eaLnBrk="1" latinLnBrk="0" hangingPunct="1">
        <a:spcBef>
          <a:spcPct val="20000"/>
        </a:spcBef>
        <a:buFont typeface="Arial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170" algn="l" defTabSz="121917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339" algn="l" defTabSz="121917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509" algn="l" defTabSz="121917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678" algn="l" defTabSz="121917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5848" algn="l" defTabSz="121917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017" algn="l" defTabSz="121917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187" algn="l" defTabSz="121917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356" algn="l" defTabSz="121917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/>
      <p:sp/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yanolja_template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04900" y="546100"/>
            <a:ext cx="22186900" cy="1294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0</Words>
  <Application>Microsoft Office PowerPoint</Application>
  <PresentationFormat>사용자 지정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Theme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Multi-image slide layouts in PowerPoint via R Markdown</dc:title>
  <dc:creator>Matt Herman</dc:creator>
  <cp:keywords/>
  <dcterms:created xsi:type="dcterms:W3CDTF">2020-09-23T02:49:37Z</dcterms:created>
  <dcterms:modified xsi:type="dcterms:W3CDTF">2020-09-23T02:49:37Z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