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587b802e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69b5912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4f8140c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272fabc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1a64353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305fba48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8df9b6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87bc2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17b2602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4fc63ba2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0b231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59659e8c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6372097e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50ea2d40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18d9cbae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63e6fbd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3604cad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68171100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b42199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5d52783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349e6b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12259ed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b6707eefd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kwangchunlee</cp:lastModifiedBy>
  <cp:revision>5</cp:revision>
  <dcterms:created xsi:type="dcterms:W3CDTF">2021-02-25T16:50:42Z</dcterms:created>
  <dcterms:modified xsi:type="dcterms:W3CDTF">2021-07-26T10:46:35Z</dcterms:modified>
</cp:coreProperties>
</file>