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1079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9" d="100"/>
          <a:sy n="299" d="100"/>
        </p:scale>
        <p:origin x="-56" y="-1372"/>
      </p:cViewPr>
      <p:guideLst>
        <p:guide orient="horz" pos="340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051" y="335344"/>
            <a:ext cx="4590574" cy="23139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103" y="611716"/>
            <a:ext cx="3780473" cy="2758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915490" y="43232"/>
            <a:ext cx="1215152" cy="921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0035" y="43232"/>
            <a:ext cx="3555445" cy="9210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617" y="693680"/>
            <a:ext cx="4590574" cy="2144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6617" y="457539"/>
            <a:ext cx="4590574" cy="236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0035" y="251885"/>
            <a:ext cx="2385298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745344" y="251885"/>
            <a:ext cx="2385298" cy="7124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4" y="241638"/>
            <a:ext cx="2386236" cy="1007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70034" y="342343"/>
            <a:ext cx="2386236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743468" y="241638"/>
            <a:ext cx="2387174" cy="1007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743468" y="342343"/>
            <a:ext cx="2387174" cy="621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6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3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035" y="42980"/>
            <a:ext cx="1776785" cy="182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516" y="42980"/>
            <a:ext cx="3019127" cy="9213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0035" y="225896"/>
            <a:ext cx="1776785" cy="7384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8571" y="755651"/>
            <a:ext cx="3240405" cy="89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8571" y="96457"/>
            <a:ext cx="3240405" cy="647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58571" y="844859"/>
            <a:ext cx="3240405" cy="1266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0034" y="43230"/>
            <a:ext cx="4860608" cy="179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4" y="251885"/>
            <a:ext cx="4860608" cy="7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70034" y="1000538"/>
            <a:ext cx="126015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F7EE-CA96-41A1-80B0-9B10DCDB000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45231" y="1000538"/>
            <a:ext cx="171021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70484" y="1000538"/>
            <a:ext cx="126015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2A17-CEE2-4EE7-8316-1223693EB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104" y="194314"/>
            <a:ext cx="4493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바른펜" pitchFamily="50" charset="-127"/>
                <a:ea typeface="나눔바른펜" pitchFamily="50" charset="-127"/>
              </a:rPr>
              <a:t>새해 복 많이 받으세요 </a:t>
            </a:r>
            <a:r>
              <a:rPr lang="en-US" altLang="ko-KR" sz="4000" dirty="0" smtClean="0">
                <a:latin typeface="나눔바른펜" pitchFamily="50" charset="-127"/>
                <a:ea typeface="나눔바른펜" pitchFamily="50" charset="-127"/>
              </a:rPr>
              <a:t>!</a:t>
            </a:r>
            <a:endParaRPr lang="ko-KR" altLang="en-US" sz="4000" dirty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statkclee</dc:creator>
  <cp:lastModifiedBy>statkclee</cp:lastModifiedBy>
  <cp:revision>1</cp:revision>
  <dcterms:created xsi:type="dcterms:W3CDTF">2020-12-31T11:00:22Z</dcterms:created>
  <dcterms:modified xsi:type="dcterms:W3CDTF">2020-12-31T11:04:35Z</dcterms:modified>
</cp:coreProperties>
</file>