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9" r:id="rId5"/>
    <p:sldId id="300" r:id="rId6"/>
    <p:sldId id="271" r:id="rId7"/>
    <p:sldId id="268" r:id="rId8"/>
    <p:sldId id="272" r:id="rId9"/>
    <p:sldId id="274" r:id="rId10"/>
    <p:sldId id="275" r:id="rId11"/>
    <p:sldId id="270" r:id="rId12"/>
    <p:sldId id="269" r:id="rId13"/>
    <p:sldId id="303" r:id="rId14"/>
  </p:sldIdLst>
  <p:sldSz cx="14287500" cy="10287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D4B5E-A144-418C-946E-B54447D9BDA3}" v="123" dt="2020-11-09T03:51:31.766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3" autoAdjust="0"/>
    <p:restoredTop sz="80826" autoAdjust="0"/>
  </p:normalViewPr>
  <p:slideViewPr>
    <p:cSldViewPr snapToGrid="0">
      <p:cViewPr varScale="1">
        <p:scale>
          <a:sx n="59" d="100"/>
          <a:sy n="59" d="100"/>
        </p:scale>
        <p:origin x="2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6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Kwang-Chun (KR/Lighthouse)" userId="0a79cbbf-0016-409e-a96d-21b79cb365ec" providerId="ADAL" clId="{ED04793C-A2EF-4211-9D9C-F10FEBB5F97F}"/>
    <pc:docChg chg="custSel addSld delSld modSld">
      <pc:chgData name="Lee, Kwang-Chun (KR/Lighthouse)" userId="0a79cbbf-0016-409e-a96d-21b79cb365ec" providerId="ADAL" clId="{ED04793C-A2EF-4211-9D9C-F10FEBB5F97F}" dt="2020-11-09T03:48:45.981" v="612" actId="20577"/>
      <pc:docMkLst>
        <pc:docMk/>
      </pc:docMkLst>
      <pc:sldChg chg="del">
        <pc:chgData name="Lee, Kwang-Chun (KR/Lighthouse)" userId="0a79cbbf-0016-409e-a96d-21b79cb365ec" providerId="ADAL" clId="{ED04793C-A2EF-4211-9D9C-F10FEBB5F97F}" dt="2020-11-09T03:37:33.602" v="1" actId="2696"/>
        <pc:sldMkLst>
          <pc:docMk/>
          <pc:sldMk cId="3301658280" sldId="258"/>
        </pc:sldMkLst>
      </pc:sldChg>
      <pc:sldChg chg="modSp modNotesTx">
        <pc:chgData name="Lee, Kwang-Chun (KR/Lighthouse)" userId="0a79cbbf-0016-409e-a96d-21b79cb365ec" providerId="ADAL" clId="{ED04793C-A2EF-4211-9D9C-F10FEBB5F97F}" dt="2020-11-09T03:47:43.276" v="471" actId="20577"/>
        <pc:sldMkLst>
          <pc:docMk/>
          <pc:sldMk cId="845225301" sldId="259"/>
        </pc:sldMkLst>
        <pc:spChg chg="mod">
          <ac:chgData name="Lee, Kwang-Chun (KR/Lighthouse)" userId="0a79cbbf-0016-409e-a96d-21b79cb365ec" providerId="ADAL" clId="{ED04793C-A2EF-4211-9D9C-F10FEBB5F97F}" dt="2020-11-09T03:38:28.230" v="48" actId="6549"/>
          <ac:spMkLst>
            <pc:docMk/>
            <pc:sldMk cId="845225301" sldId="259"/>
            <ac:spMk id="2" creationId="{B62E9105-17AA-4EB3-BAED-A4AA274B641D}"/>
          </ac:spMkLst>
        </pc:spChg>
        <pc:spChg chg="mod">
          <ac:chgData name="Lee, Kwang-Chun (KR/Lighthouse)" userId="0a79cbbf-0016-409e-a96d-21b79cb365ec" providerId="ADAL" clId="{ED04793C-A2EF-4211-9D9C-F10FEBB5F97F}" dt="2020-11-09T03:38:44.763" v="66" actId="2710"/>
          <ac:spMkLst>
            <pc:docMk/>
            <pc:sldMk cId="845225301" sldId="259"/>
            <ac:spMk id="8" creationId="{77A3139A-6E53-466A-8516-6813F467CE40}"/>
          </ac:spMkLst>
        </pc:spChg>
      </pc:sldChg>
      <pc:sldChg chg="del">
        <pc:chgData name="Lee, Kwang-Chun (KR/Lighthouse)" userId="0a79cbbf-0016-409e-a96d-21b79cb365ec" providerId="ADAL" clId="{ED04793C-A2EF-4211-9D9C-F10FEBB5F97F}" dt="2020-11-09T03:37:33.538" v="0" actId="2696"/>
        <pc:sldMkLst>
          <pc:docMk/>
          <pc:sldMk cId="580623723" sldId="260"/>
        </pc:sldMkLst>
      </pc:sldChg>
      <pc:sldChg chg="del">
        <pc:chgData name="Lee, Kwang-Chun (KR/Lighthouse)" userId="0a79cbbf-0016-409e-a96d-21b79cb365ec" providerId="ADAL" clId="{ED04793C-A2EF-4211-9D9C-F10FEBB5F97F}" dt="2020-11-09T03:37:33.728" v="3" actId="2696"/>
        <pc:sldMkLst>
          <pc:docMk/>
          <pc:sldMk cId="3462376345" sldId="261"/>
        </pc:sldMkLst>
      </pc:sldChg>
      <pc:sldChg chg="del">
        <pc:chgData name="Lee, Kwang-Chun (KR/Lighthouse)" userId="0a79cbbf-0016-409e-a96d-21b79cb365ec" providerId="ADAL" clId="{ED04793C-A2EF-4211-9D9C-F10FEBB5F97F}" dt="2020-11-09T03:37:43.066" v="5" actId="2696"/>
        <pc:sldMkLst>
          <pc:docMk/>
          <pc:sldMk cId="2336818162" sldId="262"/>
        </pc:sldMkLst>
      </pc:sldChg>
      <pc:sldChg chg="del">
        <pc:chgData name="Lee, Kwang-Chun (KR/Lighthouse)" userId="0a79cbbf-0016-409e-a96d-21b79cb365ec" providerId="ADAL" clId="{ED04793C-A2EF-4211-9D9C-F10FEBB5F97F}" dt="2020-11-09T03:37:33.673" v="2" actId="2696"/>
        <pc:sldMkLst>
          <pc:docMk/>
          <pc:sldMk cId="2918044797" sldId="264"/>
        </pc:sldMkLst>
      </pc:sldChg>
      <pc:sldChg chg="addSp delSp modSp add del">
        <pc:chgData name="Lee, Kwang-Chun (KR/Lighthouse)" userId="0a79cbbf-0016-409e-a96d-21b79cb365ec" providerId="ADAL" clId="{ED04793C-A2EF-4211-9D9C-F10FEBB5F97F}" dt="2020-11-09T03:45:44.588" v="178" actId="1076"/>
        <pc:sldMkLst>
          <pc:docMk/>
          <pc:sldMk cId="1836571099" sldId="269"/>
        </pc:sldMkLst>
        <pc:spChg chg="del">
          <ac:chgData name="Lee, Kwang-Chun (KR/Lighthouse)" userId="0a79cbbf-0016-409e-a96d-21b79cb365ec" providerId="ADAL" clId="{ED04793C-A2EF-4211-9D9C-F10FEBB5F97F}" dt="2020-11-09T03:40:57.950" v="83" actId="478"/>
          <ac:spMkLst>
            <pc:docMk/>
            <pc:sldMk cId="1836571099" sldId="269"/>
            <ac:spMk id="13" creationId="{96EE6DE6-617F-4950-ABB5-784D9B8E2951}"/>
          </ac:spMkLst>
        </pc:spChg>
        <pc:spChg chg="mod ord">
          <ac:chgData name="Lee, Kwang-Chun (KR/Lighthouse)" userId="0a79cbbf-0016-409e-a96d-21b79cb365ec" providerId="ADAL" clId="{ED04793C-A2EF-4211-9D9C-F10FEBB5F97F}" dt="2020-11-09T03:43:45.255" v="118" actId="1035"/>
          <ac:spMkLst>
            <pc:docMk/>
            <pc:sldMk cId="1836571099" sldId="269"/>
            <ac:spMk id="16" creationId="{485524A4-AED8-4FB9-B5D6-A90C9D4CD5FB}"/>
          </ac:spMkLst>
        </pc:spChg>
        <pc:spChg chg="mod">
          <ac:chgData name="Lee, Kwang-Chun (KR/Lighthouse)" userId="0a79cbbf-0016-409e-a96d-21b79cb365ec" providerId="ADAL" clId="{ED04793C-A2EF-4211-9D9C-F10FEBB5F97F}" dt="2020-11-09T03:44:06.384" v="146"/>
          <ac:spMkLst>
            <pc:docMk/>
            <pc:sldMk cId="1836571099" sldId="269"/>
            <ac:spMk id="21" creationId="{47C083EE-8619-4556-86EE-DF0C235A5A4C}"/>
          </ac:spMkLst>
        </pc:spChg>
        <pc:spChg chg="mod">
          <ac:chgData name="Lee, Kwang-Chun (KR/Lighthouse)" userId="0a79cbbf-0016-409e-a96d-21b79cb365ec" providerId="ADAL" clId="{ED04793C-A2EF-4211-9D9C-F10FEBB5F97F}" dt="2020-11-09T03:45:01.951" v="166"/>
          <ac:spMkLst>
            <pc:docMk/>
            <pc:sldMk cId="1836571099" sldId="269"/>
            <ac:spMk id="23" creationId="{3CBE80FF-9BA5-4935-9ECD-CD2DE7826E0A}"/>
          </ac:spMkLst>
        </pc:spChg>
        <pc:spChg chg="add mod">
          <ac:chgData name="Lee, Kwang-Chun (KR/Lighthouse)" userId="0a79cbbf-0016-409e-a96d-21b79cb365ec" providerId="ADAL" clId="{ED04793C-A2EF-4211-9D9C-F10FEBB5F97F}" dt="2020-11-09T03:45:22.727" v="173" actId="14100"/>
          <ac:spMkLst>
            <pc:docMk/>
            <pc:sldMk cId="1836571099" sldId="269"/>
            <ac:spMk id="31" creationId="{3283F458-C09C-4B41-A0AA-FD63E003035E}"/>
          </ac:spMkLst>
        </pc:spChg>
        <pc:picChg chg="add mod">
          <ac:chgData name="Lee, Kwang-Chun (KR/Lighthouse)" userId="0a79cbbf-0016-409e-a96d-21b79cb365ec" providerId="ADAL" clId="{ED04793C-A2EF-4211-9D9C-F10FEBB5F97F}" dt="2020-11-09T03:44:36.289" v="150" actId="14100"/>
          <ac:picMkLst>
            <pc:docMk/>
            <pc:sldMk cId="1836571099" sldId="269"/>
            <ac:picMk id="3" creationId="{4826AEC4-757C-49DD-ACFA-22D1EED400DE}"/>
          </ac:picMkLst>
        </pc:picChg>
        <pc:picChg chg="add mod">
          <ac:chgData name="Lee, Kwang-Chun (KR/Lighthouse)" userId="0a79cbbf-0016-409e-a96d-21b79cb365ec" providerId="ADAL" clId="{ED04793C-A2EF-4211-9D9C-F10FEBB5F97F}" dt="2020-11-09T03:45:44.588" v="178" actId="1076"/>
          <ac:picMkLst>
            <pc:docMk/>
            <pc:sldMk cId="1836571099" sldId="269"/>
            <ac:picMk id="4" creationId="{E73AB133-86EA-43A8-A99E-54DB76D2DE5C}"/>
          </ac:picMkLst>
        </pc:picChg>
        <pc:picChg chg="del">
          <ac:chgData name="Lee, Kwang-Chun (KR/Lighthouse)" userId="0a79cbbf-0016-409e-a96d-21b79cb365ec" providerId="ADAL" clId="{ED04793C-A2EF-4211-9D9C-F10FEBB5F97F}" dt="2020-11-09T03:40:57.950" v="83" actId="478"/>
          <ac:picMkLst>
            <pc:docMk/>
            <pc:sldMk cId="1836571099" sldId="269"/>
            <ac:picMk id="9" creationId="{93BDCC00-D0D5-4728-A4B8-D24554F34B60}"/>
          </ac:picMkLst>
        </pc:picChg>
        <pc:picChg chg="del">
          <ac:chgData name="Lee, Kwang-Chun (KR/Lighthouse)" userId="0a79cbbf-0016-409e-a96d-21b79cb365ec" providerId="ADAL" clId="{ED04793C-A2EF-4211-9D9C-F10FEBB5F97F}" dt="2020-11-09T03:40:57.950" v="83" actId="478"/>
          <ac:picMkLst>
            <pc:docMk/>
            <pc:sldMk cId="1836571099" sldId="269"/>
            <ac:picMk id="11" creationId="{D3E49B95-7D5E-445F-B7A2-45DC82F706E0}"/>
          </ac:picMkLst>
        </pc:picChg>
        <pc:picChg chg="del">
          <ac:chgData name="Lee, Kwang-Chun (KR/Lighthouse)" userId="0a79cbbf-0016-409e-a96d-21b79cb365ec" providerId="ADAL" clId="{ED04793C-A2EF-4211-9D9C-F10FEBB5F97F}" dt="2020-11-09T03:41:04.138" v="84" actId="478"/>
          <ac:picMkLst>
            <pc:docMk/>
            <pc:sldMk cId="1836571099" sldId="269"/>
            <ac:picMk id="14" creationId="{398E6DD1-28B4-41C1-BE50-B9FE8D106263}"/>
          </ac:picMkLst>
        </pc:picChg>
        <pc:picChg chg="del">
          <ac:chgData name="Lee, Kwang-Chun (KR/Lighthouse)" userId="0a79cbbf-0016-409e-a96d-21b79cb365ec" providerId="ADAL" clId="{ED04793C-A2EF-4211-9D9C-F10FEBB5F97F}" dt="2020-11-09T03:44:07.495" v="147" actId="478"/>
          <ac:picMkLst>
            <pc:docMk/>
            <pc:sldMk cId="1836571099" sldId="269"/>
            <ac:picMk id="15" creationId="{DAC57506-67CB-434F-9489-E2182E271BFD}"/>
          </ac:picMkLst>
        </pc:picChg>
        <pc:picChg chg="del">
          <ac:chgData name="Lee, Kwang-Chun (KR/Lighthouse)" userId="0a79cbbf-0016-409e-a96d-21b79cb365ec" providerId="ADAL" clId="{ED04793C-A2EF-4211-9D9C-F10FEBB5F97F}" dt="2020-11-09T03:40:51.865" v="81" actId="478"/>
          <ac:picMkLst>
            <pc:docMk/>
            <pc:sldMk cId="1836571099" sldId="269"/>
            <ac:picMk id="17" creationId="{DA638346-5A87-4CBC-B4A0-128BDDC5F2A8}"/>
          </ac:picMkLst>
        </pc:picChg>
        <pc:picChg chg="del">
          <ac:chgData name="Lee, Kwang-Chun (KR/Lighthouse)" userId="0a79cbbf-0016-409e-a96d-21b79cb365ec" providerId="ADAL" clId="{ED04793C-A2EF-4211-9D9C-F10FEBB5F97F}" dt="2020-11-09T03:40:52.939" v="82" actId="478"/>
          <ac:picMkLst>
            <pc:docMk/>
            <pc:sldMk cId="1836571099" sldId="269"/>
            <ac:picMk id="18" creationId="{6F405691-C3F5-4B8E-BEAF-B436CE9E15D2}"/>
          </ac:picMkLst>
        </pc:picChg>
        <pc:picChg chg="add mod">
          <ac:chgData name="Lee, Kwang-Chun (KR/Lighthouse)" userId="0a79cbbf-0016-409e-a96d-21b79cb365ec" providerId="ADAL" clId="{ED04793C-A2EF-4211-9D9C-F10FEBB5F97F}" dt="2020-11-09T03:41:49.124" v="98" actId="571"/>
          <ac:picMkLst>
            <pc:docMk/>
            <pc:sldMk cId="1836571099" sldId="269"/>
            <ac:picMk id="27" creationId="{AE7898C9-6766-40DA-985F-B33C9C00FC60}"/>
          </ac:picMkLst>
        </pc:picChg>
        <pc:picChg chg="add mod">
          <ac:chgData name="Lee, Kwang-Chun (KR/Lighthouse)" userId="0a79cbbf-0016-409e-a96d-21b79cb365ec" providerId="ADAL" clId="{ED04793C-A2EF-4211-9D9C-F10FEBB5F97F}" dt="2020-11-09T03:43:23.622" v="108" actId="171"/>
          <ac:picMkLst>
            <pc:docMk/>
            <pc:sldMk cId="1836571099" sldId="269"/>
            <ac:picMk id="28" creationId="{AA4001A9-7BC7-44BE-ACF5-79F99AACC727}"/>
          </ac:picMkLst>
        </pc:picChg>
        <pc:picChg chg="add mod">
          <ac:chgData name="Lee, Kwang-Chun (KR/Lighthouse)" userId="0a79cbbf-0016-409e-a96d-21b79cb365ec" providerId="ADAL" clId="{ED04793C-A2EF-4211-9D9C-F10FEBB5F97F}" dt="2020-11-09T03:44:54.369" v="151" actId="571"/>
          <ac:picMkLst>
            <pc:docMk/>
            <pc:sldMk cId="1836571099" sldId="269"/>
            <ac:picMk id="29" creationId="{E60C4193-7359-4C22-98FD-7EB8CC0B7C96}"/>
          </ac:picMkLst>
        </pc:picChg>
        <pc:picChg chg="add mod">
          <ac:chgData name="Lee, Kwang-Chun (KR/Lighthouse)" userId="0a79cbbf-0016-409e-a96d-21b79cb365ec" providerId="ADAL" clId="{ED04793C-A2EF-4211-9D9C-F10FEBB5F97F}" dt="2020-11-09T03:45:05.984" v="168" actId="571"/>
          <ac:picMkLst>
            <pc:docMk/>
            <pc:sldMk cId="1836571099" sldId="269"/>
            <ac:picMk id="30" creationId="{83693552-ABC0-4210-9B78-32434440531F}"/>
          </ac:picMkLst>
        </pc:picChg>
        <pc:picChg chg="add mod">
          <ac:chgData name="Lee, Kwang-Chun (KR/Lighthouse)" userId="0a79cbbf-0016-409e-a96d-21b79cb365ec" providerId="ADAL" clId="{ED04793C-A2EF-4211-9D9C-F10FEBB5F97F}" dt="2020-11-09T03:41:45.525" v="97" actId="1038"/>
          <ac:picMkLst>
            <pc:docMk/>
            <pc:sldMk cId="1836571099" sldId="269"/>
            <ac:picMk id="1026" creationId="{56428151-159B-4978-A411-D8BA5A62CE42}"/>
          </ac:picMkLst>
        </pc:picChg>
      </pc:sldChg>
      <pc:sldChg chg="add del">
        <pc:chgData name="Lee, Kwang-Chun (KR/Lighthouse)" userId="0a79cbbf-0016-409e-a96d-21b79cb365ec" providerId="ADAL" clId="{ED04793C-A2EF-4211-9D9C-F10FEBB5F97F}" dt="2020-11-09T03:40:11.091" v="80"/>
        <pc:sldMkLst>
          <pc:docMk/>
          <pc:sldMk cId="4077139496" sldId="270"/>
        </pc:sldMkLst>
      </pc:sldChg>
      <pc:sldChg chg="del">
        <pc:chgData name="Lee, Kwang-Chun (KR/Lighthouse)" userId="0a79cbbf-0016-409e-a96d-21b79cb365ec" providerId="ADAL" clId="{ED04793C-A2EF-4211-9D9C-F10FEBB5F97F}" dt="2020-11-09T03:38:04.787" v="9" actId="2696"/>
        <pc:sldMkLst>
          <pc:docMk/>
          <pc:sldMk cId="886834961" sldId="276"/>
        </pc:sldMkLst>
      </pc:sldChg>
      <pc:sldChg chg="del">
        <pc:chgData name="Lee, Kwang-Chun (KR/Lighthouse)" userId="0a79cbbf-0016-409e-a96d-21b79cb365ec" providerId="ADAL" clId="{ED04793C-A2EF-4211-9D9C-F10FEBB5F97F}" dt="2020-11-09T03:38:04.811" v="10" actId="2696"/>
        <pc:sldMkLst>
          <pc:docMk/>
          <pc:sldMk cId="1190678899" sldId="278"/>
        </pc:sldMkLst>
      </pc:sldChg>
      <pc:sldChg chg="del">
        <pc:chgData name="Lee, Kwang-Chun (KR/Lighthouse)" userId="0a79cbbf-0016-409e-a96d-21b79cb365ec" providerId="ADAL" clId="{ED04793C-A2EF-4211-9D9C-F10FEBB5F97F}" dt="2020-11-09T03:38:04.852" v="11" actId="2696"/>
        <pc:sldMkLst>
          <pc:docMk/>
          <pc:sldMk cId="4082388310" sldId="279"/>
        </pc:sldMkLst>
      </pc:sldChg>
      <pc:sldChg chg="del">
        <pc:chgData name="Lee, Kwang-Chun (KR/Lighthouse)" userId="0a79cbbf-0016-409e-a96d-21b79cb365ec" providerId="ADAL" clId="{ED04793C-A2EF-4211-9D9C-F10FEBB5F97F}" dt="2020-11-09T03:38:04.943" v="13" actId="2696"/>
        <pc:sldMkLst>
          <pc:docMk/>
          <pc:sldMk cId="3779779574" sldId="280"/>
        </pc:sldMkLst>
      </pc:sldChg>
      <pc:sldChg chg="del">
        <pc:chgData name="Lee, Kwang-Chun (KR/Lighthouse)" userId="0a79cbbf-0016-409e-a96d-21b79cb365ec" providerId="ADAL" clId="{ED04793C-A2EF-4211-9D9C-F10FEBB5F97F}" dt="2020-11-09T03:38:04.980" v="14" actId="2696"/>
        <pc:sldMkLst>
          <pc:docMk/>
          <pc:sldMk cId="2022639726" sldId="282"/>
        </pc:sldMkLst>
      </pc:sldChg>
      <pc:sldChg chg="del">
        <pc:chgData name="Lee, Kwang-Chun (KR/Lighthouse)" userId="0a79cbbf-0016-409e-a96d-21b79cb365ec" providerId="ADAL" clId="{ED04793C-A2EF-4211-9D9C-F10FEBB5F97F}" dt="2020-11-09T03:38:05.267" v="19" actId="2696"/>
        <pc:sldMkLst>
          <pc:docMk/>
          <pc:sldMk cId="2258199303" sldId="283"/>
        </pc:sldMkLst>
      </pc:sldChg>
      <pc:sldChg chg="del">
        <pc:chgData name="Lee, Kwang-Chun (KR/Lighthouse)" userId="0a79cbbf-0016-409e-a96d-21b79cb365ec" providerId="ADAL" clId="{ED04793C-A2EF-4211-9D9C-F10FEBB5F97F}" dt="2020-11-09T03:38:04.927" v="12" actId="2696"/>
        <pc:sldMkLst>
          <pc:docMk/>
          <pc:sldMk cId="2346676007" sldId="291"/>
        </pc:sldMkLst>
      </pc:sldChg>
      <pc:sldChg chg="del">
        <pc:chgData name="Lee, Kwang-Chun (KR/Lighthouse)" userId="0a79cbbf-0016-409e-a96d-21b79cb365ec" providerId="ADAL" clId="{ED04793C-A2EF-4211-9D9C-F10FEBB5F97F}" dt="2020-11-09T03:38:05.097" v="16" actId="2696"/>
        <pc:sldMkLst>
          <pc:docMk/>
          <pc:sldMk cId="256144372" sldId="293"/>
        </pc:sldMkLst>
      </pc:sldChg>
      <pc:sldChg chg="del">
        <pc:chgData name="Lee, Kwang-Chun (KR/Lighthouse)" userId="0a79cbbf-0016-409e-a96d-21b79cb365ec" providerId="ADAL" clId="{ED04793C-A2EF-4211-9D9C-F10FEBB5F97F}" dt="2020-11-09T03:38:05.212" v="18" actId="2696"/>
        <pc:sldMkLst>
          <pc:docMk/>
          <pc:sldMk cId="154789456" sldId="294"/>
        </pc:sldMkLst>
      </pc:sldChg>
      <pc:sldChg chg="del">
        <pc:chgData name="Lee, Kwang-Chun (KR/Lighthouse)" userId="0a79cbbf-0016-409e-a96d-21b79cb365ec" providerId="ADAL" clId="{ED04793C-A2EF-4211-9D9C-F10FEBB5F97F}" dt="2020-11-09T03:38:05.148" v="17" actId="2696"/>
        <pc:sldMkLst>
          <pc:docMk/>
          <pc:sldMk cId="2295963083" sldId="295"/>
        </pc:sldMkLst>
      </pc:sldChg>
      <pc:sldChg chg="del">
        <pc:chgData name="Lee, Kwang-Chun (KR/Lighthouse)" userId="0a79cbbf-0016-409e-a96d-21b79cb365ec" providerId="ADAL" clId="{ED04793C-A2EF-4211-9D9C-F10FEBB5F97F}" dt="2020-11-09T03:38:05.301" v="20" actId="2696"/>
        <pc:sldMkLst>
          <pc:docMk/>
          <pc:sldMk cId="1203313990" sldId="296"/>
        </pc:sldMkLst>
      </pc:sldChg>
      <pc:sldChg chg="del">
        <pc:chgData name="Lee, Kwang-Chun (KR/Lighthouse)" userId="0a79cbbf-0016-409e-a96d-21b79cb365ec" providerId="ADAL" clId="{ED04793C-A2EF-4211-9D9C-F10FEBB5F97F}" dt="2020-11-09T03:37:37.546" v="4" actId="2696"/>
        <pc:sldMkLst>
          <pc:docMk/>
          <pc:sldMk cId="2100528866" sldId="297"/>
        </pc:sldMkLst>
      </pc:sldChg>
      <pc:sldChg chg="delSp modSp">
        <pc:chgData name="Lee, Kwang-Chun (KR/Lighthouse)" userId="0a79cbbf-0016-409e-a96d-21b79cb365ec" providerId="ADAL" clId="{ED04793C-A2EF-4211-9D9C-F10FEBB5F97F}" dt="2020-11-09T03:39:30.601" v="79" actId="2710"/>
        <pc:sldMkLst>
          <pc:docMk/>
          <pc:sldMk cId="1012238326" sldId="300"/>
        </pc:sldMkLst>
        <pc:spChg chg="mod">
          <ac:chgData name="Lee, Kwang-Chun (KR/Lighthouse)" userId="0a79cbbf-0016-409e-a96d-21b79cb365ec" providerId="ADAL" clId="{ED04793C-A2EF-4211-9D9C-F10FEBB5F97F}" dt="2020-11-09T03:39:30.601" v="79" actId="2710"/>
          <ac:spMkLst>
            <pc:docMk/>
            <pc:sldMk cId="1012238326" sldId="300"/>
            <ac:spMk id="6" creationId="{1583877C-80D2-4955-9D41-F69E7399A32B}"/>
          </ac:spMkLst>
        </pc:spChg>
        <pc:spChg chg="del">
          <ac:chgData name="Lee, Kwang-Chun (KR/Lighthouse)" userId="0a79cbbf-0016-409e-a96d-21b79cb365ec" providerId="ADAL" clId="{ED04793C-A2EF-4211-9D9C-F10FEBB5F97F}" dt="2020-11-09T03:39:25.492" v="78" actId="478"/>
          <ac:spMkLst>
            <pc:docMk/>
            <pc:sldMk cId="1012238326" sldId="300"/>
            <ac:spMk id="7" creationId="{5EAB617F-9545-4636-82C5-595F4A5F4325}"/>
          </ac:spMkLst>
        </pc:spChg>
      </pc:sldChg>
      <pc:sldChg chg="del">
        <pc:chgData name="Lee, Kwang-Chun (KR/Lighthouse)" userId="0a79cbbf-0016-409e-a96d-21b79cb365ec" providerId="ADAL" clId="{ED04793C-A2EF-4211-9D9C-F10FEBB5F97F}" dt="2020-11-09T03:38:04.643" v="6" actId="2696"/>
        <pc:sldMkLst>
          <pc:docMk/>
          <pc:sldMk cId="1770200455" sldId="301"/>
        </pc:sldMkLst>
      </pc:sldChg>
      <pc:sldChg chg="del">
        <pc:chgData name="Lee, Kwang-Chun (KR/Lighthouse)" userId="0a79cbbf-0016-409e-a96d-21b79cb365ec" providerId="ADAL" clId="{ED04793C-A2EF-4211-9D9C-F10FEBB5F97F}" dt="2020-11-09T03:38:05.040" v="15" actId="2696"/>
        <pc:sldMkLst>
          <pc:docMk/>
          <pc:sldMk cId="2629552520" sldId="302"/>
        </pc:sldMkLst>
      </pc:sldChg>
      <pc:sldChg chg="modNotesTx">
        <pc:chgData name="Lee, Kwang-Chun (KR/Lighthouse)" userId="0a79cbbf-0016-409e-a96d-21b79cb365ec" providerId="ADAL" clId="{ED04793C-A2EF-4211-9D9C-F10FEBB5F97F}" dt="2020-11-09T03:48:45.981" v="612" actId="20577"/>
        <pc:sldMkLst>
          <pc:docMk/>
          <pc:sldMk cId="3092232383" sldId="303"/>
        </pc:sldMkLst>
      </pc:sldChg>
    </pc:docChg>
  </pc:docChgLst>
  <pc:docChgLst>
    <pc:chgData name="Lee, Kwang-Chun (KR/Lighthouse)" userId="0a79cbbf-0016-409e-a96d-21b79cb365ec" providerId="ADAL" clId="{EF4D4B5E-A144-418C-946E-B54447D9BDA3}"/>
    <pc:docChg chg="modSld">
      <pc:chgData name="Lee, Kwang-Chun (KR/Lighthouse)" userId="0a79cbbf-0016-409e-a96d-21b79cb365ec" providerId="ADAL" clId="{EF4D4B5E-A144-418C-946E-B54447D9BDA3}" dt="2020-11-09T03:51:31.770" v="612" actId="20577"/>
      <pc:docMkLst>
        <pc:docMk/>
      </pc:docMkLst>
      <pc:sldChg chg="modNotesTx">
        <pc:chgData name="Lee, Kwang-Chun (KR/Lighthouse)" userId="0a79cbbf-0016-409e-a96d-21b79cb365ec" providerId="ADAL" clId="{EF4D4B5E-A144-418C-946E-B54447D9BDA3}" dt="2020-11-09T03:51:31.770" v="612" actId="20577"/>
        <pc:sldMkLst>
          <pc:docMk/>
          <pc:sldMk cId="183657109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4F84-B33F-4C30-87B3-8ECCEB158B8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243013"/>
            <a:ext cx="46561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95BBD-0893-4AC7-945E-7AB123C2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1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 </a:t>
            </a:r>
            <a:r>
              <a:rPr kumimoji="1" lang="ko-KR" altLang="en-US" dirty="0"/>
              <a:t>데이터 과학자 </a:t>
            </a:r>
            <a:r>
              <a:rPr kumimoji="1" lang="ko-KR" altLang="en-US" dirty="0" err="1"/>
              <a:t>이광춘입니다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제가 발표드릴 발표주제는 “</a:t>
            </a:r>
            <a:r>
              <a:rPr kumimoji="1" lang="en-US" altLang="ko-KR" dirty="0"/>
              <a:t>Document as a Data”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문서를 데이터로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이해하는 방식은 다소 생소할 수 있으나 데이터 과학의 기본이며 </a:t>
            </a:r>
            <a:r>
              <a:rPr kumimoji="1" lang="en-US" altLang="ko-KR" dirty="0"/>
              <a:t>OCR </a:t>
            </a:r>
            <a:r>
              <a:rPr kumimoji="1" lang="ko-KR" altLang="en-US" dirty="0"/>
              <a:t>기술을 활용하여 </a:t>
            </a:r>
            <a:endParaRPr kumimoji="1" lang="en-US" altLang="ko-KR" dirty="0"/>
          </a:p>
          <a:p>
            <a:r>
              <a:rPr kumimoji="1" lang="ko-KR" altLang="en-US" dirty="0" err="1"/>
              <a:t>데이터화하는</a:t>
            </a:r>
            <a:r>
              <a:rPr kumimoji="1" lang="ko-KR" altLang="en-US" dirty="0"/>
              <a:t> 개념을 아주 높은 수준에서 일별하고자 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3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이상으로 문서를 데이터로 이해하는 새로운 관점을 제시하였고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특히 </a:t>
            </a:r>
            <a:r>
              <a:rPr kumimoji="1" lang="en-US" altLang="ko-KR" dirty="0"/>
              <a:t>OCR</a:t>
            </a:r>
            <a:r>
              <a:rPr kumimoji="1" lang="ko-KR" altLang="en-US" dirty="0"/>
              <a:t>에 관심을 갖게 되었는지 말씀을 드렸습니다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오늘 </a:t>
            </a:r>
            <a:r>
              <a:rPr kumimoji="1" lang="ko-KR" altLang="en-US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발표드린</a:t>
            </a:r>
            <a:r>
              <a:rPr kumimoji="1" lang="ko-KR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문서를 데이터로 이해하고 </a:t>
            </a:r>
            <a:r>
              <a:rPr kumimoji="1" lang="en-US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OCR </a:t>
            </a:r>
            <a:r>
              <a:rPr kumimoji="1" lang="ko-KR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대한 이해가 업무에 큰 도움이 되셨으면 좋겠습니다</a:t>
            </a:r>
            <a:r>
              <a:rPr kumimoji="1" lang="en-US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1" lang="ko-KR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kumimoji="1" lang="en-US" altLang="ko-KR" sz="1200" b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kumimoji="1" lang="ko-KR" alt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r>
              <a:rPr kumimoji="1" lang="en-US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1"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7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인공지능기술을 적용하여 </a:t>
            </a:r>
            <a:r>
              <a:rPr kumimoji="1" lang="en-US" altLang="ko-KR" dirty="0"/>
              <a:t>OCR </a:t>
            </a:r>
            <a:r>
              <a:rPr kumimoji="1" lang="ko-KR" altLang="en-US" dirty="0"/>
              <a:t>작업을 처리하고자 할 때 가장 먼저 </a:t>
            </a:r>
            <a:r>
              <a:rPr kumimoji="1" lang="ko-KR" altLang="en-US" dirty="0" err="1"/>
              <a:t>해야되는</a:t>
            </a:r>
            <a:r>
              <a:rPr kumimoji="1" lang="ko-KR" altLang="en-US" dirty="0"/>
              <a:t> 작업 중 하나가 자료구조를 파악하고 이를 기계가 처리할 수 있는 </a:t>
            </a:r>
            <a:endParaRPr kumimoji="1" lang="en-US" altLang="ko-KR" dirty="0"/>
          </a:p>
          <a:p>
            <a:r>
              <a:rPr kumimoji="1" lang="ko-KR" altLang="en-US" dirty="0"/>
              <a:t>자료구조로 정의하는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문서를 데이터로 이해하고자 했던 그동안의 노력을 먼저 살펴보고 </a:t>
            </a:r>
            <a:r>
              <a:rPr kumimoji="1" lang="en-US" altLang="ko-KR" dirty="0"/>
              <a:t>OCR</a:t>
            </a:r>
            <a:r>
              <a:rPr kumimoji="1" lang="ko-KR" altLang="en-US" dirty="0"/>
              <a:t>로 넘어가겠습니다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0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HP</a:t>
            </a:r>
            <a:r>
              <a:rPr kumimoji="1" lang="ko-KR" altLang="en-US" dirty="0"/>
              <a:t>는 유명한 글로벌 기업으로 전세계를 대상으로 서버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프린터 등을 판매하고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회사는 전세계 대상으로 서버와 프린터 등을 판매하다 보니 사용자를 위한 매뉴얼 도움말을 제작해야만 되었고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영어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중국어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일본어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독일어 등 다양한 언어를 기본적으로 지원하는 과제를 풀어야 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이를 위해서 상기와 같은 문서 템플릿을 만들고 </a:t>
            </a:r>
            <a:r>
              <a:rPr kumimoji="1" lang="en-US" altLang="ko-KR" dirty="0"/>
              <a:t>One Source Multi Use </a:t>
            </a:r>
            <a:r>
              <a:rPr kumimoji="1" lang="ko-KR" altLang="en-US" dirty="0"/>
              <a:t>패러다임에 충실히 다양한 형태의 매뉴얼 제작을 자동화하였다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3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연구논문을 해체하여 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연구논문은 문서 데이터의 전형을 보여주고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연구논문은 </a:t>
            </a:r>
            <a:r>
              <a:rPr kumimoji="1" lang="ko-KR" altLang="en-US" dirty="0" err="1"/>
              <a:t>연구제목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소속기관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초록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그래프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참고문헌 등으로 구성됩니다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0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코딩을 통해 연구논문을 작성하는 시도도 최근에는 일반화되었다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이유는 대다수 연구논문이 데이터 과학에 기반을 두고 작성되는 경우가 빈번해 지면서 </a:t>
            </a:r>
            <a:endParaRPr kumimoji="1" lang="en-US" altLang="ko-KR" dirty="0"/>
          </a:p>
          <a:p>
            <a:r>
              <a:rPr kumimoji="1" lang="ko-KR" altLang="en-US" dirty="0" err="1"/>
              <a:t>재현가능한</a:t>
            </a:r>
            <a:r>
              <a:rPr kumimoji="1" lang="ko-KR" altLang="en-US" dirty="0"/>
              <a:t> 연구</a:t>
            </a:r>
            <a:r>
              <a:rPr kumimoji="1" lang="en-US" altLang="ko-KR" dirty="0"/>
              <a:t>(Reproducible Research)</a:t>
            </a:r>
            <a:r>
              <a:rPr kumimoji="1" lang="ko-KR" altLang="en-US" dirty="0"/>
              <a:t>가 기본이 되고 홀로 연구논문을 작성하는 대신 </a:t>
            </a:r>
            <a:endParaRPr kumimoji="1" lang="en-US" altLang="ko-KR" dirty="0"/>
          </a:p>
          <a:p>
            <a:r>
              <a:rPr kumimoji="1" lang="ko-KR" altLang="en-US" dirty="0"/>
              <a:t>협업을 통한 작성이 일반화 되면서 특정 플랫폼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특정 소프트웨어에 종속되는 것은 큰 장애로 다가서고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텍스트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참고문헌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스타일 등 논문을 구성하는 다양한 요소를 조합하고 재현가능하도록 논문을 저작해야 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더 나아가 이를 협업이 가능하고 누구나 특정 플랫폼이나 소프트웨어 제한없이 만들어야 하는 문제를 풀어야 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3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한걸음 더 들어가 앞서 언급한 문제를 고려하여 연구논문을 제작하기 위한 프로젝트 구조를 예를 들어 설명해 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연구논문을 제작하는데 프로젝트 개념이 가장 상위 개념으로 들어가고 연구논문을 구성하는 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데이터를 탐색적으로 분석하여 </a:t>
            </a:r>
            <a:endParaRPr kumimoji="1" lang="en-US" altLang="ko-KR" dirty="0"/>
          </a:p>
          <a:p>
            <a:r>
              <a:rPr kumimoji="1" lang="ko-KR" altLang="en-US" dirty="0"/>
              <a:t>다양한 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그래프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모형에 대한 내용을 정리하는 부분이 프로젝트 디렉토리에 담겨야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한걸음 더 나아가 제작된 논문을 웹사이트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PDF, </a:t>
            </a:r>
            <a:r>
              <a:rPr kumimoji="1" lang="ko-KR" altLang="en-US" dirty="0"/>
              <a:t>워드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발표 슬라이드 등 다양한 형태로 뽑아내는 자동화 하는 과정도 포함되어야 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기본적으로 버전제어기능도 들어가야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여기에 논문 개발환경에 대한 정보도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en-US" altLang="ko-KR" dirty="0"/>
              <a:t>YAML </a:t>
            </a:r>
            <a:r>
              <a:rPr kumimoji="1" lang="ko-KR" altLang="en-US" dirty="0"/>
              <a:t>파일로 관리되어야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0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재현가능한</a:t>
            </a:r>
            <a:r>
              <a:rPr kumimoji="1" lang="ko-KR" altLang="en-US" dirty="0"/>
              <a:t> 연구논문을 특히 데이터 과학을 차용한 연구논문은 한번에 작성되기 보다 다음과 같은 </a:t>
            </a:r>
            <a:r>
              <a:rPr kumimoji="1" lang="en-US" altLang="ko-KR" dirty="0"/>
              <a:t>compendium(</a:t>
            </a:r>
            <a:r>
              <a:rPr kumimoji="1" lang="ko-KR" altLang="en-US" dirty="0" err="1"/>
              <a:t>개요서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기초로 진화를 거치게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먼저 데이터를 관리하고 데이터를 탐색적으로 분석함으로써 유의미한 결과를 찾아내게 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이를 마크다운 언어로 보고서화하여 공유가능한 기초를 갖추게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다음으로 </a:t>
            </a:r>
            <a:r>
              <a:rPr kumimoji="1" lang="ko-KR" altLang="en-US" dirty="0" err="1"/>
              <a:t>팩키지</a:t>
            </a:r>
            <a:r>
              <a:rPr kumimoji="1" lang="ko-KR" altLang="en-US" dirty="0"/>
              <a:t> 개념을 도입하여 누구나 사용하기 편한 형태로 탈바꿈되고</a:t>
            </a:r>
            <a:endParaRPr kumimoji="1" lang="en-US" altLang="ko-KR" dirty="0"/>
          </a:p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개념도 넣어 특정 플랫폼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소프트웨어에 종속되지 않게 확장해 나갑니다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6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문서에서 문자를 인식하는 과정은 문서 형태에 따라 정형</a:t>
            </a:r>
            <a:r>
              <a:rPr kumimoji="1" lang="en-US" altLang="ko-KR" dirty="0"/>
              <a:t>/</a:t>
            </a:r>
            <a:r>
              <a:rPr kumimoji="1" lang="ko-KR" altLang="en-US" dirty="0"/>
              <a:t>비정형 문서로 나눌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문서내부에</a:t>
            </a:r>
            <a:r>
              <a:rPr kumimoji="1" lang="ko-KR" altLang="en-US" dirty="0"/>
              <a:t> 특정 위치에 존재하는 텍스트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그래프 등을 인식하여 기계가 후속 처리 작업을 수행할 수 있도록 텍스트를 정형데이터 형태로 바꾸게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0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OCR </a:t>
            </a:r>
            <a:r>
              <a:rPr kumimoji="1" lang="ko-KR" altLang="en-US" dirty="0"/>
              <a:t>기본 작업 프로세스는 원본이미지를 </a:t>
            </a:r>
            <a:r>
              <a:rPr kumimoji="1" lang="en-US" altLang="ko-KR" dirty="0"/>
              <a:t>OCR</a:t>
            </a:r>
            <a:r>
              <a:rPr kumimoji="1" lang="ko-KR" altLang="en-US" dirty="0"/>
              <a:t>이 잘 되도록 이미지 처리 기술을 적극 활용하여 전처리작업을 취하고 </a:t>
            </a:r>
            <a:endParaRPr kumimoji="1" lang="en-US" altLang="ko-KR" dirty="0"/>
          </a:p>
          <a:p>
            <a:r>
              <a:rPr kumimoji="1" lang="en-US" altLang="ko-KR" dirty="0"/>
              <a:t>Tesseract </a:t>
            </a:r>
            <a:r>
              <a:rPr kumimoji="1" lang="ko-KR" altLang="en-US" dirty="0"/>
              <a:t>혹은 네이버 등 </a:t>
            </a:r>
            <a:r>
              <a:rPr kumimoji="1" lang="ko-KR" altLang="en-US" dirty="0" err="1"/>
              <a:t>클라우드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OCR </a:t>
            </a:r>
            <a:r>
              <a:rPr kumimoji="1" lang="ko-KR" altLang="en-US" dirty="0"/>
              <a:t>엔진을 사용하여 텍스트를 추출하고 사전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맞춤법 검사 등 후처리 기술을 동원하여 </a:t>
            </a:r>
            <a:endParaRPr kumimoji="1" lang="en-US" altLang="ko-KR" dirty="0"/>
          </a:p>
          <a:p>
            <a:r>
              <a:rPr kumimoji="1" lang="en-US" altLang="ko-KR" dirty="0"/>
              <a:t>OCR</a:t>
            </a:r>
            <a:r>
              <a:rPr kumimoji="1" lang="ko-KR" altLang="en-US" dirty="0"/>
              <a:t> 정확도를 높인 후 텍스트로 떨구는 과정을 거치게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예를 들어 주민등록 초본에서 문서종류와 전화번호를 광학문자인식 기술을 활용하여 추출하는 사례를 살펴보겠습니다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먼저 원본 </a:t>
            </a:r>
            <a:r>
              <a:rPr kumimoji="1" lang="ko-KR" altLang="en-US" dirty="0" err="1"/>
              <a:t>아나로그</a:t>
            </a:r>
            <a:r>
              <a:rPr kumimoji="1" lang="ko-KR" altLang="en-US" dirty="0"/>
              <a:t> 문서를 </a:t>
            </a:r>
            <a:r>
              <a:rPr kumimoji="1" lang="ko-KR" altLang="en-US" dirty="0" err="1"/>
              <a:t>디지털화시키고</a:t>
            </a:r>
            <a:r>
              <a:rPr kumimoji="1" lang="ko-KR" altLang="en-US" dirty="0"/>
              <a:t> 이미지 처리 기술을 활용하여 최대한 문자가 잘 뽑힐 수 있도록 </a:t>
            </a:r>
            <a:r>
              <a:rPr kumimoji="1" lang="ko-KR" altLang="en-US" dirty="0" err="1"/>
              <a:t>전처리합니다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나서 고정형 문서의 경우 특정 위치에서 문자 영역을 특정한 후 글자 외관선을 통한 이미지 추출작업을 </a:t>
            </a:r>
            <a:r>
              <a:rPr kumimoji="1" lang="ko-KR" altLang="en-US" dirty="0" err="1"/>
              <a:t>수행후</a:t>
            </a:r>
            <a:r>
              <a:rPr kumimoji="1" lang="ko-KR" altLang="en-US" dirty="0"/>
              <a:t> 텍스트를 뽑아냅니다</a:t>
            </a:r>
            <a:r>
              <a:rPr kumimoji="1" lang="en-US" altLang="ko-KR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63" y="1683545"/>
            <a:ext cx="12144375" cy="3581400"/>
          </a:xfrm>
          <a:prstGeom prst="rect">
            <a:avLst/>
          </a:prstGeo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5403057"/>
            <a:ext cx="10715625" cy="24836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1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66" y="547690"/>
            <a:ext cx="12322969" cy="198834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266" y="2738438"/>
            <a:ext cx="12322969" cy="6527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4493" y="547688"/>
            <a:ext cx="3080742" cy="871775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266" y="547688"/>
            <a:ext cx="9063633" cy="87177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6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66" y="547690"/>
            <a:ext cx="12322969" cy="198834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266" y="2738438"/>
            <a:ext cx="12322969" cy="6527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1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25" y="2564609"/>
            <a:ext cx="12322969" cy="4279106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25" y="6884197"/>
            <a:ext cx="12322969" cy="2250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66" y="547690"/>
            <a:ext cx="12322969" cy="198834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265" y="2738438"/>
            <a:ext cx="6072188" cy="6527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3047" y="2738438"/>
            <a:ext cx="6072188" cy="6527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6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6" y="547690"/>
            <a:ext cx="12322969" cy="198834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128" y="2521745"/>
            <a:ext cx="6044281" cy="12358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28" y="3757613"/>
            <a:ext cx="6044281" cy="55268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3048" y="2521745"/>
            <a:ext cx="6074048" cy="12358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3048" y="3757613"/>
            <a:ext cx="6074048" cy="55268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6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66" y="547690"/>
            <a:ext cx="12322969" cy="198834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2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0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6" y="685800"/>
            <a:ext cx="4608091" cy="2400300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048" y="1481140"/>
            <a:ext cx="7233047" cy="7310438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126" y="3086100"/>
            <a:ext cx="4608091" cy="5717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3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6" y="685800"/>
            <a:ext cx="4608091" cy="2400300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4048" y="1481140"/>
            <a:ext cx="7233047" cy="73104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126" y="3086100"/>
            <a:ext cx="4608091" cy="5717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" y="0"/>
            <a:ext cx="14287501" cy="1238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2" y="9048750"/>
            <a:ext cx="14287501" cy="1238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acm.org/citation.cfm?id=1297193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E9105-17AA-4EB3-BAED-A4AA274B641D}"/>
              </a:ext>
            </a:extLst>
          </p:cNvPr>
          <p:cNvSpPr txBox="1"/>
          <p:nvPr/>
        </p:nvSpPr>
        <p:spPr>
          <a:xfrm>
            <a:off x="1474470" y="3061093"/>
            <a:ext cx="11249857" cy="10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as a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3139A-6E53-466A-8516-6813F467CE40}"/>
              </a:ext>
            </a:extLst>
          </p:cNvPr>
          <p:cNvSpPr/>
          <p:nvPr/>
        </p:nvSpPr>
        <p:spPr>
          <a:xfrm>
            <a:off x="1474470" y="7173794"/>
            <a:ext cx="7143750" cy="13228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Tidyverse</a:t>
            </a:r>
            <a:r>
              <a:rPr lang="en-US" altLang="ko-KR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Korea</a:t>
            </a:r>
          </a:p>
          <a:p>
            <a:pPr lvl="0"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이광춘</a:t>
            </a:r>
            <a:endParaRPr lang="ko-KR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22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E9105-17AA-4EB3-BAED-A4AA274B641D}"/>
              </a:ext>
            </a:extLst>
          </p:cNvPr>
          <p:cNvSpPr txBox="1"/>
          <p:nvPr/>
        </p:nvSpPr>
        <p:spPr>
          <a:xfrm>
            <a:off x="1474470" y="3061093"/>
            <a:ext cx="11249857" cy="10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4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23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E9105-17AA-4EB3-BAED-A4AA274B641D}"/>
              </a:ext>
            </a:extLst>
          </p:cNvPr>
          <p:cNvSpPr txBox="1"/>
          <p:nvPr/>
        </p:nvSpPr>
        <p:spPr>
          <a:xfrm>
            <a:off x="0" y="176226"/>
            <a:ext cx="1499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of Contents</a:t>
            </a:r>
          </a:p>
          <a:p>
            <a:endParaRPr lang="ko-KR" altLang="en-US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3877C-80D2-4955-9D41-F69E7399A32B}"/>
              </a:ext>
            </a:extLst>
          </p:cNvPr>
          <p:cNvSpPr txBox="1"/>
          <p:nvPr/>
        </p:nvSpPr>
        <p:spPr>
          <a:xfrm>
            <a:off x="858284" y="1548406"/>
            <a:ext cx="7371315" cy="688725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595903" indent="-514350">
              <a:lnSpc>
                <a:spcPct val="2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Anatomy</a:t>
            </a:r>
          </a:p>
          <a:p>
            <a:pPr marL="595903" indent="-514350">
              <a:lnSpc>
                <a:spcPct val="2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Compendium</a:t>
            </a:r>
          </a:p>
          <a:p>
            <a:pPr marL="595903" indent="-514350">
              <a:lnSpc>
                <a:spcPct val="2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OCR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Anatomy – Help Manual</a:t>
            </a:r>
          </a:p>
          <a:p>
            <a:endParaRPr lang="ko-KR" altLang="en-US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Document Engineering and Digital Labor">
            <a:extLst>
              <a:ext uri="{FF2B5EF4-FFF2-40B4-BE49-F238E27FC236}">
                <a16:creationId xmlns:a16="http://schemas.microsoft.com/office/drawing/2014/main" id="{6BBF338F-260A-43AE-A99B-02169409A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4" y="2511105"/>
            <a:ext cx="7001476" cy="47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 Engineering and Digital Labor">
            <a:extLst>
              <a:ext uri="{FF2B5EF4-FFF2-40B4-BE49-F238E27FC236}">
                <a16:creationId xmlns:a16="http://schemas.microsoft.com/office/drawing/2014/main" id="{0F47FE50-4AB6-4444-885B-C08E2732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2511105"/>
            <a:ext cx="59245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91CACB-509C-4842-B094-BD28075241B9}"/>
              </a:ext>
            </a:extLst>
          </p:cNvPr>
          <p:cNvSpPr/>
          <p:nvPr/>
        </p:nvSpPr>
        <p:spPr>
          <a:xfrm>
            <a:off x="496604" y="7718227"/>
            <a:ext cx="13261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92672"/>
                </a:solidFill>
                <a:latin typeface="Nanum Gothic"/>
                <a:hlinkClick r:id="rId5"/>
              </a:rPr>
              <a:t>Kathy </a:t>
            </a:r>
            <a:r>
              <a:rPr lang="en-US" altLang="ko-KR" dirty="0" err="1">
                <a:solidFill>
                  <a:srgbClr val="F92672"/>
                </a:solidFill>
                <a:latin typeface="Nanum Gothic"/>
                <a:hlinkClick r:id="rId5"/>
              </a:rPr>
              <a:t>Haramundanis</a:t>
            </a:r>
            <a:r>
              <a:rPr lang="en-US" altLang="ko-KR" dirty="0">
                <a:solidFill>
                  <a:srgbClr val="F92672"/>
                </a:solidFill>
                <a:latin typeface="Nanum Gothic"/>
                <a:hlinkClick r:id="rId5"/>
              </a:rPr>
              <a:t> and Larry Rowland (Hewlett-Packard Company), "Experience paper: a content reuse documentation design experience", SIGDOC '07 Proceedings of the 25th annual ACM international conference on Design of communication Pages 229-233, El Paso, Texas, USA — October 22 - 24, 2007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83AD9-7DD2-445C-9ED5-537431E1CFFB}"/>
              </a:ext>
            </a:extLst>
          </p:cNvPr>
          <p:cNvSpPr/>
          <p:nvPr/>
        </p:nvSpPr>
        <p:spPr>
          <a:xfrm>
            <a:off x="389156" y="1231418"/>
            <a:ext cx="13352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Anatomy of Hewlett-Packard User Manual Documents</a:t>
            </a:r>
          </a:p>
          <a:p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62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Anatomy</a:t>
            </a:r>
          </a:p>
          <a:p>
            <a:endParaRPr lang="ko-KR" altLang="en-US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83AD9-7DD2-445C-9ED5-537431E1CFFB}"/>
              </a:ext>
            </a:extLst>
          </p:cNvPr>
          <p:cNvSpPr/>
          <p:nvPr/>
        </p:nvSpPr>
        <p:spPr>
          <a:xfrm>
            <a:off x="389156" y="1231418"/>
            <a:ext cx="13352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Anatomy of a research paper</a:t>
            </a:r>
          </a:p>
        </p:txBody>
      </p:sp>
      <p:pic>
        <p:nvPicPr>
          <p:cNvPr id="1030" name="Picture 6" descr="&quot;What Is a Scientific Paper?&quot;">
            <a:extLst>
              <a:ext uri="{FF2B5EF4-FFF2-40B4-BE49-F238E27FC236}">
                <a16:creationId xmlns:a16="http://schemas.microsoft.com/office/drawing/2014/main" id="{70CF7E90-CFF4-457C-AEAC-9D8C31442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7" y="2510193"/>
            <a:ext cx="9224963" cy="526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9B9AB7-DDFC-42F2-85BE-9445D82D6253}"/>
              </a:ext>
            </a:extLst>
          </p:cNvPr>
          <p:cNvSpPr/>
          <p:nvPr/>
        </p:nvSpPr>
        <p:spPr>
          <a:xfrm>
            <a:off x="644012" y="8476734"/>
            <a:ext cx="753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https://csevilla.uneportfolio.org/2017/03/26/what-is-a-scientific-paper/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11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Anatomy - Papers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83AD9-7DD2-445C-9ED5-537431E1CFFB}"/>
              </a:ext>
            </a:extLst>
          </p:cNvPr>
          <p:cNvSpPr/>
          <p:nvPr/>
        </p:nvSpPr>
        <p:spPr>
          <a:xfrm>
            <a:off x="389156" y="1231418"/>
            <a:ext cx="13352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Creating a research paper through Coding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B9AB7-DDFC-42F2-85BE-9445D82D6253}"/>
              </a:ext>
            </a:extLst>
          </p:cNvPr>
          <p:cNvSpPr/>
          <p:nvPr/>
        </p:nvSpPr>
        <p:spPr>
          <a:xfrm>
            <a:off x="644012" y="8476734"/>
            <a:ext cx="753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https://statkclee.github.io/comp_document/automation-kasdba.html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BFA445-11D2-4018-91FF-67CA0A0F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7564"/>
            <a:ext cx="11798300" cy="391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A38ECE7-D439-4A4D-AA18-6E3213A8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781" y="6372390"/>
            <a:ext cx="4071938" cy="173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38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Compendium</a:t>
            </a:r>
          </a:p>
          <a:p>
            <a:endParaRPr lang="ko-KR" altLang="en-US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 descr="1-Why">
            <a:extLst>
              <a:ext uri="{FF2B5EF4-FFF2-40B4-BE49-F238E27FC236}">
                <a16:creationId xmlns:a16="http://schemas.microsoft.com/office/drawing/2014/main" id="{45575DE0-C65D-4F6E-BF86-D8E8FEBFB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2641446"/>
            <a:ext cx="4940300" cy="28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lot of chunk rmd_to_html_fig">
            <a:extLst>
              <a:ext uri="{FF2B5EF4-FFF2-40B4-BE49-F238E27FC236}">
                <a16:creationId xmlns:a16="http://schemas.microsoft.com/office/drawing/2014/main" id="{BFFE959C-8E56-4937-9AE2-E6B38475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29" y="6489700"/>
            <a:ext cx="6265333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2247DA-26E3-4F1A-B24C-174A4DA57F9C}"/>
              </a:ext>
            </a:extLst>
          </p:cNvPr>
          <p:cNvSpPr/>
          <p:nvPr/>
        </p:nvSpPr>
        <p:spPr>
          <a:xfrm>
            <a:off x="659130" y="2641446"/>
            <a:ext cx="505587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.</a:t>
            </a:r>
            <a:r>
              <a:rPr lang="en-US" altLang="ko-KR" sz="1600" dirty="0" err="1">
                <a:latin typeface="Consolas" panose="020B0609020204030204" pitchFamily="49" charset="0"/>
              </a:rPr>
              <a:t>Rprofile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.</a:t>
            </a:r>
            <a:r>
              <a:rPr lang="en-US" altLang="ko-KR" sz="1600" dirty="0" err="1">
                <a:latin typeface="Consolas" panose="020B0609020204030204" pitchFamily="49" charset="0"/>
              </a:rPr>
              <a:t>gitignore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README.md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analysis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└── archive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└── markdown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data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├── documentation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├── handmade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├── </a:t>
            </a:r>
            <a:r>
              <a:rPr lang="en-US" altLang="ko-KR" sz="1600" dirty="0" err="1">
                <a:latin typeface="Consolas" panose="020B0609020204030204" pitchFamily="49" charset="0"/>
              </a:rPr>
              <a:t>html_reports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├── processed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├── public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└── source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</a:t>
            </a:r>
            <a:r>
              <a:rPr lang="en-US" altLang="ko-KR" sz="1600" dirty="0" err="1">
                <a:latin typeface="Consolas" panose="020B0609020204030204" pitchFamily="49" charset="0"/>
              </a:rPr>
              <a:t>etl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publish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scratch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viz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└── {{</a:t>
            </a:r>
            <a:r>
              <a:rPr lang="en-US" altLang="ko-KR" sz="1600" dirty="0" err="1">
                <a:latin typeface="Consolas" panose="020B0609020204030204" pitchFamily="49" charset="0"/>
              </a:rPr>
              <a:t>cookiecutter</a:t>
            </a:r>
            <a:r>
              <a:rPr lang="en-US" altLang="ko-KR" sz="1600" dirty="0">
                <a:latin typeface="Consolas" panose="020B0609020204030204" pitchFamily="49" charset="0"/>
              </a:rPr>
              <a:t>}}.</a:t>
            </a:r>
            <a:r>
              <a:rPr lang="en-US" altLang="ko-KR" sz="1600" dirty="0" err="1">
                <a:latin typeface="Consolas" panose="020B0609020204030204" pitchFamily="49" charset="0"/>
              </a:rPr>
              <a:t>Rproj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B5CB1A-CDEB-4480-91D6-942BF2F0D4B7}"/>
              </a:ext>
            </a:extLst>
          </p:cNvPr>
          <p:cNvSpPr/>
          <p:nvPr/>
        </p:nvSpPr>
        <p:spPr>
          <a:xfrm>
            <a:off x="401856" y="1830774"/>
            <a:ext cx="4792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as a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ADB119-4268-4241-AF38-D5D5BCCAB100}"/>
              </a:ext>
            </a:extLst>
          </p:cNvPr>
          <p:cNvSpPr/>
          <p:nvPr/>
        </p:nvSpPr>
        <p:spPr>
          <a:xfrm>
            <a:off x="7313773" y="1830774"/>
            <a:ext cx="4792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Version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48D11B-70E5-406B-9948-6791980975B9}"/>
              </a:ext>
            </a:extLst>
          </p:cNvPr>
          <p:cNvSpPr/>
          <p:nvPr/>
        </p:nvSpPr>
        <p:spPr>
          <a:xfrm>
            <a:off x="7313773" y="5640611"/>
            <a:ext cx="4792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Literate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149165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Compendium – Reproducible Research</a:t>
            </a:r>
          </a:p>
        </p:txBody>
      </p:sp>
      <p:pic>
        <p:nvPicPr>
          <p:cNvPr id="6146" name="Picture 2" descr="재현가능한 과학연구를 위한 저작 방법">
            <a:extLst>
              <a:ext uri="{FF2B5EF4-FFF2-40B4-BE49-F238E27FC236}">
                <a16:creationId xmlns:a16="http://schemas.microsoft.com/office/drawing/2014/main" id="{A9C86320-57D5-49A0-9DA0-644FFC98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742191"/>
            <a:ext cx="11569700" cy="586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54090B-EE90-4E61-BFFF-846337EAE3D5}"/>
              </a:ext>
            </a:extLst>
          </p:cNvPr>
          <p:cNvSpPr/>
          <p:nvPr/>
        </p:nvSpPr>
        <p:spPr>
          <a:xfrm>
            <a:off x="1032143" y="8425934"/>
            <a:ext cx="704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https://statkclee.github.io/comp_document/cd_compendium.html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14F8D5-1ECE-44F8-A070-9F26D0AB3623}"/>
              </a:ext>
            </a:extLst>
          </p:cNvPr>
          <p:cNvSpPr/>
          <p:nvPr/>
        </p:nvSpPr>
        <p:spPr>
          <a:xfrm>
            <a:off x="1227356" y="1669894"/>
            <a:ext cx="2506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7B0FEC-4114-44F0-8BE2-FD1109E3CA7E}"/>
              </a:ext>
            </a:extLst>
          </p:cNvPr>
          <p:cNvSpPr/>
          <p:nvPr/>
        </p:nvSpPr>
        <p:spPr>
          <a:xfrm>
            <a:off x="4300756" y="1669894"/>
            <a:ext cx="2506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보고서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75CC5-9263-4C16-8A85-75D30D7776B1}"/>
              </a:ext>
            </a:extLst>
          </p:cNvPr>
          <p:cNvSpPr/>
          <p:nvPr/>
        </p:nvSpPr>
        <p:spPr>
          <a:xfrm>
            <a:off x="7480302" y="1669894"/>
            <a:ext cx="2506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</a:t>
            </a:r>
            <a:r>
              <a:rPr lang="ko-KR" altLang="en-US" sz="3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팩키지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3E6662-DED9-4E11-9A19-029CD3887E3B}"/>
              </a:ext>
            </a:extLst>
          </p:cNvPr>
          <p:cNvSpPr/>
          <p:nvPr/>
        </p:nvSpPr>
        <p:spPr>
          <a:xfrm>
            <a:off x="10553700" y="1669894"/>
            <a:ext cx="25064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재현가능한 </a:t>
            </a:r>
            <a:r>
              <a:rPr lang="ko-KR" altLang="en-US" sz="3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팩키지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18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OCR</a:t>
            </a:r>
          </a:p>
          <a:p>
            <a:endParaRPr lang="ko-KR" altLang="en-US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107" name="Picture 11" descr="Extract Icons - Download Free Vector Icons | Noun Project">
            <a:extLst>
              <a:ext uri="{FF2B5EF4-FFF2-40B4-BE49-F238E27FC236}">
                <a16:creationId xmlns:a16="http://schemas.microsoft.com/office/drawing/2014/main" id="{5264F35B-484F-4344-916D-04C919D4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37" y="4548850"/>
            <a:ext cx="2457945" cy="245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835E28-205A-454B-8C91-E439D6100B63}"/>
              </a:ext>
            </a:extLst>
          </p:cNvPr>
          <p:cNvSpPr/>
          <p:nvPr/>
        </p:nvSpPr>
        <p:spPr>
          <a:xfrm>
            <a:off x="9275902" y="2743368"/>
            <a:ext cx="3578824" cy="5829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문서구조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참고문헌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0299A-0D52-4129-96B7-199E22E262E0}"/>
              </a:ext>
            </a:extLst>
          </p:cNvPr>
          <p:cNvSpPr/>
          <p:nvPr/>
        </p:nvSpPr>
        <p:spPr>
          <a:xfrm>
            <a:off x="1872343" y="2329295"/>
            <a:ext cx="5156200" cy="6639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9CD66-261A-409D-B113-094B1E35A91D}"/>
              </a:ext>
            </a:extLst>
          </p:cNvPr>
          <p:cNvSpPr/>
          <p:nvPr/>
        </p:nvSpPr>
        <p:spPr>
          <a:xfrm>
            <a:off x="3737203" y="2329295"/>
            <a:ext cx="14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DauphinPlain"/>
              </a:rPr>
              <a:t>Lorem Ipsum</a:t>
            </a:r>
            <a:endParaRPr lang="en-US" altLang="ko-KR" b="1" i="0" dirty="0">
              <a:solidFill>
                <a:srgbClr val="000000"/>
              </a:solidFill>
              <a:effectLst/>
              <a:latin typeface="DauphinPla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DB143-6E4D-4A87-985F-0E838258736D}"/>
              </a:ext>
            </a:extLst>
          </p:cNvPr>
          <p:cNvSpPr txBox="1"/>
          <p:nvPr/>
        </p:nvSpPr>
        <p:spPr>
          <a:xfrm>
            <a:off x="2031093" y="2644062"/>
            <a:ext cx="488315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Lorem ipsum dolor sit </a:t>
            </a:r>
            <a:r>
              <a:rPr lang="en-US" altLang="ko-KR" sz="900" dirty="0" err="1"/>
              <a:t>amet</a:t>
            </a:r>
            <a:r>
              <a:rPr lang="en-US" altLang="ko-KR" sz="900" dirty="0"/>
              <a:t>, </a:t>
            </a:r>
            <a:r>
              <a:rPr lang="en-US" altLang="ko-KR" sz="900" dirty="0" err="1"/>
              <a:t>consectetur</a:t>
            </a:r>
            <a:r>
              <a:rPr lang="en-US" altLang="ko-KR" sz="900" dirty="0"/>
              <a:t> </a:t>
            </a:r>
            <a:r>
              <a:rPr lang="en-US" altLang="ko-KR" sz="900" dirty="0" err="1"/>
              <a:t>adipiscing</a:t>
            </a:r>
            <a:r>
              <a:rPr lang="en-US" altLang="ko-KR" sz="900" dirty="0"/>
              <a:t> </a:t>
            </a:r>
            <a:r>
              <a:rPr lang="en-US" altLang="ko-KR" sz="900" dirty="0" err="1"/>
              <a:t>elit</a:t>
            </a:r>
            <a:r>
              <a:rPr lang="en-US" altLang="ko-KR" sz="900" dirty="0"/>
              <a:t>. </a:t>
            </a:r>
            <a:r>
              <a:rPr lang="en-US" altLang="ko-KR" sz="900" dirty="0" err="1"/>
              <a:t>Pellentesque</a:t>
            </a:r>
            <a:r>
              <a:rPr lang="en-US" altLang="ko-KR" sz="900" dirty="0"/>
              <a:t> vitae fermentum ipsum, </a:t>
            </a:r>
            <a:r>
              <a:rPr lang="en-US" altLang="ko-KR" sz="900" dirty="0" err="1"/>
              <a:t>sodales</a:t>
            </a:r>
            <a:r>
              <a:rPr lang="en-US" altLang="ko-KR" sz="900" dirty="0"/>
              <a:t> </a:t>
            </a:r>
            <a:r>
              <a:rPr lang="en-US" altLang="ko-KR" sz="900" dirty="0" err="1"/>
              <a:t>consequat</a:t>
            </a:r>
            <a:r>
              <a:rPr lang="en-US" altLang="ko-KR" sz="900" dirty="0"/>
              <a:t> </a:t>
            </a:r>
            <a:r>
              <a:rPr lang="en-US" altLang="ko-KR" sz="900" dirty="0" err="1"/>
              <a:t>leo</a:t>
            </a:r>
            <a:r>
              <a:rPr lang="en-US" altLang="ko-KR" sz="900" dirty="0"/>
              <a:t>. </a:t>
            </a:r>
            <a:r>
              <a:rPr lang="en-US" altLang="ko-KR" sz="900" dirty="0" err="1"/>
              <a:t>Praesent</a:t>
            </a:r>
            <a:r>
              <a:rPr lang="en-US" altLang="ko-KR" sz="900" dirty="0"/>
              <a:t> </a:t>
            </a:r>
            <a:r>
              <a:rPr lang="en-US" altLang="ko-KR" sz="900" dirty="0" err="1"/>
              <a:t>rhoncus</a:t>
            </a:r>
            <a:r>
              <a:rPr lang="en-US" altLang="ko-KR" sz="900" dirty="0"/>
              <a:t> </a:t>
            </a:r>
            <a:r>
              <a:rPr lang="en-US" altLang="ko-KR" sz="900" dirty="0" err="1"/>
              <a:t>nunc</a:t>
            </a:r>
            <a:r>
              <a:rPr lang="en-US" altLang="ko-KR" sz="900" dirty="0"/>
              <a:t> </a:t>
            </a:r>
            <a:r>
              <a:rPr lang="en-US" altLang="ko-KR" sz="900" dirty="0" err="1"/>
              <a:t>est</a:t>
            </a:r>
            <a:r>
              <a:rPr lang="en-US" altLang="ko-KR" sz="900" dirty="0"/>
              <a:t>, </a:t>
            </a:r>
            <a:r>
              <a:rPr lang="en-US" altLang="ko-KR" sz="900" dirty="0" err="1"/>
              <a:t>eget</a:t>
            </a:r>
            <a:r>
              <a:rPr lang="en-US" altLang="ko-KR" sz="900" dirty="0"/>
              <a:t> </a:t>
            </a:r>
            <a:r>
              <a:rPr lang="en-US" altLang="ko-KR" sz="900" dirty="0" err="1"/>
              <a:t>iaculis</a:t>
            </a:r>
            <a:r>
              <a:rPr lang="en-US" altLang="ko-KR" sz="900" dirty="0"/>
              <a:t> </a:t>
            </a:r>
            <a:r>
              <a:rPr lang="en-US" altLang="ko-KR" sz="900" dirty="0" err="1"/>
              <a:t>eros</a:t>
            </a:r>
            <a:r>
              <a:rPr lang="en-US" altLang="ko-KR" sz="900" dirty="0"/>
              <a:t> </a:t>
            </a:r>
            <a:r>
              <a:rPr lang="en-US" altLang="ko-KR" sz="900" dirty="0" err="1"/>
              <a:t>malesuada</a:t>
            </a:r>
            <a:r>
              <a:rPr lang="en-US" altLang="ko-KR" sz="900" dirty="0"/>
              <a:t> </a:t>
            </a:r>
            <a:r>
              <a:rPr lang="en-US" altLang="ko-KR" sz="900" dirty="0" err="1"/>
              <a:t>porttitor</a:t>
            </a:r>
            <a:r>
              <a:rPr lang="en-US" altLang="ko-KR" sz="900" dirty="0"/>
              <a:t>. </a:t>
            </a:r>
            <a:r>
              <a:rPr lang="en-US" altLang="ko-KR" sz="900" dirty="0" err="1"/>
              <a:t>Aenean</a:t>
            </a:r>
            <a:r>
              <a:rPr lang="en-US" altLang="ko-KR" sz="900" dirty="0"/>
              <a:t> </a:t>
            </a:r>
            <a:r>
              <a:rPr lang="en-US" altLang="ko-KR" sz="900" dirty="0" err="1"/>
              <a:t>lectus</a:t>
            </a:r>
            <a:r>
              <a:rPr lang="en-US" altLang="ko-KR" sz="900" dirty="0"/>
              <a:t> diam, </a:t>
            </a:r>
            <a:r>
              <a:rPr lang="en-US" altLang="ko-KR" sz="900" dirty="0" err="1"/>
              <a:t>mollis</a:t>
            </a:r>
            <a:r>
              <a:rPr lang="en-US" altLang="ko-KR" sz="900" dirty="0"/>
              <a:t> ac </a:t>
            </a:r>
            <a:r>
              <a:rPr lang="en-US" altLang="ko-KR" sz="900" dirty="0" err="1"/>
              <a:t>aliquam</a:t>
            </a:r>
            <a:r>
              <a:rPr lang="en-US" altLang="ko-KR" sz="900" dirty="0"/>
              <a:t> </a:t>
            </a:r>
            <a:r>
              <a:rPr lang="en-US" altLang="ko-KR" sz="900" dirty="0" err="1"/>
              <a:t>laoreet</a:t>
            </a:r>
            <a:r>
              <a:rPr lang="en-US" altLang="ko-KR" sz="900" dirty="0"/>
              <a:t>, </a:t>
            </a:r>
            <a:r>
              <a:rPr lang="en-US" altLang="ko-KR" sz="900" dirty="0" err="1"/>
              <a:t>ornare</a:t>
            </a:r>
            <a:r>
              <a:rPr lang="en-US" altLang="ko-KR" sz="900" dirty="0"/>
              <a:t> vestibulum </a:t>
            </a:r>
            <a:r>
              <a:rPr lang="en-US" altLang="ko-KR" sz="900" dirty="0" err="1"/>
              <a:t>enim</a:t>
            </a:r>
            <a:r>
              <a:rPr lang="en-US" altLang="ko-KR" sz="900" dirty="0"/>
              <a:t>. Duis </a:t>
            </a:r>
            <a:r>
              <a:rPr lang="en-US" altLang="ko-KR" sz="900" dirty="0" err="1"/>
              <a:t>hendrerit</a:t>
            </a:r>
            <a:r>
              <a:rPr lang="en-US" altLang="ko-KR" sz="900" dirty="0"/>
              <a:t> </a:t>
            </a:r>
            <a:r>
              <a:rPr lang="en-US" altLang="ko-KR" sz="900" dirty="0" err="1"/>
              <a:t>felis</a:t>
            </a:r>
            <a:r>
              <a:rPr lang="en-US" altLang="ko-KR" sz="900" dirty="0"/>
              <a:t> ac </a:t>
            </a:r>
            <a:r>
              <a:rPr lang="en-US" altLang="ko-KR" sz="900" dirty="0" err="1"/>
              <a:t>elementum</a:t>
            </a:r>
            <a:r>
              <a:rPr lang="en-US" altLang="ko-KR" sz="900" dirty="0"/>
              <a:t> </a:t>
            </a:r>
            <a:r>
              <a:rPr lang="en-US" altLang="ko-KR" sz="900" dirty="0" err="1"/>
              <a:t>commodo</a:t>
            </a:r>
            <a:r>
              <a:rPr lang="en-US" altLang="ko-KR" sz="900" dirty="0"/>
              <a:t>. </a:t>
            </a:r>
            <a:r>
              <a:rPr lang="en-US" altLang="ko-KR" sz="900" dirty="0" err="1"/>
              <a:t>Proin</a:t>
            </a:r>
            <a:r>
              <a:rPr lang="en-US" altLang="ko-KR" sz="900" dirty="0"/>
              <a:t> vitae </a:t>
            </a:r>
            <a:r>
              <a:rPr lang="en-US" altLang="ko-KR" sz="900" dirty="0" err="1"/>
              <a:t>scelerisque</a:t>
            </a:r>
            <a:r>
              <a:rPr lang="en-US" altLang="ko-KR" sz="900" dirty="0"/>
              <a:t> </a:t>
            </a:r>
            <a:r>
              <a:rPr lang="en-US" altLang="ko-KR" sz="900" dirty="0" err="1"/>
              <a:t>velit</a:t>
            </a:r>
            <a:r>
              <a:rPr lang="en-US" altLang="ko-KR" sz="900" dirty="0"/>
              <a:t>, </a:t>
            </a:r>
            <a:r>
              <a:rPr lang="en-US" altLang="ko-KR" sz="900" dirty="0" err="1"/>
              <a:t>eu</a:t>
            </a:r>
            <a:r>
              <a:rPr lang="en-US" altLang="ko-KR" sz="900" dirty="0"/>
              <a:t> </a:t>
            </a:r>
            <a:r>
              <a:rPr lang="en-US" altLang="ko-KR" sz="900" dirty="0" err="1"/>
              <a:t>elementum</a:t>
            </a:r>
            <a:r>
              <a:rPr lang="en-US" altLang="ko-KR" sz="900" dirty="0"/>
              <a:t> </a:t>
            </a:r>
            <a:r>
              <a:rPr lang="en-US" altLang="ko-KR" sz="900" dirty="0" err="1"/>
              <a:t>tortor</a:t>
            </a:r>
            <a:r>
              <a:rPr lang="en-US" altLang="ko-KR" sz="900" dirty="0"/>
              <a:t>. </a:t>
            </a:r>
            <a:r>
              <a:rPr lang="en-US" altLang="ko-KR" sz="900" dirty="0" err="1"/>
              <a:t>Praesent</a:t>
            </a:r>
            <a:r>
              <a:rPr lang="en-US" altLang="ko-KR" sz="900" dirty="0"/>
              <a:t> </a:t>
            </a:r>
            <a:r>
              <a:rPr lang="en-US" altLang="ko-KR" sz="900" dirty="0" err="1"/>
              <a:t>dignissim</a:t>
            </a:r>
            <a:r>
              <a:rPr lang="en-US" altLang="ko-KR" sz="900" dirty="0"/>
              <a:t> </a:t>
            </a:r>
            <a:r>
              <a:rPr lang="en-US" altLang="ko-KR" sz="900" dirty="0" err="1"/>
              <a:t>nulla</a:t>
            </a:r>
            <a:r>
              <a:rPr lang="en-US" altLang="ko-KR" sz="900" dirty="0"/>
              <a:t> dui, vel </a:t>
            </a:r>
            <a:r>
              <a:rPr lang="en-US" altLang="ko-KR" sz="900" dirty="0" err="1"/>
              <a:t>malesuada</a:t>
            </a:r>
            <a:r>
              <a:rPr lang="en-US" altLang="ko-KR" sz="900" dirty="0"/>
              <a:t> </a:t>
            </a:r>
            <a:r>
              <a:rPr lang="en-US" altLang="ko-KR" sz="900" dirty="0" err="1"/>
              <a:t>quam</a:t>
            </a:r>
            <a:r>
              <a:rPr lang="en-US" altLang="ko-KR" sz="900" dirty="0"/>
              <a:t> </a:t>
            </a:r>
            <a:r>
              <a:rPr lang="en-US" altLang="ko-KR" sz="900" dirty="0" err="1"/>
              <a:t>pellentesque</a:t>
            </a:r>
            <a:r>
              <a:rPr lang="en-US" altLang="ko-KR" sz="900" dirty="0"/>
              <a:t> in. Sed </a:t>
            </a:r>
            <a:r>
              <a:rPr lang="en-US" altLang="ko-KR" sz="900" dirty="0" err="1"/>
              <a:t>porttitor</a:t>
            </a:r>
            <a:r>
              <a:rPr lang="en-US" altLang="ko-KR" sz="900" dirty="0"/>
              <a:t> </a:t>
            </a:r>
            <a:r>
              <a:rPr lang="en-US" altLang="ko-KR" sz="900" dirty="0" err="1"/>
              <a:t>tincidunt</a:t>
            </a:r>
            <a:r>
              <a:rPr lang="en-US" altLang="ko-KR" sz="900" dirty="0"/>
              <a:t> pharetra. Cras </a:t>
            </a:r>
            <a:r>
              <a:rPr lang="en-US" altLang="ko-KR" sz="900" dirty="0" err="1"/>
              <a:t>rutrum</a:t>
            </a:r>
            <a:r>
              <a:rPr lang="en-US" altLang="ko-KR" sz="900" dirty="0"/>
              <a:t> </a:t>
            </a:r>
            <a:r>
              <a:rPr lang="en-US" altLang="ko-KR" sz="900" dirty="0" err="1"/>
              <a:t>leo</a:t>
            </a:r>
            <a:r>
              <a:rPr lang="en-US" altLang="ko-KR" sz="900" dirty="0"/>
              <a:t> at mi </a:t>
            </a:r>
            <a:r>
              <a:rPr lang="en-US" altLang="ko-KR" sz="900" dirty="0" err="1"/>
              <a:t>lobortis</a:t>
            </a:r>
            <a:r>
              <a:rPr lang="en-US" altLang="ko-KR" sz="900" dirty="0"/>
              <a:t>, sed </a:t>
            </a:r>
            <a:r>
              <a:rPr lang="en-US" altLang="ko-KR" sz="900" dirty="0" err="1"/>
              <a:t>suscipit</a:t>
            </a:r>
            <a:r>
              <a:rPr lang="en-US" altLang="ko-KR" sz="900" dirty="0"/>
              <a:t> </a:t>
            </a:r>
            <a:r>
              <a:rPr lang="en-US" altLang="ko-KR" sz="900" dirty="0" err="1"/>
              <a:t>nulla</a:t>
            </a:r>
            <a:r>
              <a:rPr lang="en-US" altLang="ko-KR" sz="900" dirty="0"/>
              <a:t> </a:t>
            </a:r>
            <a:r>
              <a:rPr lang="en-US" altLang="ko-KR" sz="900" dirty="0" err="1"/>
              <a:t>porttitor</a:t>
            </a:r>
            <a:r>
              <a:rPr lang="en-US" altLang="ko-KR" sz="900" dirty="0"/>
              <a:t>. </a:t>
            </a:r>
            <a:r>
              <a:rPr lang="en-US" altLang="ko-KR" sz="900" dirty="0" err="1"/>
              <a:t>Pellentesque</a:t>
            </a:r>
            <a:r>
              <a:rPr lang="en-US" altLang="ko-KR" sz="900" dirty="0"/>
              <a:t> vitae </a:t>
            </a:r>
            <a:r>
              <a:rPr lang="en-US" altLang="ko-KR" sz="900" dirty="0" err="1"/>
              <a:t>lacus</a:t>
            </a:r>
            <a:r>
              <a:rPr lang="en-US" altLang="ko-KR" sz="900" dirty="0"/>
              <a:t> </a:t>
            </a:r>
            <a:r>
              <a:rPr lang="en-US" altLang="ko-KR" sz="900" dirty="0" err="1"/>
              <a:t>malesuada</a:t>
            </a:r>
            <a:r>
              <a:rPr lang="en-US" altLang="ko-KR" sz="900" dirty="0"/>
              <a:t>, </a:t>
            </a:r>
            <a:r>
              <a:rPr lang="en-US" altLang="ko-KR" sz="900" dirty="0" err="1"/>
              <a:t>aliquet</a:t>
            </a:r>
            <a:r>
              <a:rPr lang="en-US" altLang="ko-KR" sz="900" dirty="0"/>
              <a:t> </a:t>
            </a:r>
            <a:r>
              <a:rPr lang="en-US" altLang="ko-KR" sz="900" dirty="0" err="1"/>
              <a:t>tellus</a:t>
            </a:r>
            <a:r>
              <a:rPr lang="en-US" altLang="ko-KR" sz="900" dirty="0"/>
              <a:t> at, </a:t>
            </a:r>
            <a:r>
              <a:rPr lang="en-US" altLang="ko-KR" sz="900" dirty="0" err="1"/>
              <a:t>aliquam</a:t>
            </a:r>
            <a:r>
              <a:rPr lang="en-US" altLang="ko-KR" sz="900" dirty="0"/>
              <a:t> dolor.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Vestibulum </a:t>
            </a:r>
            <a:r>
              <a:rPr lang="en-US" altLang="ko-KR" sz="900" dirty="0" err="1"/>
              <a:t>pellentesque</a:t>
            </a:r>
            <a:r>
              <a:rPr lang="en-US" altLang="ko-KR" sz="900" dirty="0"/>
              <a:t> </a:t>
            </a:r>
            <a:r>
              <a:rPr lang="en-US" altLang="ko-KR" sz="900" dirty="0" err="1"/>
              <a:t>orci</a:t>
            </a:r>
            <a:r>
              <a:rPr lang="en-US" altLang="ko-KR" sz="900" dirty="0"/>
              <a:t> a dolor lacinia, </a:t>
            </a:r>
            <a:r>
              <a:rPr lang="en-US" altLang="ko-KR" sz="900" dirty="0" err="1"/>
              <a:t>fringilla</a:t>
            </a:r>
            <a:r>
              <a:rPr lang="en-US" altLang="ko-KR" sz="900" dirty="0"/>
              <a:t> </a:t>
            </a:r>
            <a:r>
              <a:rPr lang="en-US" altLang="ko-KR" sz="900" dirty="0" err="1"/>
              <a:t>scelerisque</a:t>
            </a:r>
            <a:r>
              <a:rPr lang="en-US" altLang="ko-KR" sz="900" dirty="0"/>
              <a:t> nisi </a:t>
            </a:r>
            <a:r>
              <a:rPr lang="en-US" altLang="ko-KR" sz="900" dirty="0" err="1"/>
              <a:t>luctus</a:t>
            </a:r>
            <a:r>
              <a:rPr lang="en-US" altLang="ko-KR" sz="900" dirty="0"/>
              <a:t>. </a:t>
            </a:r>
            <a:r>
              <a:rPr lang="en-US" altLang="ko-KR" sz="900" dirty="0" err="1"/>
              <a:t>Pellentesque</a:t>
            </a:r>
            <a:r>
              <a:rPr lang="en-US" altLang="ko-KR" sz="900" dirty="0"/>
              <a:t> </a:t>
            </a:r>
            <a:r>
              <a:rPr lang="en-US" altLang="ko-KR" sz="900" dirty="0" err="1"/>
              <a:t>eget</a:t>
            </a:r>
            <a:r>
              <a:rPr lang="en-US" altLang="ko-KR" sz="900" dirty="0"/>
              <a:t> </a:t>
            </a:r>
            <a:r>
              <a:rPr lang="en-US" altLang="ko-KR" sz="900" dirty="0" err="1"/>
              <a:t>volutpat</a:t>
            </a:r>
            <a:r>
              <a:rPr lang="en-US" altLang="ko-KR" sz="900" dirty="0"/>
              <a:t> </a:t>
            </a:r>
            <a:r>
              <a:rPr lang="en-US" altLang="ko-KR" sz="900" dirty="0" err="1"/>
              <a:t>arcu</a:t>
            </a:r>
            <a:r>
              <a:rPr lang="en-US" altLang="ko-KR" sz="900" dirty="0"/>
              <a:t>. </a:t>
            </a:r>
            <a:r>
              <a:rPr lang="en-US" altLang="ko-KR" sz="900" dirty="0" err="1"/>
              <a:t>Aenean</a:t>
            </a:r>
            <a:r>
              <a:rPr lang="en-US" altLang="ko-KR" sz="900" dirty="0"/>
              <a:t> </a:t>
            </a:r>
            <a:r>
              <a:rPr lang="en-US" altLang="ko-KR" sz="900" dirty="0" err="1"/>
              <a:t>rutrum</a:t>
            </a:r>
            <a:r>
              <a:rPr lang="en-US" altLang="ko-KR" sz="900" dirty="0"/>
              <a:t> </a:t>
            </a:r>
            <a:r>
              <a:rPr lang="en-US" altLang="ko-KR" sz="900" dirty="0" err="1"/>
              <a:t>neque</a:t>
            </a:r>
            <a:r>
              <a:rPr lang="en-US" altLang="ko-KR" sz="900" dirty="0"/>
              <a:t> </a:t>
            </a:r>
            <a:r>
              <a:rPr lang="en-US" altLang="ko-KR" sz="900" dirty="0" err="1"/>
              <a:t>metus</a:t>
            </a:r>
            <a:r>
              <a:rPr lang="en-US" altLang="ko-KR" sz="900" dirty="0"/>
              <a:t>, sit </a:t>
            </a:r>
            <a:r>
              <a:rPr lang="en-US" altLang="ko-KR" sz="900" dirty="0" err="1"/>
              <a:t>amet</a:t>
            </a:r>
            <a:r>
              <a:rPr lang="en-US" altLang="ko-KR" sz="900" dirty="0"/>
              <a:t> </a:t>
            </a:r>
            <a:r>
              <a:rPr lang="en-US" altLang="ko-KR" sz="900" dirty="0" err="1"/>
              <a:t>ultricies</a:t>
            </a:r>
            <a:r>
              <a:rPr lang="en-US" altLang="ko-KR" sz="900" dirty="0"/>
              <a:t> </a:t>
            </a:r>
            <a:r>
              <a:rPr lang="en-US" altLang="ko-KR" sz="900" dirty="0" err="1"/>
              <a:t>arcu</a:t>
            </a:r>
            <a:r>
              <a:rPr lang="en-US" altLang="ko-KR" sz="900" dirty="0"/>
              <a:t> </a:t>
            </a:r>
            <a:r>
              <a:rPr lang="en-US" altLang="ko-KR" sz="900" dirty="0" err="1"/>
              <a:t>imperdiet</a:t>
            </a:r>
            <a:r>
              <a:rPr lang="en-US" altLang="ko-KR" sz="900" dirty="0"/>
              <a:t> </a:t>
            </a:r>
            <a:r>
              <a:rPr lang="en-US" altLang="ko-KR" sz="900" dirty="0" err="1"/>
              <a:t>nec</a:t>
            </a:r>
            <a:r>
              <a:rPr lang="en-US" altLang="ko-KR" sz="900" dirty="0"/>
              <a:t>. </a:t>
            </a:r>
            <a:r>
              <a:rPr lang="en-US" altLang="ko-KR" sz="900" dirty="0" err="1"/>
              <a:t>Donec</a:t>
            </a:r>
            <a:r>
              <a:rPr lang="en-US" altLang="ko-KR" sz="900" dirty="0"/>
              <a:t> </a:t>
            </a:r>
            <a:r>
              <a:rPr lang="en-US" altLang="ko-KR" sz="900" dirty="0" err="1"/>
              <a:t>ultricies</a:t>
            </a:r>
            <a:r>
              <a:rPr lang="en-US" altLang="ko-KR" sz="900" dirty="0"/>
              <a:t> </a:t>
            </a:r>
            <a:r>
              <a:rPr lang="en-US" altLang="ko-KR" sz="900" dirty="0" err="1"/>
              <a:t>volutpat</a:t>
            </a:r>
            <a:r>
              <a:rPr lang="en-US" altLang="ko-KR" sz="900" dirty="0"/>
              <a:t> ligula, non </a:t>
            </a:r>
            <a:r>
              <a:rPr lang="en-US" altLang="ko-KR" sz="900" dirty="0" err="1"/>
              <a:t>suscipit</a:t>
            </a:r>
            <a:r>
              <a:rPr lang="en-US" altLang="ko-KR" sz="900" dirty="0"/>
              <a:t> </a:t>
            </a:r>
            <a:r>
              <a:rPr lang="en-US" altLang="ko-KR" sz="900" dirty="0" err="1"/>
              <a:t>eros</a:t>
            </a:r>
            <a:r>
              <a:rPr lang="en-US" altLang="ko-KR" sz="900" dirty="0"/>
              <a:t> </a:t>
            </a:r>
            <a:r>
              <a:rPr lang="en-US" altLang="ko-KR" sz="900" dirty="0" err="1"/>
              <a:t>pretium</a:t>
            </a:r>
            <a:r>
              <a:rPr lang="en-US" altLang="ko-KR" sz="900" dirty="0"/>
              <a:t> at. Maecenas </a:t>
            </a:r>
            <a:r>
              <a:rPr lang="en-US" altLang="ko-KR" sz="900" dirty="0" err="1"/>
              <a:t>condimentum</a:t>
            </a:r>
            <a:r>
              <a:rPr lang="en-US" altLang="ko-KR" sz="900" dirty="0"/>
              <a:t> convallis </a:t>
            </a:r>
            <a:r>
              <a:rPr lang="en-US" altLang="ko-KR" sz="900" dirty="0" err="1"/>
              <a:t>volutpat</a:t>
            </a:r>
            <a:r>
              <a:rPr lang="en-US" altLang="ko-KR" sz="900" dirty="0"/>
              <a:t>. </a:t>
            </a:r>
            <a:r>
              <a:rPr lang="en-US" altLang="ko-KR" sz="900" dirty="0" err="1"/>
              <a:t>Quisque</a:t>
            </a:r>
            <a:r>
              <a:rPr lang="en-US" altLang="ko-KR" sz="900" dirty="0"/>
              <a:t> et </a:t>
            </a:r>
            <a:r>
              <a:rPr lang="en-US" altLang="ko-KR" sz="900" dirty="0" err="1"/>
              <a:t>sodales</a:t>
            </a:r>
            <a:r>
              <a:rPr lang="en-US" altLang="ko-KR" sz="900" dirty="0"/>
              <a:t> nisi. </a:t>
            </a:r>
            <a:r>
              <a:rPr lang="en-US" altLang="ko-KR" sz="900" dirty="0" err="1"/>
              <a:t>Fusce</a:t>
            </a:r>
            <a:r>
              <a:rPr lang="en-US" altLang="ko-KR" sz="900" dirty="0"/>
              <a:t> semper </a:t>
            </a:r>
            <a:r>
              <a:rPr lang="en-US" altLang="ko-KR" sz="900" dirty="0" err="1"/>
              <a:t>tincidunt</a:t>
            </a:r>
            <a:r>
              <a:rPr lang="en-US" altLang="ko-KR" sz="900" dirty="0"/>
              <a:t> </a:t>
            </a:r>
            <a:r>
              <a:rPr lang="en-US" altLang="ko-KR" sz="900" dirty="0" err="1"/>
              <a:t>enim</a:t>
            </a:r>
            <a:r>
              <a:rPr lang="en-US" altLang="ko-KR" sz="900" dirty="0"/>
              <a:t> et </a:t>
            </a:r>
            <a:r>
              <a:rPr lang="en-US" altLang="ko-KR" sz="900" dirty="0" err="1"/>
              <a:t>ultricies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101" name="Picture 5" descr="Background Icons - Download Free Vector Icons | Noun Project">
            <a:extLst>
              <a:ext uri="{FF2B5EF4-FFF2-40B4-BE49-F238E27FC236}">
                <a16:creationId xmlns:a16="http://schemas.microsoft.com/office/drawing/2014/main" id="{72DDEDD3-5562-4E32-9E5C-9A5515B11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75" y="3806623"/>
            <a:ext cx="1336877" cy="13368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03" name="Picture 7" descr="Data Table Svg Png Icon Free Download (#426719) - OnlineWebFonts.COM">
            <a:extLst>
              <a:ext uri="{FF2B5EF4-FFF2-40B4-BE49-F238E27FC236}">
                <a16:creationId xmlns:a16="http://schemas.microsoft.com/office/drawing/2014/main" id="{89644602-7BDC-4571-BA2A-BBCDAB0D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640" y="5691259"/>
            <a:ext cx="1426481" cy="14264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05" name="Picture 9" descr="Increasing Graph Icons - Download Free Vector Icons | Noun Project">
            <a:extLst>
              <a:ext uri="{FF2B5EF4-FFF2-40B4-BE49-F238E27FC236}">
                <a16:creationId xmlns:a16="http://schemas.microsoft.com/office/drawing/2014/main" id="{5B855F20-BF9A-40C9-9C36-3A0E5EE4F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1"/>
          <a:stretch/>
        </p:blipFill>
        <p:spPr bwMode="auto">
          <a:xfrm>
            <a:off x="3182716" y="7329960"/>
            <a:ext cx="1828554" cy="15465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8D66B0-4BAA-49F7-B9B9-6B9EB68F5051}"/>
              </a:ext>
            </a:extLst>
          </p:cNvPr>
          <p:cNvSpPr/>
          <p:nvPr/>
        </p:nvSpPr>
        <p:spPr>
          <a:xfrm>
            <a:off x="2031093" y="7006795"/>
            <a:ext cx="474345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Vestibulum </a:t>
            </a:r>
            <a:r>
              <a:rPr lang="en-US" altLang="ko-KR" sz="900" dirty="0" err="1">
                <a:solidFill>
                  <a:prstClr val="black"/>
                </a:solidFill>
              </a:rPr>
              <a:t>pellentesque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orci</a:t>
            </a:r>
            <a:r>
              <a:rPr lang="en-US" altLang="ko-KR" sz="900" dirty="0">
                <a:solidFill>
                  <a:prstClr val="black"/>
                </a:solidFill>
              </a:rPr>
              <a:t> a dolor lacinia, </a:t>
            </a:r>
            <a:r>
              <a:rPr lang="en-US" altLang="ko-KR" sz="900" dirty="0" err="1">
                <a:solidFill>
                  <a:prstClr val="black"/>
                </a:solidFill>
              </a:rPr>
              <a:t>fringilla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scelerisque</a:t>
            </a:r>
            <a:r>
              <a:rPr lang="en-US" altLang="ko-KR" sz="900" dirty="0">
                <a:solidFill>
                  <a:prstClr val="black"/>
                </a:solidFill>
              </a:rPr>
              <a:t> nisi </a:t>
            </a:r>
            <a:r>
              <a:rPr lang="en-US" altLang="ko-KR" sz="900" dirty="0" err="1">
                <a:solidFill>
                  <a:prstClr val="black"/>
                </a:solidFill>
              </a:rPr>
              <a:t>luctus</a:t>
            </a:r>
            <a:r>
              <a:rPr lang="en-US" altLang="ko-KR" sz="900" dirty="0">
                <a:solidFill>
                  <a:prstClr val="black"/>
                </a:solidFill>
              </a:rPr>
              <a:t>. </a:t>
            </a:r>
            <a:r>
              <a:rPr lang="en-US" altLang="ko-KR" sz="900" dirty="0" err="1">
                <a:solidFill>
                  <a:prstClr val="black"/>
                </a:solidFill>
              </a:rPr>
              <a:t>Pellentesque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eget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volutpat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arcu</a:t>
            </a:r>
            <a:r>
              <a:rPr lang="en-US" altLang="ko-KR" sz="900" dirty="0">
                <a:solidFill>
                  <a:prstClr val="black"/>
                </a:solidFill>
              </a:rPr>
              <a:t>. </a:t>
            </a:r>
            <a:r>
              <a:rPr lang="en-US" altLang="ko-KR" sz="900" dirty="0" err="1">
                <a:solidFill>
                  <a:prstClr val="black"/>
                </a:solidFill>
              </a:rPr>
              <a:t>Aenean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rutrum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neque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metus</a:t>
            </a:r>
            <a:r>
              <a:rPr lang="en-US" altLang="ko-KR" sz="900" dirty="0">
                <a:solidFill>
                  <a:prstClr val="black"/>
                </a:solidFill>
              </a:rPr>
              <a:t>, sit </a:t>
            </a:r>
            <a:r>
              <a:rPr lang="en-US" altLang="ko-KR" sz="900" dirty="0" err="1">
                <a:solidFill>
                  <a:prstClr val="black"/>
                </a:solidFill>
              </a:rPr>
              <a:t>amet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ultricies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arcu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imperdiet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nec</a:t>
            </a:r>
            <a:r>
              <a:rPr lang="en-US" altLang="ko-KR" sz="900" dirty="0">
                <a:solidFill>
                  <a:prstClr val="black"/>
                </a:solidFill>
              </a:rPr>
              <a:t>. </a:t>
            </a:r>
            <a:r>
              <a:rPr lang="en-US" altLang="ko-KR" sz="900" dirty="0" err="1">
                <a:solidFill>
                  <a:prstClr val="black"/>
                </a:solidFill>
              </a:rPr>
              <a:t>Donec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ultricies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volutpat</a:t>
            </a:r>
            <a:r>
              <a:rPr lang="en-US" altLang="ko-KR" sz="900" dirty="0">
                <a:solidFill>
                  <a:prstClr val="black"/>
                </a:solidFill>
              </a:rPr>
              <a:t> ligula, non </a:t>
            </a:r>
            <a:r>
              <a:rPr lang="en-US" altLang="ko-KR" sz="900" dirty="0" err="1">
                <a:solidFill>
                  <a:prstClr val="black"/>
                </a:solidFill>
              </a:rPr>
              <a:t>suscipit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eros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pretium</a:t>
            </a:r>
            <a:r>
              <a:rPr lang="en-US" altLang="ko-KR" sz="900" dirty="0">
                <a:solidFill>
                  <a:prstClr val="black"/>
                </a:solidFill>
              </a:rPr>
              <a:t> at. Maecenas </a:t>
            </a:r>
            <a:r>
              <a:rPr lang="en-US" altLang="ko-KR" sz="900" dirty="0" err="1">
                <a:solidFill>
                  <a:prstClr val="black"/>
                </a:solidFill>
              </a:rPr>
              <a:t>condimentum</a:t>
            </a:r>
            <a:r>
              <a:rPr lang="en-US" altLang="ko-KR" sz="900" dirty="0">
                <a:solidFill>
                  <a:prstClr val="black"/>
                </a:solidFill>
              </a:rPr>
              <a:t> convallis </a:t>
            </a:r>
            <a:r>
              <a:rPr lang="en-US" altLang="ko-KR" sz="900" dirty="0" err="1">
                <a:solidFill>
                  <a:prstClr val="black"/>
                </a:solidFill>
              </a:rPr>
              <a:t>volutpat</a:t>
            </a:r>
            <a:r>
              <a:rPr lang="en-US" altLang="ko-KR" sz="900" dirty="0">
                <a:solidFill>
                  <a:prstClr val="black"/>
                </a:solidFill>
              </a:rPr>
              <a:t>. </a:t>
            </a:r>
            <a:r>
              <a:rPr lang="en-US" altLang="ko-KR" sz="900" dirty="0" err="1">
                <a:solidFill>
                  <a:prstClr val="black"/>
                </a:solidFill>
              </a:rPr>
              <a:t>Quisque</a:t>
            </a:r>
            <a:r>
              <a:rPr lang="en-US" altLang="ko-KR" sz="900" dirty="0">
                <a:solidFill>
                  <a:prstClr val="black"/>
                </a:solidFill>
              </a:rPr>
              <a:t> et </a:t>
            </a:r>
            <a:r>
              <a:rPr lang="en-US" altLang="ko-KR" sz="900" dirty="0" err="1">
                <a:solidFill>
                  <a:prstClr val="black"/>
                </a:solidFill>
              </a:rPr>
              <a:t>sodales</a:t>
            </a:r>
            <a:r>
              <a:rPr lang="en-US" altLang="ko-KR" sz="900" dirty="0">
                <a:solidFill>
                  <a:prstClr val="black"/>
                </a:solidFill>
              </a:rPr>
              <a:t> nisi. </a:t>
            </a:r>
            <a:r>
              <a:rPr lang="en-US" altLang="ko-KR" sz="900" dirty="0" err="1">
                <a:solidFill>
                  <a:prstClr val="black"/>
                </a:solidFill>
              </a:rPr>
              <a:t>Fusce</a:t>
            </a:r>
            <a:r>
              <a:rPr lang="en-US" altLang="ko-KR" sz="900" dirty="0">
                <a:solidFill>
                  <a:prstClr val="black"/>
                </a:solidFill>
              </a:rPr>
              <a:t> semper </a:t>
            </a:r>
            <a:r>
              <a:rPr lang="en-US" altLang="ko-KR" sz="900" dirty="0" err="1">
                <a:solidFill>
                  <a:prstClr val="black"/>
                </a:solidFill>
              </a:rPr>
              <a:t>tincidunt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enim</a:t>
            </a:r>
            <a:r>
              <a:rPr lang="en-US" altLang="ko-KR" sz="900" dirty="0">
                <a:solidFill>
                  <a:prstClr val="black"/>
                </a:solidFill>
              </a:rPr>
              <a:t> et </a:t>
            </a:r>
            <a:r>
              <a:rPr lang="en-US" altLang="ko-KR" sz="900" dirty="0" err="1">
                <a:solidFill>
                  <a:prstClr val="black"/>
                </a:solidFill>
              </a:rPr>
              <a:t>ultricies</a:t>
            </a:r>
            <a:r>
              <a:rPr lang="en-US" altLang="ko-KR" sz="900" dirty="0">
                <a:solidFill>
                  <a:prstClr val="black"/>
                </a:solidFill>
              </a:rPr>
              <a:t>.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0F0C2-330C-4FF1-919C-B8E2D55BE865}"/>
              </a:ext>
            </a:extLst>
          </p:cNvPr>
          <p:cNvSpPr/>
          <p:nvPr/>
        </p:nvSpPr>
        <p:spPr>
          <a:xfrm>
            <a:off x="403670" y="1169736"/>
            <a:ext cx="13352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OCR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(Optical Character Recognition)</a:t>
            </a:r>
            <a:b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형태의 문서를 텍스트 형태의 문서로 변환해주는 기술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13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OCR </a:t>
            </a:r>
            <a:r>
              <a:rPr lang="ko-KR" altLang="en-US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</a:p>
        </p:txBody>
      </p:sp>
      <p:sp>
        <p:nvSpPr>
          <p:cNvPr id="7" name="직사각형 22">
            <a:extLst>
              <a:ext uri="{FF2B5EF4-FFF2-40B4-BE49-F238E27FC236}">
                <a16:creationId xmlns:a16="http://schemas.microsoft.com/office/drawing/2014/main" id="{860DD3D8-CAB7-4E89-8175-79B395C96DEA}"/>
              </a:ext>
            </a:extLst>
          </p:cNvPr>
          <p:cNvSpPr/>
          <p:nvPr/>
        </p:nvSpPr>
        <p:spPr>
          <a:xfrm>
            <a:off x="300262" y="5333256"/>
            <a:ext cx="2308905" cy="40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19" b="1" dirty="0">
                <a:latin typeface="+mn-ea"/>
              </a:rPr>
              <a:t>&lt;</a:t>
            </a:r>
            <a:r>
              <a:rPr lang="ko-KR" altLang="en-US" sz="2019" b="1" dirty="0">
                <a:latin typeface="+mn-ea"/>
              </a:rPr>
              <a:t>원본 이미지</a:t>
            </a:r>
            <a:r>
              <a:rPr lang="en-US" altLang="ko-KR" sz="2019" b="1" dirty="0">
                <a:latin typeface="+mn-ea"/>
              </a:rPr>
              <a:t>&gt;</a:t>
            </a:r>
            <a:endParaRPr lang="ko-KR" altLang="en-US" sz="2019" b="1" dirty="0">
              <a:latin typeface="+mn-ea"/>
            </a:endParaRPr>
          </a:p>
        </p:txBody>
      </p:sp>
      <p:sp>
        <p:nvSpPr>
          <p:cNvPr id="8" name="직사각형 23">
            <a:extLst>
              <a:ext uri="{FF2B5EF4-FFF2-40B4-BE49-F238E27FC236}">
                <a16:creationId xmlns:a16="http://schemas.microsoft.com/office/drawing/2014/main" id="{5EF2DB0A-96BD-4BAD-8114-4730805889CC}"/>
              </a:ext>
            </a:extLst>
          </p:cNvPr>
          <p:cNvSpPr/>
          <p:nvPr/>
        </p:nvSpPr>
        <p:spPr>
          <a:xfrm>
            <a:off x="3044332" y="5333256"/>
            <a:ext cx="2308904" cy="40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19" b="1" dirty="0">
                <a:latin typeface="+mn-ea"/>
              </a:rPr>
              <a:t>&lt;</a:t>
            </a:r>
            <a:r>
              <a:rPr lang="ko-KR" altLang="en-US" sz="2019" b="1" dirty="0" err="1">
                <a:latin typeface="+mn-ea"/>
              </a:rPr>
              <a:t>전처리</a:t>
            </a:r>
            <a:r>
              <a:rPr lang="ko-KR" altLang="en-US" sz="2019" b="1" dirty="0">
                <a:latin typeface="+mn-ea"/>
              </a:rPr>
              <a:t> 이미지</a:t>
            </a:r>
            <a:r>
              <a:rPr lang="en-US" altLang="ko-KR" sz="2019" b="1" dirty="0">
                <a:latin typeface="+mn-ea"/>
              </a:rPr>
              <a:t>&gt;</a:t>
            </a:r>
            <a:endParaRPr lang="ko-KR" altLang="en-US" sz="2019" b="1" dirty="0">
              <a:latin typeface="+mn-ea"/>
            </a:endParaRPr>
          </a:p>
        </p:txBody>
      </p:sp>
      <p:sp>
        <p:nvSpPr>
          <p:cNvPr id="10" name="직사각형 25">
            <a:extLst>
              <a:ext uri="{FF2B5EF4-FFF2-40B4-BE49-F238E27FC236}">
                <a16:creationId xmlns:a16="http://schemas.microsoft.com/office/drawing/2014/main" id="{9AC84AC2-082B-4A76-9D2E-8ED709E439DA}"/>
              </a:ext>
            </a:extLst>
          </p:cNvPr>
          <p:cNvSpPr/>
          <p:nvPr/>
        </p:nvSpPr>
        <p:spPr>
          <a:xfrm>
            <a:off x="5839616" y="5333256"/>
            <a:ext cx="3473370" cy="40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19" b="1" dirty="0">
                <a:latin typeface="+mn-ea"/>
              </a:rPr>
              <a:t>&lt;</a:t>
            </a:r>
            <a:r>
              <a:rPr lang="ko-KR" altLang="en-US" sz="2019" b="1" dirty="0">
                <a:latin typeface="+mn-ea"/>
              </a:rPr>
              <a:t>잘라낸 영역</a:t>
            </a:r>
            <a:r>
              <a:rPr lang="en-US" altLang="ko-KR" sz="2019" b="1" dirty="0">
                <a:latin typeface="+mn-ea"/>
              </a:rPr>
              <a:t>&gt;</a:t>
            </a:r>
            <a:endParaRPr lang="ko-KR" altLang="en-US" sz="2019" b="1" dirty="0">
              <a:latin typeface="+mn-ea"/>
            </a:endParaRPr>
          </a:p>
        </p:txBody>
      </p:sp>
      <p:sp>
        <p:nvSpPr>
          <p:cNvPr id="12" name="직사각형 27">
            <a:extLst>
              <a:ext uri="{FF2B5EF4-FFF2-40B4-BE49-F238E27FC236}">
                <a16:creationId xmlns:a16="http://schemas.microsoft.com/office/drawing/2014/main" id="{CD41F995-80E9-421F-B4EA-DCD331D58BDC}"/>
              </a:ext>
            </a:extLst>
          </p:cNvPr>
          <p:cNvSpPr/>
          <p:nvPr/>
        </p:nvSpPr>
        <p:spPr>
          <a:xfrm>
            <a:off x="9516028" y="5333256"/>
            <a:ext cx="4606646" cy="403059"/>
          </a:xfrm>
          <a:prstGeom prst="rect">
            <a:avLst/>
          </a:prstGeom>
        </p:spPr>
        <p:txBody>
          <a:bodyPr wrap="square" lIns="51923" rIns="51923">
            <a:spAutoFit/>
          </a:bodyPr>
          <a:lstStyle/>
          <a:p>
            <a:pPr algn="ctr"/>
            <a:r>
              <a:rPr lang="en-US" altLang="ko-KR" sz="2019" b="1" dirty="0">
                <a:latin typeface="+mn-ea"/>
              </a:rPr>
              <a:t>&lt;</a:t>
            </a:r>
            <a:r>
              <a:rPr lang="ko-KR" altLang="en-US" sz="2019" b="1" dirty="0">
                <a:latin typeface="+mn-ea"/>
              </a:rPr>
              <a:t>글자 외곽선을 통해 추출한 이미지</a:t>
            </a:r>
            <a:r>
              <a:rPr lang="en-US" altLang="ko-KR" sz="2019" b="1" dirty="0">
                <a:latin typeface="+mn-ea"/>
              </a:rPr>
              <a:t>&gt;</a:t>
            </a:r>
            <a:endParaRPr lang="ko-KR" altLang="en-US" sz="2019" b="1" dirty="0">
              <a:latin typeface="+mn-ea"/>
            </a:endParaRPr>
          </a:p>
        </p:txBody>
      </p:sp>
      <p:sp>
        <p:nvSpPr>
          <p:cNvPr id="19" name="오른쪽 화살표 38">
            <a:extLst>
              <a:ext uri="{FF2B5EF4-FFF2-40B4-BE49-F238E27FC236}">
                <a16:creationId xmlns:a16="http://schemas.microsoft.com/office/drawing/2014/main" id="{3B252A76-97A4-4CEC-871E-75DF5B54197F}"/>
              </a:ext>
            </a:extLst>
          </p:cNvPr>
          <p:cNvSpPr/>
          <p:nvPr/>
        </p:nvSpPr>
        <p:spPr bwMode="auto">
          <a:xfrm flipV="1">
            <a:off x="2670271" y="6974311"/>
            <a:ext cx="360323" cy="537682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51923" tIns="51923" rIns="51923" bIns="51923" rtlCol="0"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</a:pPr>
            <a:endParaRPr kumimoji="1" lang="ko-KR" altLang="en-US" sz="173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오른쪽 화살표 38">
            <a:extLst>
              <a:ext uri="{FF2B5EF4-FFF2-40B4-BE49-F238E27FC236}">
                <a16:creationId xmlns:a16="http://schemas.microsoft.com/office/drawing/2014/main" id="{16CAEA50-5829-4F0E-BA3B-CCC51C18D313}"/>
              </a:ext>
            </a:extLst>
          </p:cNvPr>
          <p:cNvSpPr/>
          <p:nvPr/>
        </p:nvSpPr>
        <p:spPr bwMode="auto">
          <a:xfrm flipV="1">
            <a:off x="5363009" y="6974311"/>
            <a:ext cx="360323" cy="537682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51923" tIns="51923" rIns="51923" bIns="51923" rtlCol="0"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</a:pPr>
            <a:endParaRPr kumimoji="1" lang="ko-KR" altLang="en-US" sz="173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39">
            <a:extLst>
              <a:ext uri="{FF2B5EF4-FFF2-40B4-BE49-F238E27FC236}">
                <a16:creationId xmlns:a16="http://schemas.microsoft.com/office/drawing/2014/main" id="{47C083EE-8619-4556-86EE-DF0C235A5A4C}"/>
              </a:ext>
            </a:extLst>
          </p:cNvPr>
          <p:cNvSpPr/>
          <p:nvPr/>
        </p:nvSpPr>
        <p:spPr>
          <a:xfrm>
            <a:off x="5839616" y="5794230"/>
            <a:ext cx="1529367" cy="336567"/>
          </a:xfrm>
          <a:prstGeom prst="rect">
            <a:avLst/>
          </a:prstGeom>
        </p:spPr>
        <p:txBody>
          <a:bodyPr wrap="square" lIns="0" anchor="ctr" anchorCtr="0">
            <a:spAutoFit/>
          </a:bodyPr>
          <a:lstStyle/>
          <a:p>
            <a:r>
              <a:rPr lang="ko-KR" altLang="en-US" sz="1587" b="1" dirty="0">
                <a:latin typeface="+mn-ea"/>
              </a:rPr>
              <a:t>문서 종류</a:t>
            </a: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52837BB9-573A-4310-A10F-80A2504F2B46}"/>
              </a:ext>
            </a:extLst>
          </p:cNvPr>
          <p:cNvSpPr/>
          <p:nvPr/>
        </p:nvSpPr>
        <p:spPr>
          <a:xfrm flipV="1">
            <a:off x="5839615" y="7210181"/>
            <a:ext cx="3478985" cy="65941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560" y="0"/>
                </a:lnTo>
              </a:path>
            </a:pathLst>
          </a:custGeom>
          <a:ln w="9144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3806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41">
            <a:extLst>
              <a:ext uri="{FF2B5EF4-FFF2-40B4-BE49-F238E27FC236}">
                <a16:creationId xmlns:a16="http://schemas.microsoft.com/office/drawing/2014/main" id="{3CBE80FF-9BA5-4935-9ECD-CD2DE7826E0A}"/>
              </a:ext>
            </a:extLst>
          </p:cNvPr>
          <p:cNvSpPr/>
          <p:nvPr/>
        </p:nvSpPr>
        <p:spPr>
          <a:xfrm>
            <a:off x="5839615" y="7419129"/>
            <a:ext cx="1327535" cy="336567"/>
          </a:xfrm>
          <a:prstGeom prst="rect">
            <a:avLst/>
          </a:prstGeom>
        </p:spPr>
        <p:txBody>
          <a:bodyPr wrap="square" lIns="0" anchor="ctr" anchorCtr="0">
            <a:spAutoFit/>
          </a:bodyPr>
          <a:lstStyle/>
          <a:p>
            <a:r>
              <a:rPr lang="ko-KR" altLang="en-US" sz="1587" b="1" dirty="0">
                <a:latin typeface="+mn-ea"/>
              </a:rPr>
              <a:t>전화번호</a:t>
            </a:r>
          </a:p>
        </p:txBody>
      </p:sp>
      <p:sp>
        <p:nvSpPr>
          <p:cNvPr id="24" name="오른쪽 화살표 38">
            <a:extLst>
              <a:ext uri="{FF2B5EF4-FFF2-40B4-BE49-F238E27FC236}">
                <a16:creationId xmlns:a16="http://schemas.microsoft.com/office/drawing/2014/main" id="{FD7B34BA-7A67-4DAF-A15C-69105EBEAF99}"/>
              </a:ext>
            </a:extLst>
          </p:cNvPr>
          <p:cNvSpPr/>
          <p:nvPr/>
        </p:nvSpPr>
        <p:spPr bwMode="auto">
          <a:xfrm flipV="1">
            <a:off x="9593283" y="6974311"/>
            <a:ext cx="360323" cy="537682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51923" tIns="51923" rIns="51923" bIns="51923" rtlCol="0"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</a:pPr>
            <a:endParaRPr kumimoji="1" lang="ko-KR" altLang="en-US" sz="173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bject 34">
            <a:extLst>
              <a:ext uri="{FF2B5EF4-FFF2-40B4-BE49-F238E27FC236}">
                <a16:creationId xmlns:a16="http://schemas.microsoft.com/office/drawing/2014/main" id="{6227FC88-E04B-4CD0-B4F2-122763BDD8D4}"/>
              </a:ext>
            </a:extLst>
          </p:cNvPr>
          <p:cNvSpPr/>
          <p:nvPr/>
        </p:nvSpPr>
        <p:spPr>
          <a:xfrm flipV="1">
            <a:off x="10082993" y="7210181"/>
            <a:ext cx="3478985" cy="65941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560" y="0"/>
                </a:lnTo>
              </a:path>
            </a:pathLst>
          </a:custGeom>
          <a:ln w="9144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3806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9271C645-5260-4D05-8580-C0867849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02" y="1995374"/>
            <a:ext cx="10933095" cy="246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민원센터] 주민등록등본, 주민등록초본, 주민등록등초본 : 네이버 블로그">
            <a:extLst>
              <a:ext uri="{FF2B5EF4-FFF2-40B4-BE49-F238E27FC236}">
                <a16:creationId xmlns:a16="http://schemas.microsoft.com/office/drawing/2014/main" id="{56428151-159B-4978-A411-D8BA5A62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77" y="5883448"/>
            <a:ext cx="2230762" cy="271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민원센터] 주민등록등본, 주민등록초본, 주민등록등초본 : 네이버 블로그">
            <a:extLst>
              <a:ext uri="{FF2B5EF4-FFF2-40B4-BE49-F238E27FC236}">
                <a16:creationId xmlns:a16="http://schemas.microsoft.com/office/drawing/2014/main" id="{AA4001A9-7BC7-44BE-ACF5-79F99AACC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40"/>
          <a:stretch/>
        </p:blipFill>
        <p:spPr bwMode="auto">
          <a:xfrm>
            <a:off x="5723332" y="6325355"/>
            <a:ext cx="3234188" cy="64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민원센터] 주민등록등본, 주민등록초본, 주민등록등초본 : 네이버 블로그">
            <a:extLst>
              <a:ext uri="{FF2B5EF4-FFF2-40B4-BE49-F238E27FC236}">
                <a16:creationId xmlns:a16="http://schemas.microsoft.com/office/drawing/2014/main" id="{AE7898C9-6766-40DA-985F-B33C9C00F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20" y="5883448"/>
            <a:ext cx="2230762" cy="271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34">
            <a:extLst>
              <a:ext uri="{FF2B5EF4-FFF2-40B4-BE49-F238E27FC236}">
                <a16:creationId xmlns:a16="http://schemas.microsoft.com/office/drawing/2014/main" id="{485524A4-AED8-4FB9-B5D6-A90C9D4CD5FB}"/>
              </a:ext>
            </a:extLst>
          </p:cNvPr>
          <p:cNvSpPr/>
          <p:nvPr/>
        </p:nvSpPr>
        <p:spPr>
          <a:xfrm>
            <a:off x="5939563" y="6676770"/>
            <a:ext cx="1140688" cy="21211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3846" bIns="124615" rtlCol="0" anchor="ctr"/>
          <a:lstStyle/>
          <a:p>
            <a:pPr algn="ctr"/>
            <a:endParaRPr lang="ko-KR" altLang="en-US" sz="2308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6AEC4-757C-49DD-ACFA-22D1EED40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016" y="6383100"/>
            <a:ext cx="2057884" cy="514471"/>
          </a:xfrm>
          <a:prstGeom prst="rect">
            <a:avLst/>
          </a:prstGeom>
        </p:spPr>
      </p:pic>
      <p:pic>
        <p:nvPicPr>
          <p:cNvPr id="29" name="Picture 2" descr="민원센터] 주민등록등본, 주민등록초본, 주민등록등초본 : 네이버 블로그">
            <a:extLst>
              <a:ext uri="{FF2B5EF4-FFF2-40B4-BE49-F238E27FC236}">
                <a16:creationId xmlns:a16="http://schemas.microsoft.com/office/drawing/2014/main" id="{E60C4193-7359-4C22-98FD-7EB8CC0B7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40"/>
          <a:stretch/>
        </p:blipFill>
        <p:spPr bwMode="auto">
          <a:xfrm>
            <a:off x="5723332" y="7851263"/>
            <a:ext cx="3234188" cy="64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4">
            <a:extLst>
              <a:ext uri="{FF2B5EF4-FFF2-40B4-BE49-F238E27FC236}">
                <a16:creationId xmlns:a16="http://schemas.microsoft.com/office/drawing/2014/main" id="{3283F458-C09C-4B41-A0AA-FD63E003035E}"/>
              </a:ext>
            </a:extLst>
          </p:cNvPr>
          <p:cNvSpPr/>
          <p:nvPr/>
        </p:nvSpPr>
        <p:spPr>
          <a:xfrm>
            <a:off x="7774781" y="8096250"/>
            <a:ext cx="576263" cy="10477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3846" bIns="124615" rtlCol="0" anchor="ctr"/>
          <a:lstStyle/>
          <a:p>
            <a:pPr algn="ctr"/>
            <a:endParaRPr lang="ko-KR" altLang="en-US" sz="2308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AB133-86EA-43A8-A99E-54DB76D2D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106" y="7745091"/>
            <a:ext cx="3436255" cy="7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D5220D27B0664CB4B191B0B186E1BD" ma:contentTypeVersion="13" ma:contentTypeDescription="Create a new document." ma:contentTypeScope="" ma:versionID="761db876b75953119c5bb447fb519dae">
  <xsd:schema xmlns:xsd="http://www.w3.org/2001/XMLSchema" xmlns:xs="http://www.w3.org/2001/XMLSchema" xmlns:p="http://schemas.microsoft.com/office/2006/metadata/properties" xmlns:ns3="8fd39695-9827-4ddf-b859-48842b897dd8" xmlns:ns4="a5ce67ff-b303-46f7-9adb-b19f94518ca5" targetNamespace="http://schemas.microsoft.com/office/2006/metadata/properties" ma:root="true" ma:fieldsID="c6c1f711beefa709b8b0b4a9d3d23044" ns3:_="" ns4:_="">
    <xsd:import namespace="8fd39695-9827-4ddf-b859-48842b897dd8"/>
    <xsd:import namespace="a5ce67ff-b303-46f7-9adb-b19f94518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d39695-9827-4ddf-b859-48842b897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e67ff-b303-46f7-9adb-b19f94518ca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C69C8A-4A45-44A4-AEB8-514C81C6D8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55BAAC-0567-4544-AA1D-2912741259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d39695-9827-4ddf-b859-48842b897dd8"/>
    <ds:schemaRef ds:uri="a5ce67ff-b303-46f7-9adb-b19f94518c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DAF2AD-4B62-4B29-8F6F-A4BC182327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1065</Words>
  <Application>Microsoft Office PowerPoint</Application>
  <PresentationFormat>Custom</PresentationFormat>
  <Paragraphs>133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DauphinPlain</vt:lpstr>
      <vt:lpstr>맑은 고딕</vt:lpstr>
      <vt:lpstr>Nanum Gothic</vt:lpstr>
      <vt:lpstr>나눔고딕</vt:lpstr>
      <vt:lpstr>나눔스퀘어</vt:lpstr>
      <vt:lpstr>Arial</vt:lpstr>
      <vt:lpstr>Calibri</vt:lpstr>
      <vt:lpstr>Calibri Light</vt:lpstr>
      <vt:lpstr>Consolas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Lee, Kwang-Chun (KR/Lighthouse)</cp:lastModifiedBy>
  <cp:revision>73</cp:revision>
  <cp:lastPrinted>2020-10-23T03:19:00Z</cp:lastPrinted>
  <dcterms:created xsi:type="dcterms:W3CDTF">2020-09-11T06:12:13Z</dcterms:created>
  <dcterms:modified xsi:type="dcterms:W3CDTF">2020-11-09T03:51:32Z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0x01010035D5220D27B0664CB4B191B0B186E1BD</vt:lpwstr>
  </property>
</Properties>
</file>