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be844642f1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be82e8d734b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be8761a1ff0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be85bfd5ef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be844a3600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kwangchunlee</cp:lastModifiedBy>
  <cp:revision>5</cp:revision>
  <dcterms:created xsi:type="dcterms:W3CDTF">2021-02-25T16:47:46Z</dcterms:created>
  <dcterms:modified xsi:type="dcterms:W3CDTF">2021-07-26T13:42:46Z</dcterms:modified>
</cp:coreProperties>
</file>