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30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13680-466A-44A8-AF32-00A55A870376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EEFD-7D83-4CFB-9DB0-E7ACE1AA07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O7gSfV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0671" y="2033315"/>
            <a:ext cx="1561244" cy="619114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5/59/%C3%8Dcono_Computadora_-_Intern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5426" y="1500198"/>
            <a:ext cx="1643050" cy="1643050"/>
          </a:xfrm>
          <a:prstGeom prst="rect">
            <a:avLst/>
          </a:prstGeom>
          <a:noFill/>
        </p:spPr>
      </p:pic>
      <p:pic>
        <p:nvPicPr>
          <p:cNvPr id="1030" name="Picture 6" descr="http://pixabay.com/static/uploads/photo/2013/04/01/08/37/computer-98401_6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0334" y="1571636"/>
            <a:ext cx="1312062" cy="1523993"/>
          </a:xfrm>
          <a:prstGeom prst="rect">
            <a:avLst/>
          </a:prstGeom>
          <a:noFill/>
        </p:spPr>
      </p:pic>
      <p:pic>
        <p:nvPicPr>
          <p:cNvPr id="1032" name="Picture 8" descr="http://pixabay.com/static/uploads/photo/2013/07/12/12/29/arrow-145762_6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281125" y="2050515"/>
            <a:ext cx="500066" cy="685316"/>
          </a:xfrm>
          <a:prstGeom prst="rect">
            <a:avLst/>
          </a:prstGeom>
          <a:noFill/>
        </p:spPr>
      </p:pic>
      <p:pic>
        <p:nvPicPr>
          <p:cNvPr id="8" name="Picture 8" descr="http://pixabay.com/static/uploads/photo/2013/07/12/12/29/arrow-145762_6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781455" y="2050515"/>
            <a:ext cx="500066" cy="68531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857356" y="3110211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디지털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콘텐츠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마크다운 저작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686" y="311021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공유와 협업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(Jekyll)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5140" y="3110211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클라우드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웹서비스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802" y="1714488"/>
            <a:ext cx="777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 Push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2132" y="1714488"/>
            <a:ext cx="956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나눔고딕" pitchFamily="50" charset="-127"/>
                <a:ea typeface="나눔고딕" pitchFamily="50" charset="-127"/>
              </a:rPr>
              <a:t>Webhooks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14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땡똘 패밀리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박윤수</dc:creator>
  <cp:lastModifiedBy>박윤수</cp:lastModifiedBy>
  <cp:revision>29</cp:revision>
  <dcterms:created xsi:type="dcterms:W3CDTF">2015-05-24T00:29:17Z</dcterms:created>
  <dcterms:modified xsi:type="dcterms:W3CDTF">2015-05-24T05:09:51Z</dcterms:modified>
</cp:coreProperties>
</file>