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02392-E1C5-481C-9EA8-D7C68F5D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CFC9A-AEF4-4AC4-BF99-44A54FC8C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9395C-9EB7-4B05-8540-6EE8BA2E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0CF9-8478-4B07-AF86-DA1BA6F1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4BC65-98AE-4CDA-ADFB-F4B5AB5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3186-5589-4D82-8EF4-07131627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C9ED1-4776-4365-8877-75C79FB8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0B2E3-16F9-4DCD-8AE5-51595A74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51771-6CE8-4EAE-9CC1-4F87F27C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5080C-6410-4BE5-AFFE-386E1CA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A9752-17A1-4B11-B354-7014E7B10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312D2-72F4-44AA-BCC2-B32731E18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A6169-71FE-4AC0-8984-7ABACEC5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D8B84-F9B9-4858-A66A-5D8794C6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4E946-4D8E-4752-98FF-9908CB78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CFCCC-1591-4D0A-A3C8-33DE5F3E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9BACD-8391-4904-905D-BC803161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E4AE4-00B5-4838-9063-CD1AFCE9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BE24B-0A4E-46D3-AFC7-7EDA3DE0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61142-DA3E-4866-A454-C9BC94F6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0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95963-7C51-4B91-841A-417D73E1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B8539-9E75-4C85-A6C1-9590673C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8A33C-2116-4C8E-9393-FE63A419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2F73C-4A20-4185-AC24-B943989F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0B59F-9262-42C2-BD57-E247B279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0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F6EC-3F2C-4EBF-A296-4A835530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6A7B6-9FE8-4F0E-BD3A-5B265B2AA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00C8F7-F801-4137-B2E1-D303274A0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8E5F9-3BDD-43EF-8B2D-40983585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B787A-EAF1-4995-B8CB-4D52FD78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FCABB-E6EA-4165-958D-9D1E0DE8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AA282-B057-4AA9-9C8D-DD6E0872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BF677-48DF-420D-88A3-5E1272E23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D12B9-A21B-4D4E-96C5-30921EF3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BD1B33-816E-497E-87CE-07DF5DE49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C1DF5-2356-4D11-B297-FCBF98DEB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3C3F02-3D8A-4E8D-8AA3-D0956761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400D71-90D2-4603-8C0A-75C93908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FD9BA-9C66-469F-9327-74ABB690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0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0407B-D07A-422C-A4D5-071897B3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2CED76-4D81-4CBA-AAD8-663DCA62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CF5E3-3188-4986-9E43-69F2926F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D221F-E0AF-482F-AB8C-397A1151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24CB45-F888-44A4-810C-8133353A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427836-913E-4AF2-8AD1-4680BF9B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91E392-287B-4515-B25A-9FE35969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5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4471-66A8-4DC8-81A4-E307245D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4961F-271F-4941-BE3A-352C4EE0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858E0-8146-4C4F-A3B2-828936845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5BB19-3478-4116-B90C-BABDD503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A34F7-FC34-4972-ABD8-7DB76CC1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D9234-AE7D-4938-AA2D-5893AD01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0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58256-9597-45FE-B015-4840AB46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516-3334-4B80-959A-09E9A23AD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35B4B-0610-40B5-AE93-EC4C9AE8D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7D70A-3060-40D1-B514-980A567F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9CCDD-2129-4C4E-BC6C-64A8BF7D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52FDC-EA6F-4074-B7DA-EDA42079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195B4A-4B80-4C70-8112-A0EA1A94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4ECA9-DB2C-40AD-8414-8795875D1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FAEB4-A5E4-4BAE-A284-5F00DF6F9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ED9A-2EB3-48E0-9446-80AFFB2F3B66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10909-A679-410C-81F9-42A829B82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B6924-ED3E-4B34-BD7C-ECFBA126F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782E-6839-447F-8EDF-FB31019E3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43E17-4E12-40A6-830D-7B11FFE77A76}"/>
              </a:ext>
            </a:extLst>
          </p:cNvPr>
          <p:cNvSpPr txBox="1"/>
          <p:nvPr/>
        </p:nvSpPr>
        <p:spPr>
          <a:xfrm>
            <a:off x="53789" y="302639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highlight>
                  <a:srgbClr val="FFFF00"/>
                </a:highlight>
              </a:rPr>
              <a:t>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298F9-DAAF-4CE5-9AC3-35EB3E999296}"/>
              </a:ext>
            </a:extLst>
          </p:cNvPr>
          <p:cNvSpPr txBox="1"/>
          <p:nvPr/>
        </p:nvSpPr>
        <p:spPr>
          <a:xfrm>
            <a:off x="295835" y="907268"/>
            <a:ext cx="320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Layout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기획</a:t>
            </a:r>
            <a:endParaRPr lang="en-US" altLang="ko-K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BCD1B-1C4E-40E3-ABFA-7BFC3383AFC0}"/>
              </a:ext>
            </a:extLst>
          </p:cNvPr>
          <p:cNvSpPr txBox="1"/>
          <p:nvPr/>
        </p:nvSpPr>
        <p:spPr>
          <a:xfrm>
            <a:off x="1425902" y="2020914"/>
            <a:ext cx="753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Infobox</a:t>
            </a:r>
            <a:r>
              <a:rPr lang="ko-KR" altLang="en-US" sz="2000" dirty="0"/>
              <a:t>로 최대값</a:t>
            </a:r>
            <a:r>
              <a:rPr lang="en-US" altLang="ko-KR" sz="2000" dirty="0"/>
              <a:t>/</a:t>
            </a:r>
            <a:r>
              <a:rPr lang="ko-KR" altLang="en-US" sz="2000" dirty="0" err="1"/>
              <a:t>중위값</a:t>
            </a:r>
            <a:r>
              <a:rPr lang="en-US" altLang="ko-KR" sz="2000" dirty="0"/>
              <a:t>/</a:t>
            </a:r>
            <a:r>
              <a:rPr lang="ko-KR" altLang="en-US" sz="2000" dirty="0"/>
              <a:t>최소값을 나타내는 구를 표시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E56C4-A504-4CAB-BC7D-B4585BEA6166}"/>
              </a:ext>
            </a:extLst>
          </p:cNvPr>
          <p:cNvSpPr txBox="1"/>
          <p:nvPr/>
        </p:nvSpPr>
        <p:spPr>
          <a:xfrm>
            <a:off x="1425902" y="3562447"/>
            <a:ext cx="753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Tab1)</a:t>
            </a:r>
            <a:r>
              <a:rPr lang="ko-KR" altLang="en-US" sz="2000" dirty="0"/>
              <a:t>을 만드는데 사용한 데이터테이블을 </a:t>
            </a:r>
            <a:r>
              <a:rPr lang="en-US" altLang="ko-KR" sz="2000" dirty="0"/>
              <a:t>interactive</a:t>
            </a:r>
            <a:r>
              <a:rPr lang="ko-KR" altLang="en-US" sz="2000" dirty="0"/>
              <a:t>하게 표현</a:t>
            </a:r>
            <a:r>
              <a:rPr lang="en-US" altLang="ko-KR" sz="2000" dirty="0"/>
              <a:t>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1AD24-653E-44DF-81F1-BD113E901A9A}"/>
              </a:ext>
            </a:extLst>
          </p:cNvPr>
          <p:cNvGrpSpPr/>
          <p:nvPr/>
        </p:nvGrpSpPr>
        <p:grpSpPr>
          <a:xfrm>
            <a:off x="0" y="1530985"/>
            <a:ext cx="4531361" cy="523313"/>
            <a:chOff x="0" y="1530985"/>
            <a:chExt cx="4531361" cy="5233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07278-C1D9-4104-9445-B1DD23EB75F7}"/>
                </a:ext>
              </a:extLst>
            </p:cNvPr>
            <p:cNvSpPr txBox="1"/>
            <p:nvPr/>
          </p:nvSpPr>
          <p:spPr>
            <a:xfrm>
              <a:off x="0" y="1531078"/>
              <a:ext cx="1579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/>
                <a:t>Tab1)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C624F23-21FB-4EF9-AEF4-4659D1646ED4}"/>
                </a:ext>
              </a:extLst>
            </p:cNvPr>
            <p:cNvSpPr/>
            <p:nvPr/>
          </p:nvSpPr>
          <p:spPr>
            <a:xfrm>
              <a:off x="1579912" y="1530985"/>
              <a:ext cx="29514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/>
                <a:t>구별 특성 그래프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98C6C9-EC4E-411C-9032-349C7751CCFF}"/>
              </a:ext>
            </a:extLst>
          </p:cNvPr>
          <p:cNvSpPr txBox="1"/>
          <p:nvPr/>
        </p:nvSpPr>
        <p:spPr>
          <a:xfrm>
            <a:off x="1425902" y="2384933"/>
            <a:ext cx="753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ggplotly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구 간의 특성을 한눈에 비교</a:t>
            </a:r>
            <a:endParaRPr lang="en-US" altLang="ko-KR" sz="20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FC05B75-1B19-49B1-9605-A229C79F7AEF}"/>
              </a:ext>
            </a:extLst>
          </p:cNvPr>
          <p:cNvGrpSpPr/>
          <p:nvPr/>
        </p:nvGrpSpPr>
        <p:grpSpPr>
          <a:xfrm>
            <a:off x="0" y="3055742"/>
            <a:ext cx="4531361" cy="523313"/>
            <a:chOff x="0" y="3317952"/>
            <a:chExt cx="4531361" cy="5233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FB8533-6B83-4F82-9AC5-9572B4E925E7}"/>
                </a:ext>
              </a:extLst>
            </p:cNvPr>
            <p:cNvSpPr txBox="1"/>
            <p:nvPr/>
          </p:nvSpPr>
          <p:spPr>
            <a:xfrm>
              <a:off x="0" y="3318045"/>
              <a:ext cx="1579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/>
                <a:t>Tab2)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0FD70B-BF37-46CD-96C2-451B24E69D5A}"/>
                </a:ext>
              </a:extLst>
            </p:cNvPr>
            <p:cNvSpPr/>
            <p:nvPr/>
          </p:nvSpPr>
          <p:spPr>
            <a:xfrm>
              <a:off x="1579912" y="3317952"/>
              <a:ext cx="29514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/>
                <a:t>구별 특성 테이블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07F51C-D4C2-4A8C-AAF1-74FF2E5E000A}"/>
              </a:ext>
            </a:extLst>
          </p:cNvPr>
          <p:cNvGrpSpPr/>
          <p:nvPr/>
        </p:nvGrpSpPr>
        <p:grpSpPr>
          <a:xfrm>
            <a:off x="0" y="4166374"/>
            <a:ext cx="4172288" cy="523313"/>
            <a:chOff x="0" y="4427192"/>
            <a:chExt cx="4172288" cy="5233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CA7512-0DFB-42B2-8EC6-60D2639FDAD9}"/>
                </a:ext>
              </a:extLst>
            </p:cNvPr>
            <p:cNvSpPr txBox="1"/>
            <p:nvPr/>
          </p:nvSpPr>
          <p:spPr>
            <a:xfrm>
              <a:off x="0" y="4427285"/>
              <a:ext cx="1579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/>
                <a:t>Tab3)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39AE901-562F-4AE7-88B2-C79922BF181F}"/>
                </a:ext>
              </a:extLst>
            </p:cNvPr>
            <p:cNvSpPr/>
            <p:nvPr/>
          </p:nvSpPr>
          <p:spPr>
            <a:xfrm>
              <a:off x="1579912" y="4427192"/>
              <a:ext cx="25923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/>
                <a:t>구별 특성 지도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96794D1-7FD3-4472-A9EA-8884FD5D79C3}"/>
              </a:ext>
            </a:extLst>
          </p:cNvPr>
          <p:cNvSpPr txBox="1"/>
          <p:nvPr/>
        </p:nvSpPr>
        <p:spPr>
          <a:xfrm>
            <a:off x="1425902" y="4717124"/>
            <a:ext cx="753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Leaflet</a:t>
            </a:r>
            <a:r>
              <a:rPr lang="ko-KR" altLang="en-US" sz="2000" dirty="0"/>
              <a:t>으로 구 간의 특성을 한눈에 비교</a:t>
            </a:r>
            <a:r>
              <a:rPr lang="en-US" altLang="ko-KR" sz="2000" dirty="0"/>
              <a:t>(</a:t>
            </a:r>
            <a:r>
              <a:rPr lang="ko-KR" altLang="en-US" sz="2000" dirty="0"/>
              <a:t>값에 따라 색상 변화</a:t>
            </a:r>
            <a:r>
              <a:rPr lang="en-US" altLang="ko-KR" sz="2000" dirty="0"/>
              <a:t>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FE7C374-1570-4187-8941-DBB34054C875}"/>
              </a:ext>
            </a:extLst>
          </p:cNvPr>
          <p:cNvGrpSpPr/>
          <p:nvPr/>
        </p:nvGrpSpPr>
        <p:grpSpPr>
          <a:xfrm>
            <a:off x="0" y="5301434"/>
            <a:ext cx="4890434" cy="523313"/>
            <a:chOff x="0" y="5619906"/>
            <a:chExt cx="4890434" cy="5233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372CDA-541A-484C-81A3-5A65A425C23C}"/>
                </a:ext>
              </a:extLst>
            </p:cNvPr>
            <p:cNvSpPr txBox="1"/>
            <p:nvPr/>
          </p:nvSpPr>
          <p:spPr>
            <a:xfrm>
              <a:off x="0" y="5619999"/>
              <a:ext cx="1579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/>
                <a:t>Tab4)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652379-4D43-4E45-A90E-50EA0791F193}"/>
                </a:ext>
              </a:extLst>
            </p:cNvPr>
            <p:cNvSpPr/>
            <p:nvPr/>
          </p:nvSpPr>
          <p:spPr>
            <a:xfrm>
              <a:off x="1579912" y="5619906"/>
              <a:ext cx="33105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err="1"/>
                <a:t>수소차</a:t>
              </a:r>
              <a:r>
                <a:rPr lang="ko-KR" altLang="en-US" sz="2800" dirty="0"/>
                <a:t> 충전소 지도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83DF8CD-5792-4159-89D3-AE397198D219}"/>
              </a:ext>
            </a:extLst>
          </p:cNvPr>
          <p:cNvSpPr txBox="1"/>
          <p:nvPr/>
        </p:nvSpPr>
        <p:spPr>
          <a:xfrm>
            <a:off x="1425902" y="5950732"/>
            <a:ext cx="1078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동별로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수소차</a:t>
            </a:r>
            <a:r>
              <a:rPr lang="ko-KR" altLang="en-US" sz="2000" dirty="0"/>
              <a:t> 충전소를 설치하였을 때의 수소차수의 예측 </a:t>
            </a:r>
            <a:r>
              <a:rPr lang="ko-KR" altLang="en-US" sz="2000" dirty="0" err="1"/>
              <a:t>증가량을</a:t>
            </a:r>
            <a:r>
              <a:rPr lang="ko-KR" altLang="en-US" sz="2000" dirty="0"/>
              <a:t> 지도와 테이블로 표현</a:t>
            </a:r>
            <a:r>
              <a:rPr lang="en-US" altLang="ko-KR" sz="20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3E6BE1-C477-4C0B-9E4D-79EDF1550B85}"/>
              </a:ext>
            </a:extLst>
          </p:cNvPr>
          <p:cNvSpPr txBox="1"/>
          <p:nvPr/>
        </p:nvSpPr>
        <p:spPr>
          <a:xfrm>
            <a:off x="2895599" y="428802"/>
            <a:ext cx="320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서경덕</a:t>
            </a:r>
            <a:r>
              <a:rPr lang="en-US" altLang="ko-KR" sz="2800" dirty="0"/>
              <a:t>, </a:t>
            </a:r>
            <a:r>
              <a:rPr lang="ko-KR" altLang="en-US" sz="2800" dirty="0"/>
              <a:t>정권상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539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43E17-4E12-40A6-830D-7B11FFE77A76}"/>
              </a:ext>
            </a:extLst>
          </p:cNvPr>
          <p:cNvSpPr txBox="1"/>
          <p:nvPr/>
        </p:nvSpPr>
        <p:spPr>
          <a:xfrm>
            <a:off x="53789" y="302639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highlight>
                  <a:srgbClr val="FFFF00"/>
                </a:highlight>
              </a:rPr>
              <a:t>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298F9-DAAF-4CE5-9AC3-35EB3E999296}"/>
              </a:ext>
            </a:extLst>
          </p:cNvPr>
          <p:cNvSpPr txBox="1"/>
          <p:nvPr/>
        </p:nvSpPr>
        <p:spPr>
          <a:xfrm>
            <a:off x="295835" y="907268"/>
            <a:ext cx="320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구현방법</a:t>
            </a:r>
            <a:endParaRPr lang="en-US" altLang="ko-K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72CDA-541A-484C-81A3-5A65A425C23C}"/>
              </a:ext>
            </a:extLst>
          </p:cNvPr>
          <p:cNvSpPr txBox="1"/>
          <p:nvPr/>
        </p:nvSpPr>
        <p:spPr>
          <a:xfrm>
            <a:off x="3434544" y="742426"/>
            <a:ext cx="550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R : </a:t>
            </a:r>
            <a:r>
              <a:rPr lang="en-US" altLang="ko-KR" sz="2800" dirty="0" err="1"/>
              <a:t>shinydashboard</a:t>
            </a:r>
            <a:r>
              <a:rPr lang="en-US" altLang="ko-KR" sz="2800" dirty="0"/>
              <a:t>, leaflet </a:t>
            </a:r>
            <a:r>
              <a:rPr lang="ko-KR" altLang="en-US" sz="2800" dirty="0"/>
              <a:t>이용</a:t>
            </a:r>
            <a:endParaRPr lang="en-US" altLang="ko-KR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9CDBD-AE79-44D4-8EFF-B33DFF354A2A}"/>
              </a:ext>
            </a:extLst>
          </p:cNvPr>
          <p:cNvSpPr txBox="1"/>
          <p:nvPr/>
        </p:nvSpPr>
        <p:spPr>
          <a:xfrm>
            <a:off x="218417" y="1986438"/>
            <a:ext cx="1031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1) Leaflet</a:t>
            </a:r>
            <a:r>
              <a:rPr lang="ko-KR" altLang="en-US" sz="2800" dirty="0"/>
              <a:t>으로 서울시내 구별 경계구분도 그리기</a:t>
            </a:r>
            <a:endParaRPr lang="en-US" altLang="ko-KR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D5431D-E11F-4BA8-9F78-57594BA5D681}"/>
              </a:ext>
            </a:extLst>
          </p:cNvPr>
          <p:cNvSpPr txBox="1"/>
          <p:nvPr/>
        </p:nvSpPr>
        <p:spPr>
          <a:xfrm>
            <a:off x="633312" y="2678666"/>
            <a:ext cx="11253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행정구역도 데이터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shp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  <a:r>
              <a:rPr lang="ko-KR" altLang="en-US" sz="2000" dirty="0"/>
              <a:t>를 다운하여 좌표계 </a:t>
            </a:r>
            <a:r>
              <a:rPr lang="en-US" altLang="ko-KR" sz="2000" dirty="0"/>
              <a:t>leaflet</a:t>
            </a:r>
            <a:r>
              <a:rPr lang="ko-KR" altLang="en-US" sz="2000" dirty="0"/>
              <a:t>의 </a:t>
            </a:r>
            <a:r>
              <a:rPr lang="en-US" altLang="ko-KR" sz="2000" dirty="0"/>
              <a:t>polygon</a:t>
            </a:r>
            <a:r>
              <a:rPr lang="ko-KR" altLang="en-US" sz="2000" dirty="0"/>
              <a:t>기능이용</a:t>
            </a:r>
            <a:r>
              <a:rPr lang="en-US" altLang="ko-KR" sz="2000" dirty="0"/>
              <a:t>. SHP</a:t>
            </a:r>
            <a:r>
              <a:rPr lang="ko-KR" altLang="en-US" sz="2000" dirty="0"/>
              <a:t>파일은 </a:t>
            </a:r>
            <a:r>
              <a:rPr lang="en-US" altLang="ko-KR" sz="2000" dirty="0"/>
              <a:t>GRS80</a:t>
            </a:r>
            <a:r>
              <a:rPr lang="ko-KR" altLang="en-US" sz="2000" dirty="0"/>
              <a:t>좌표계 기준이라 </a:t>
            </a:r>
            <a:r>
              <a:rPr lang="en-US" altLang="ko-KR" sz="2000" dirty="0"/>
              <a:t>Leaflet</a:t>
            </a:r>
            <a:r>
              <a:rPr lang="ko-KR" altLang="en-US" sz="2000" dirty="0"/>
              <a:t>기준 </a:t>
            </a:r>
            <a:r>
              <a:rPr lang="en-US" altLang="ko-KR" sz="2000" dirty="0"/>
              <a:t>WGS84 </a:t>
            </a:r>
            <a:r>
              <a:rPr lang="ko-KR" altLang="en-US" sz="2000" dirty="0"/>
              <a:t>좌표계로 변환하였다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775C06-3015-40C7-8443-F0A119840D85}"/>
              </a:ext>
            </a:extLst>
          </p:cNvPr>
          <p:cNvSpPr/>
          <p:nvPr/>
        </p:nvSpPr>
        <p:spPr>
          <a:xfrm>
            <a:off x="2729155" y="3819519"/>
            <a:ext cx="1031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https://statkwon.netlify.app/2020/06/15/leaflet을-이용한-서울시-interactive-map-제작/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E305B-F498-4E61-A146-9F4D3FE7F306}"/>
              </a:ext>
            </a:extLst>
          </p:cNvPr>
          <p:cNvSpPr txBox="1"/>
          <p:nvPr/>
        </p:nvSpPr>
        <p:spPr>
          <a:xfrm>
            <a:off x="295835" y="4443486"/>
            <a:ext cx="1031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2) </a:t>
            </a:r>
            <a:r>
              <a:rPr lang="en-US" altLang="ko-KR" sz="2800" dirty="0" err="1"/>
              <a:t>Shinydashboard</a:t>
            </a:r>
            <a:r>
              <a:rPr lang="en-US" altLang="ko-KR" sz="2800" dirty="0"/>
              <a:t> </a:t>
            </a:r>
            <a:r>
              <a:rPr lang="ko-KR" altLang="en-US" sz="2800" dirty="0"/>
              <a:t>이용</a:t>
            </a:r>
            <a:r>
              <a:rPr lang="en-US" altLang="ko-KR" sz="28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84BE8-6E43-47A1-8B17-6199A0BCD0F7}"/>
              </a:ext>
            </a:extLst>
          </p:cNvPr>
          <p:cNvSpPr txBox="1"/>
          <p:nvPr/>
        </p:nvSpPr>
        <p:spPr>
          <a:xfrm>
            <a:off x="765392" y="5065745"/>
            <a:ext cx="1125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코드트레이닝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데이터캠프 및 구글 이용</a:t>
            </a:r>
            <a:endParaRPr lang="en-US" altLang="ko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2CF66-9613-4BB8-AFF3-8B37EE9D9F51}"/>
              </a:ext>
            </a:extLst>
          </p:cNvPr>
          <p:cNvSpPr txBox="1"/>
          <p:nvPr/>
        </p:nvSpPr>
        <p:spPr>
          <a:xfrm>
            <a:off x="765392" y="5549504"/>
            <a:ext cx="1125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수차례의 팀회의를 통하여 레이아웃 결정 및 코드 오류 해결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6366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43E17-4E12-40A6-830D-7B11FFE77A76}"/>
              </a:ext>
            </a:extLst>
          </p:cNvPr>
          <p:cNvSpPr txBox="1"/>
          <p:nvPr/>
        </p:nvSpPr>
        <p:spPr>
          <a:xfrm>
            <a:off x="53789" y="302639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highlight>
                  <a:srgbClr val="FFFF00"/>
                </a:highlight>
              </a:rPr>
              <a:t>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298F9-DAAF-4CE5-9AC3-35EB3E999296}"/>
              </a:ext>
            </a:extLst>
          </p:cNvPr>
          <p:cNvSpPr txBox="1"/>
          <p:nvPr/>
        </p:nvSpPr>
        <p:spPr>
          <a:xfrm>
            <a:off x="295835" y="907268"/>
            <a:ext cx="320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Issue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84BE8-6E43-47A1-8B17-6199A0BCD0F7}"/>
              </a:ext>
            </a:extLst>
          </p:cNvPr>
          <p:cNvSpPr txBox="1"/>
          <p:nvPr/>
        </p:nvSpPr>
        <p:spPr>
          <a:xfrm>
            <a:off x="215495" y="1420892"/>
            <a:ext cx="1125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1) </a:t>
            </a:r>
            <a:r>
              <a:rPr lang="ko-KR" altLang="en-US" sz="2800" dirty="0"/>
              <a:t>사이즈변환문제</a:t>
            </a:r>
            <a:r>
              <a:rPr lang="en-US" altLang="ko-KR" sz="2800" dirty="0"/>
              <a:t>(</a:t>
            </a:r>
            <a:r>
              <a:rPr lang="ko-KR" altLang="en-US" sz="2800" dirty="0"/>
              <a:t>각 </a:t>
            </a:r>
            <a:r>
              <a:rPr lang="en-US" altLang="ko-KR" sz="2800" dirty="0"/>
              <a:t>pc</a:t>
            </a:r>
            <a:r>
              <a:rPr lang="ko-KR" altLang="en-US" sz="2800" dirty="0"/>
              <a:t>환경에 따라 </a:t>
            </a:r>
            <a:r>
              <a:rPr lang="en-US" altLang="ko-KR" sz="2800" dirty="0"/>
              <a:t>plot</a:t>
            </a:r>
            <a:r>
              <a:rPr lang="ko-KR" altLang="en-US" sz="2800" dirty="0"/>
              <a:t>사이즈가 다르게 나옴</a:t>
            </a:r>
            <a:r>
              <a:rPr lang="en-US" altLang="ko-KR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915E0-577D-4E03-A031-366906D6BB87}"/>
              </a:ext>
            </a:extLst>
          </p:cNvPr>
          <p:cNvSpPr txBox="1"/>
          <p:nvPr/>
        </p:nvSpPr>
        <p:spPr>
          <a:xfrm>
            <a:off x="642215" y="1922853"/>
            <a:ext cx="1125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-&gt; </a:t>
            </a:r>
            <a:r>
              <a:rPr lang="en-US" altLang="ko-KR" sz="2000" dirty="0" err="1"/>
              <a:t>css</a:t>
            </a:r>
            <a:r>
              <a:rPr lang="ko-KR" altLang="en-US" sz="2000" dirty="0"/>
              <a:t>를 이용한 상대적 사이즈 이용 및 </a:t>
            </a:r>
            <a:r>
              <a:rPr lang="en-US" altLang="ko-KR" sz="2000" dirty="0" err="1"/>
              <a:t>plotly</a:t>
            </a:r>
            <a:r>
              <a:rPr lang="ko-KR" altLang="en-US" sz="2000" dirty="0"/>
              <a:t>이용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E6CAE-C35A-4F4F-A678-E703D311BA09}"/>
              </a:ext>
            </a:extLst>
          </p:cNvPr>
          <p:cNvSpPr txBox="1"/>
          <p:nvPr/>
        </p:nvSpPr>
        <p:spPr>
          <a:xfrm>
            <a:off x="215494" y="2569184"/>
            <a:ext cx="1148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2) </a:t>
            </a:r>
            <a:r>
              <a:rPr lang="en-US" altLang="ko-KR" sz="2800" dirty="0" err="1"/>
              <a:t>shinydashboard</a:t>
            </a:r>
            <a:r>
              <a:rPr lang="ko-KR" altLang="en-US" sz="2800" dirty="0"/>
              <a:t>에서 여러 개의 </a:t>
            </a:r>
            <a:r>
              <a:rPr lang="en-US" altLang="ko-KR" sz="2800" dirty="0"/>
              <a:t>tab</a:t>
            </a:r>
            <a:r>
              <a:rPr lang="ko-KR" altLang="en-US" sz="2800" dirty="0"/>
              <a:t>에 </a:t>
            </a:r>
            <a:r>
              <a:rPr lang="en-US" altLang="ko-KR" sz="2800" dirty="0"/>
              <a:t>select input</a:t>
            </a:r>
            <a:r>
              <a:rPr lang="ko-KR" altLang="en-US" sz="2800" dirty="0"/>
              <a:t>이 들어가는 경우 오류 발생</a:t>
            </a:r>
            <a:endParaRPr lang="en-US" altLang="ko-K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D0763-17A7-4008-B213-FABA2C737531}"/>
              </a:ext>
            </a:extLst>
          </p:cNvPr>
          <p:cNvSpPr txBox="1"/>
          <p:nvPr/>
        </p:nvSpPr>
        <p:spPr>
          <a:xfrm>
            <a:off x="642215" y="3429000"/>
            <a:ext cx="1125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-&gt; dashboard</a:t>
            </a:r>
            <a:r>
              <a:rPr lang="ko-KR" altLang="en-US" sz="2000" dirty="0"/>
              <a:t>자체 문제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selectinput</a:t>
            </a:r>
            <a:r>
              <a:rPr lang="ko-KR" altLang="en-US" sz="2000" dirty="0"/>
              <a:t> 타입 조정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CB394-3CB5-46DF-A31E-D90EE3FDFD12}"/>
              </a:ext>
            </a:extLst>
          </p:cNvPr>
          <p:cNvSpPr txBox="1"/>
          <p:nvPr/>
        </p:nvSpPr>
        <p:spPr>
          <a:xfrm>
            <a:off x="285675" y="4092205"/>
            <a:ext cx="1125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3) </a:t>
            </a:r>
            <a:r>
              <a:rPr lang="ko-KR" altLang="en-US" sz="2800" dirty="0"/>
              <a:t>다중 </a:t>
            </a:r>
            <a:r>
              <a:rPr lang="en-US" altLang="ko-KR" sz="2800" dirty="0" err="1"/>
              <a:t>selectinput</a:t>
            </a:r>
            <a:r>
              <a:rPr lang="ko-KR" altLang="en-US" sz="2800" dirty="0"/>
              <a:t>을 탭에 삽입하는 문제</a:t>
            </a:r>
            <a:endParaRPr lang="en-US" altLang="ko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61423-D312-4018-BFE9-A4BB8AEF37AC}"/>
              </a:ext>
            </a:extLst>
          </p:cNvPr>
          <p:cNvSpPr txBox="1"/>
          <p:nvPr/>
        </p:nvSpPr>
        <p:spPr>
          <a:xfrm>
            <a:off x="632055" y="4659634"/>
            <a:ext cx="11253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-&gt; </a:t>
            </a:r>
            <a:r>
              <a:rPr lang="ko-KR" altLang="en-US" sz="2000" dirty="0"/>
              <a:t>각 </a:t>
            </a:r>
            <a:r>
              <a:rPr lang="en-US" altLang="ko-KR" sz="2000" dirty="0"/>
              <a:t>input</a:t>
            </a:r>
            <a:r>
              <a:rPr lang="ko-KR" altLang="en-US" sz="2000" dirty="0"/>
              <a:t>을 서버에서 처리해서 해결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로딩시간이 발생</a:t>
            </a:r>
            <a:r>
              <a:rPr lang="en-US" altLang="ko-KR" sz="2000" dirty="0"/>
              <a:t>, </a:t>
            </a:r>
            <a:r>
              <a:rPr lang="ko-KR" altLang="en-US" sz="2000" dirty="0"/>
              <a:t>로딩동안 지도와 테이블에 </a:t>
            </a:r>
            <a:r>
              <a:rPr lang="en-US" altLang="ko-KR" sz="2000" dirty="0"/>
              <a:t>input</a:t>
            </a:r>
            <a:r>
              <a:rPr lang="ko-KR" altLang="en-US" sz="2000" dirty="0"/>
              <a:t>이 선택되지 않았다고 뜸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9291B-6C26-45D1-A327-8398B6654448}"/>
              </a:ext>
            </a:extLst>
          </p:cNvPr>
          <p:cNvSpPr txBox="1"/>
          <p:nvPr/>
        </p:nvSpPr>
        <p:spPr>
          <a:xfrm>
            <a:off x="215495" y="5689122"/>
            <a:ext cx="1125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 </a:t>
            </a:r>
            <a:r>
              <a:rPr lang="en-US" altLang="ko-KR" sz="2800" dirty="0"/>
              <a:t>4) </a:t>
            </a:r>
            <a:r>
              <a:rPr lang="en-US" altLang="ko-KR" sz="2800" dirty="0" err="1"/>
              <a:t>selectinput</a:t>
            </a:r>
            <a:r>
              <a:rPr lang="en-US" altLang="ko-KR" sz="2800" dirty="0"/>
              <a:t> </a:t>
            </a:r>
            <a:r>
              <a:rPr lang="ko-KR" altLang="en-US" sz="2800" dirty="0"/>
              <a:t>클릭</a:t>
            </a:r>
            <a:r>
              <a:rPr lang="en-US" altLang="ko-KR" sz="2800" dirty="0"/>
              <a:t> </a:t>
            </a:r>
            <a:r>
              <a:rPr lang="ko-KR" altLang="en-US" sz="2800" dirty="0"/>
              <a:t>시에 테이블과 지도를 변경하는 문제</a:t>
            </a:r>
            <a:endParaRPr lang="en-US" altLang="ko-K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65608-4574-4EA7-B868-457FBE135C46}"/>
              </a:ext>
            </a:extLst>
          </p:cNvPr>
          <p:cNvSpPr txBox="1"/>
          <p:nvPr/>
        </p:nvSpPr>
        <p:spPr>
          <a:xfrm>
            <a:off x="642215" y="6174474"/>
            <a:ext cx="1125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-&gt; reactive function</a:t>
            </a:r>
            <a:r>
              <a:rPr lang="ko-KR" altLang="en-US" sz="2000" dirty="0"/>
              <a:t>으로 여러 번 코드를 다시 짜면서 해결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1803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255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Duck</dc:creator>
  <cp:lastModifiedBy>Duck</cp:lastModifiedBy>
  <cp:revision>9</cp:revision>
  <dcterms:created xsi:type="dcterms:W3CDTF">2020-06-18T13:46:45Z</dcterms:created>
  <dcterms:modified xsi:type="dcterms:W3CDTF">2020-06-19T02:41:50Z</dcterms:modified>
</cp:coreProperties>
</file>