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FilmSpotting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endParaRPr lang="en-US" altLang="zh-CN" dirty="0" smtClean="0"/>
          </a:p>
          <a:p>
            <a:r>
              <a:rPr lang="en-US" altLang="zh-CN" dirty="0" err="1" smtClean="0"/>
              <a:t>Renjie</a:t>
            </a:r>
            <a:r>
              <a:rPr lang="en-US" altLang="zh-CN" dirty="0" smtClean="0"/>
              <a:t> Zhao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99695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Exploring your favorite movie locations visually</a:t>
            </a:r>
            <a:endParaRPr lang="zh-CN" alt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FilmSpotting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FilmSpotting</dc:title>
  <dc:creator>Administrator</dc:creator>
  <cp:lastModifiedBy>author</cp:lastModifiedBy>
  <cp:revision>5</cp:revision>
  <dcterms:created xsi:type="dcterms:W3CDTF">2014-04-28T07:35:01Z</dcterms:created>
  <dcterms:modified xsi:type="dcterms:W3CDTF">2014-04-28T09:24:24Z</dcterms:modified>
</cp:coreProperties>
</file>