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90" r:id="rId5"/>
    <p:sldId id="298" r:id="rId6"/>
    <p:sldId id="314" r:id="rId7"/>
    <p:sldId id="315" r:id="rId8"/>
    <p:sldId id="296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335"/>
    <a:srgbClr val="647A32"/>
    <a:srgbClr val="2A3315"/>
    <a:srgbClr val="5C732F"/>
    <a:srgbClr val="3C4A1E"/>
    <a:srgbClr val="B0C979"/>
    <a:srgbClr val="526529"/>
    <a:srgbClr val="305480"/>
    <a:srgbClr val="2D4E77"/>
    <a:srgbClr val="3C6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990E4-C105-486E-A315-AB932FBF0384}" v="66" dt="2023-04-18T07:18:10.554"/>
    <p1510:client id="{2531A145-90B6-438D-BB6D-E5AF95B1B234}" v="5" dt="2023-03-27T20:34:29.519"/>
    <p1510:client id="{34BBCAF5-CF31-439D-AE5D-9D2312E65B7A}" v="551" dt="2023-03-27T16:49:52.343"/>
    <p1510:client id="{58128BCB-26A1-4008-87F9-97CC432DF499}" v="1" dt="2023-04-11T17:41:44.692"/>
    <p1510:client id="{5EFB417F-8661-4D96-A9AA-D6590827FC48}" v="44" dt="2023-04-18T07:03:14.466"/>
    <p1510:client id="{69AE011A-3ABD-404C-B5B0-43071D7B4C50}" v="21" dt="2023-03-27T16:49:30.453"/>
    <p1510:client id="{6C5DC3FD-C1A7-4DE1-9D20-064828C6D2EF}" v="36" dt="2023-04-11T17:22:28.647"/>
    <p1510:client id="{864D4BB2-7E5E-49A1-B768-E87795927BF2}" v="6" dt="2023-03-27T19:11:34.344"/>
    <p1510:client id="{8CF812CD-47BF-4152-BAAE-3CFDD5540A46}" v="8" dt="2023-03-27T17:49:18.619"/>
    <p1510:client id="{9553281A-E397-4045-8CCC-4DF05544764A}" v="15" dt="2023-03-28T05:55:02.304"/>
    <p1510:client id="{AA8D16A0-A7C4-485C-83D7-E82771388D62}" v="2" dt="2023-03-27T16:48:08.804"/>
    <p1510:client id="{AF6CC08C-45B5-4518-B3AD-B9FE30D08FEB}" v="177" dt="2023-03-28T07:52:04.806"/>
    <p1510:client id="{B579DA4A-6B8F-4C9E-8BD6-C247828D046E}" v="12" dt="2023-04-18T07:22:51.077"/>
    <p1510:client id="{BB7E9167-34CD-4351-994B-7B50C85FB16E}" v="94" dt="2023-03-28T00:50:38.404"/>
    <p1510:client id="{CF325542-CF90-4E93-9B2B-D25475C8D71C}" v="3" dt="2023-04-18T07:21:59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554A8-88DA-47F9-BF6C-A441AE4E24BD}" type="datetimeFigureOut">
              <a:rPr lang="pl-PL" smtClean="0"/>
              <a:t>18.04.2023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5089-646D-4E6A-9FAB-9EFF0E7FC4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74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089-646D-4E6A-9FAB-9EFF0E7FC48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60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089-646D-4E6A-9FAB-9EFF0E7FC48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03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089-646D-4E6A-9FAB-9EFF0E7FC48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13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089-646D-4E6A-9FAB-9EFF0E7FC48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522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089-646D-4E6A-9FAB-9EFF0E7FC48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7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9FDF-3368-4E3B-9A9D-CD6991C7FB9B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FF55-46E5-4E48-B623-2D7F4805E0F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5C732F"/>
            </a:gs>
            <a:gs pos="62000">
              <a:srgbClr val="76913B"/>
            </a:gs>
            <a:gs pos="86000">
              <a:srgbClr val="728E3A"/>
            </a:gs>
            <a:gs pos="97000">
              <a:srgbClr val="647A3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B8AE-3577-463B-992A-DDF4C5BD1D35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FF55-46E5-4E48-B623-2D7F4805E0F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8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79144" cy="1094966"/>
          </a:xfr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01900" y="1"/>
            <a:ext cx="81661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l-PL" sz="3600" b="1">
                <a:solidFill>
                  <a:srgbClr val="005728"/>
                </a:solidFill>
                <a:latin typeface="Tahoma" pitchFamily="34" charset="0"/>
                <a:cs typeface="Tahoma" pitchFamily="34" charset="0"/>
              </a:rPr>
              <a:t>Przychody i koszty (mapa myśli)</a:t>
            </a:r>
          </a:p>
        </p:txBody>
      </p:sp>
      <p:pic>
        <p:nvPicPr>
          <p:cNvPr id="2" name="Obraz 4" descr="Obraz zawierający diagram, wykres&#10;&#10;Opis wygenerowany automatycznie">
            <a:extLst>
              <a:ext uri="{FF2B5EF4-FFF2-40B4-BE49-F238E27FC236}">
                <a16:creationId xmlns:a16="http://schemas.microsoft.com/office/drawing/2014/main" id="{C408173D-4B71-1B45-D98C-7A535D9DC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491" y="1114519"/>
            <a:ext cx="7216238" cy="5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79144" cy="1094966"/>
          </a:xfr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773338" y="0"/>
            <a:ext cx="738031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l-PL" sz="3600" b="1">
                <a:solidFill>
                  <a:srgbClr val="005728"/>
                </a:solidFill>
                <a:latin typeface="Tahoma" pitchFamily="34" charset="0"/>
                <a:cs typeface="Tahoma" pitchFamily="34" charset="0"/>
              </a:rPr>
              <a:t>Przychody i koszty (algorytm)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4B9DE5A-1F90-F71E-E20D-5511D3F6D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Obraz 5" descr="Obraz zawierający tekst, list&#10;&#10;Opis wygenerowany automatycznie">
            <a:extLst>
              <a:ext uri="{FF2B5EF4-FFF2-40B4-BE49-F238E27FC236}">
                <a16:creationId xmlns:a16="http://schemas.microsoft.com/office/drawing/2014/main" id="{A71738B2-BF3B-623E-139D-315AF3B0D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954" y="1347893"/>
            <a:ext cx="10531433" cy="4656649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9B9F370-4094-3F3C-FB1A-4832BD05BD3A}"/>
              </a:ext>
            </a:extLst>
          </p:cNvPr>
          <p:cNvCxnSpPr/>
          <p:nvPr/>
        </p:nvCxnSpPr>
        <p:spPr>
          <a:xfrm>
            <a:off x="7293142" y="4205037"/>
            <a:ext cx="2005" cy="142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BFDD4D2-DC58-9678-A604-3D954C3CE72F}"/>
              </a:ext>
            </a:extLst>
          </p:cNvPr>
          <p:cNvCxnSpPr>
            <a:cxnSpLocks/>
          </p:cNvCxnSpPr>
          <p:nvPr/>
        </p:nvCxnSpPr>
        <p:spPr>
          <a:xfrm>
            <a:off x="7293142" y="5107405"/>
            <a:ext cx="2005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79144" cy="1094966"/>
          </a:xfr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773338" y="0"/>
            <a:ext cx="738031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l-PL" sz="3600" b="1">
                <a:solidFill>
                  <a:srgbClr val="005728"/>
                </a:solidFill>
                <a:latin typeface="Tahoma" pitchFamily="34" charset="0"/>
                <a:cs typeface="Tahoma" pitchFamily="34" charset="0"/>
              </a:rPr>
              <a:t>Przychody i koszty (algorytm)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4B9DE5A-1F90-F71E-E20D-5511D3F6D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ED75C7A5-636C-EBD0-0FC3-9C82652A0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164" y="987753"/>
            <a:ext cx="4227094" cy="57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79144" cy="1094966"/>
          </a:xfr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773338" y="0"/>
            <a:ext cx="8122259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pl-PL" sz="3600" b="1">
                <a:solidFill>
                  <a:srgbClr val="005728"/>
                </a:solidFill>
                <a:latin typeface="Tahoma"/>
                <a:ea typeface="Tahoma"/>
                <a:cs typeface="Tahoma"/>
              </a:rPr>
              <a:t>Ewidencja pracowników (widok)</a:t>
            </a:r>
            <a:endParaRPr lang="pl-PL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4B9DE5A-1F90-F71E-E20D-5511D3F6D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7" descr="Obraz zawierający stół&#10;&#10;Opis wygenerowany automatycznie">
            <a:extLst>
              <a:ext uri="{FF2B5EF4-FFF2-40B4-BE49-F238E27FC236}">
                <a16:creationId xmlns:a16="http://schemas.microsoft.com/office/drawing/2014/main" id="{F7346967-A9C8-6A90-F29D-740A2DEA9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005" y="1145507"/>
            <a:ext cx="8367963" cy="55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79144" cy="1094966"/>
          </a:xfr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466319" y="0"/>
            <a:ext cx="8532837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pl-PL" sz="3600" b="1">
                <a:solidFill>
                  <a:srgbClr val="005728"/>
                </a:solidFill>
                <a:latin typeface="Tahoma"/>
                <a:ea typeface="Tahoma"/>
                <a:cs typeface="Tahoma"/>
              </a:rPr>
              <a:t>Algorytm - Urlopy</a:t>
            </a:r>
            <a:endParaRPr lang="pl-PL" sz="3600" b="1">
              <a:solidFill>
                <a:srgbClr val="005728"/>
              </a:solidFill>
              <a:latin typeface="Tahoma" pitchFamily="34" charset="0"/>
              <a:ea typeface="Tahoma"/>
              <a:cs typeface="Tahoma" pitchFamily="34" charset="0"/>
            </a:endParaRPr>
          </a:p>
        </p:txBody>
      </p:sp>
      <p:pic>
        <p:nvPicPr>
          <p:cNvPr id="5" name="Obraz 5" descr="Obraz zawierający diagram&#10;&#10;Opis wygenerowany automatycznie">
            <a:extLst>
              <a:ext uri="{FF2B5EF4-FFF2-40B4-BE49-F238E27FC236}">
                <a16:creationId xmlns:a16="http://schemas.microsoft.com/office/drawing/2014/main" id="{48E44132-7755-05AD-CD48-753D6C00D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83" y="909739"/>
            <a:ext cx="3349381" cy="5904215"/>
          </a:xfrm>
          <a:prstGeom prst="rect">
            <a:avLst/>
          </a:prstGeom>
        </p:spPr>
      </p:pic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AB5DF20E-74D7-D8E2-2811-6749825BE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11" y="3987217"/>
            <a:ext cx="4116805" cy="1269830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C708ED71-9C49-02DA-DC26-8311CCC4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21" y="1498327"/>
            <a:ext cx="4267200" cy="1144217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F388946C-3A83-B8FC-0F32-3220E9A30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2846" y="4514856"/>
            <a:ext cx="4116806" cy="565470"/>
          </a:xfrm>
          <a:prstGeom prst="rect">
            <a:avLst/>
          </a:prstGeom>
        </p:spPr>
      </p:pic>
      <p:pic>
        <p:nvPicPr>
          <p:cNvPr id="9" name="Obraz 9" descr="Obraz zawierający tekst, w pomieszczeniu, zrzut ekranu&#10;&#10;Opis wygenerowany automatycznie">
            <a:extLst>
              <a:ext uri="{FF2B5EF4-FFF2-40B4-BE49-F238E27FC236}">
                <a16:creationId xmlns:a16="http://schemas.microsoft.com/office/drawing/2014/main" id="{EFD306CC-C158-8A05-06CA-6C854FAF7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3085" y="1601440"/>
            <a:ext cx="4026568" cy="948013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1EC4D19-9321-D4EC-70A8-9CB77DF250DD}"/>
              </a:ext>
            </a:extLst>
          </p:cNvPr>
          <p:cNvCxnSpPr/>
          <p:nvPr/>
        </p:nvCxnSpPr>
        <p:spPr>
          <a:xfrm>
            <a:off x="3028245" y="2442633"/>
            <a:ext cx="1577621" cy="462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3DD6CE0-1446-BA4D-2B6C-0E25EA1FFB58}"/>
              </a:ext>
            </a:extLst>
          </p:cNvPr>
          <p:cNvCxnSpPr>
            <a:cxnSpLocks/>
          </p:cNvCxnSpPr>
          <p:nvPr/>
        </p:nvCxnSpPr>
        <p:spPr>
          <a:xfrm flipH="1">
            <a:off x="6588477" y="2484965"/>
            <a:ext cx="1921934" cy="2657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927192A8ED684B9EF7E0C0A9447625" ma:contentTypeVersion="11" ma:contentTypeDescription="Utwórz nowy dokument." ma:contentTypeScope="" ma:versionID="896008c7febf432537e63dbcf8214989">
  <xsd:schema xmlns:xsd="http://www.w3.org/2001/XMLSchema" xmlns:xs="http://www.w3.org/2001/XMLSchema" xmlns:p="http://schemas.microsoft.com/office/2006/metadata/properties" xmlns:ns2="4c1c7b2b-7828-4d68-8617-f8c85294c0ab" xmlns:ns3="0626bcee-33c1-4931-a899-e9b6fdd10cdf" targetNamespace="http://schemas.microsoft.com/office/2006/metadata/properties" ma:root="true" ma:fieldsID="442470bc11effd2530483088e6d6712d" ns2:_="" ns3:_="">
    <xsd:import namespace="4c1c7b2b-7828-4d68-8617-f8c85294c0ab"/>
    <xsd:import namespace="0626bcee-33c1-4931-a899-e9b6fdd10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c7b2b-7828-4d68-8617-f8c85294c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i obrazów" ma:readOnly="false" ma:fieldId="{5cf76f15-5ced-4ddc-b409-7134ff3c332f}" ma:taxonomyMulti="true" ma:sspId="fb4859f3-8bf9-4577-ab03-fd2eede25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6bcee-33c1-4931-a899-e9b6fdd10cd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3e83bae-925f-4f16-a108-6369f2e2e2e4}" ma:internalName="TaxCatchAll" ma:showField="CatchAllData" ma:web="0626bcee-33c1-4931-a899-e9b6fdd10c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1c7b2b-7828-4d68-8617-f8c85294c0ab">
      <Terms xmlns="http://schemas.microsoft.com/office/infopath/2007/PartnerControls"/>
    </lcf76f155ced4ddcb4097134ff3c332f>
    <TaxCatchAll xmlns="0626bcee-33c1-4931-a899-e9b6fdd10cdf" xsi:nil="true"/>
  </documentManagement>
</p:properties>
</file>

<file path=customXml/itemProps1.xml><?xml version="1.0" encoding="utf-8"?>
<ds:datastoreItem xmlns:ds="http://schemas.openxmlformats.org/officeDocument/2006/customXml" ds:itemID="{F9545C83-B60A-43EA-82C6-2ED6B5E93C4E}">
  <ds:schemaRefs>
    <ds:schemaRef ds:uri="0626bcee-33c1-4931-a899-e9b6fdd10cdf"/>
    <ds:schemaRef ds:uri="4c1c7b2b-7828-4d68-8617-f8c85294c0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4AF975-F73B-4401-AC4E-32EFFD3ABA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80DAB-E7B8-45D2-A461-3EFDC986F07C}">
  <ds:schemaRefs>
    <ds:schemaRef ds:uri="0626bcee-33c1-4931-a899-e9b6fdd10cdf"/>
    <ds:schemaRef ds:uri="4c1c7b2b-7828-4d68-8617-f8c85294c0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Panoramiczny</PresentationFormat>
  <Paragraphs>10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WAT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 WAT -2015</dc:title>
  <dc:creator>Mariusz DPM</dc:creator>
  <cp:lastModifiedBy>Sylwia_Jankowska</cp:lastModifiedBy>
  <cp:revision>2</cp:revision>
  <dcterms:created xsi:type="dcterms:W3CDTF">2013-10-17T08:03:19Z</dcterms:created>
  <dcterms:modified xsi:type="dcterms:W3CDTF">2023-04-18T08:08:29Z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Szablon WAT -2015</vt:lpwstr>
  </property>
  <property fmtid="{D5CDD505-2E9C-101B-9397-08002B2CF9AE}" pid="3" name="SlideDescription">
    <vt:lpwstr/>
  </property>
  <property fmtid="{D5CDD505-2E9C-101B-9397-08002B2CF9AE}" pid="4" name="ContentTypeId">
    <vt:lpwstr>0x0101005C927192A8ED684B9EF7E0C0A9447625</vt:lpwstr>
  </property>
  <property fmtid="{D5CDD505-2E9C-101B-9397-08002B2CF9AE}" pid="5" name="MediaServiceImageTags">
    <vt:lpwstr/>
  </property>
</Properties>
</file>