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404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4" d="100"/>
          <a:sy n="24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9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3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7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2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2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EE6F-B633-4EA6-8CC7-043E86959BD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A6F93-2DDA-4BE6-9147-0A44F60F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3DBF-26D9-464A-9BA1-466D1417F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E6038-1B4B-483C-8A55-6CDD217EC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Buerger, Nicole</dc:creator>
  <cp:lastModifiedBy>Buerger, Nicole</cp:lastModifiedBy>
  <cp:revision>1</cp:revision>
  <dcterms:created xsi:type="dcterms:W3CDTF">2020-07-08T20:53:53Z</dcterms:created>
  <dcterms:modified xsi:type="dcterms:W3CDTF">2020-07-08T20:56:44Z</dcterms:modified>
</cp:coreProperties>
</file>