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0090"/>
  </p:normalViewPr>
  <p:slideViewPr>
    <p:cSldViewPr snapToGrid="0" snapToObjects="1">
      <p:cViewPr>
        <p:scale>
          <a:sx n="61" d="100"/>
          <a:sy n="61" d="100"/>
        </p:scale>
        <p:origin x="11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FE04F-E1EA-7A4B-A4EF-A885022E451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678B3-2BAB-0540-A649-BA49B6EC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7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678B3-2BAB-0540-A649-BA49B6EC89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study did not use a </a:t>
            </a:r>
            <a:r>
              <a:rPr lang="en-US"/>
              <a:t>trimming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678B3-2BAB-0540-A649-BA49B6EC89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47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61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6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4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DF3767-D251-714B-B80F-FFE8DE5CBF6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89EEB9-A834-FA4B-8B0F-DDFCE3E1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45A8-6360-6A4E-B89A-CE6B2A899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fractured landscape of RNA-</a:t>
            </a:r>
            <a:r>
              <a:rPr lang="en-US" sz="6000" dirty="0" err="1"/>
              <a:t>seq</a:t>
            </a:r>
            <a:r>
              <a:rPr lang="en-US" sz="6000" dirty="0"/>
              <a:t> alignment – the default in our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9773F-1C4B-5949-BF27-7CE4DA047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S. </a:t>
            </a:r>
            <a:r>
              <a:rPr lang="en-US" sz="1200" dirty="0" err="1"/>
              <a:t>Ballouz</a:t>
            </a:r>
            <a:r>
              <a:rPr lang="en-US" sz="1200" dirty="0"/>
              <a:t>, A. </a:t>
            </a:r>
            <a:r>
              <a:rPr lang="en-US" sz="1200" dirty="0" err="1"/>
              <a:t>Dobin</a:t>
            </a:r>
            <a:r>
              <a:rPr lang="en-US" sz="1200" dirty="0"/>
              <a:t>, T.R. </a:t>
            </a:r>
            <a:r>
              <a:rPr lang="en-US" sz="1200" dirty="0" err="1"/>
              <a:t>Gingeras</a:t>
            </a:r>
            <a:r>
              <a:rPr lang="en-US" sz="1200" dirty="0"/>
              <a:t>, and J. Gillis (2018). </a:t>
            </a:r>
            <a:r>
              <a:rPr lang="en-US" sz="1200" i="1" dirty="0"/>
              <a:t>Nucleic acids research</a:t>
            </a:r>
            <a:r>
              <a:rPr lang="en-US" sz="1200" dirty="0"/>
              <a:t>, </a:t>
            </a:r>
            <a:r>
              <a:rPr lang="en-US" sz="1200" i="1" dirty="0"/>
              <a:t>46</a:t>
            </a:r>
            <a:r>
              <a:rPr lang="en-US" sz="1200" dirty="0"/>
              <a:t>(10), 5125–5138. doi:10.1093/</a:t>
            </a:r>
            <a:r>
              <a:rPr lang="en-US" sz="1200" dirty="0" err="1"/>
              <a:t>nar</a:t>
            </a:r>
            <a:r>
              <a:rPr lang="en-US" sz="1200" dirty="0"/>
              <a:t>/gky325</a:t>
            </a:r>
          </a:p>
          <a:p>
            <a:endParaRPr lang="en-US" sz="1200" dirty="0"/>
          </a:p>
          <a:p>
            <a:r>
              <a:rPr lang="en-US" sz="1200" dirty="0"/>
              <a:t>Presented by Matthew Huff</a:t>
            </a:r>
          </a:p>
        </p:txBody>
      </p:sp>
    </p:spTree>
    <p:extLst>
      <p:ext uri="{BB962C8B-B14F-4D97-AF65-F5344CB8AC3E}">
        <p14:creationId xmlns:p14="http://schemas.microsoft.com/office/powerpoint/2010/main" val="45545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2C60-1B04-C546-9379-32AE64CB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D9D8-D059-454C-99FD-8C4CC41D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common method of quantifying gene expression is by mapping RNA-</a:t>
            </a:r>
            <a:r>
              <a:rPr lang="en-US" dirty="0" err="1"/>
              <a:t>seq</a:t>
            </a:r>
            <a:r>
              <a:rPr lang="en-US" dirty="0"/>
              <a:t> reads to a reference genome, followed by counting matched reads and determining differential gene expression.</a:t>
            </a:r>
          </a:p>
          <a:p>
            <a:r>
              <a:rPr lang="en-US" dirty="0"/>
              <a:t>Definitive alignment is challenging due to factors such as splicing, short-read sequences, and paralogous sequences. The benchmarking tests used to evaluate new tools tend to focus on the technical metrics, rather than biological metrics.</a:t>
            </a:r>
          </a:p>
          <a:p>
            <a:r>
              <a:rPr lang="en-US" dirty="0"/>
              <a:t>The purpose of this study is to assess alignment choices from a biological stand-point, focusing on the Spliced Transcripts Alignment Tool (STAR).</a:t>
            </a:r>
          </a:p>
        </p:txBody>
      </p:sp>
    </p:spTree>
    <p:extLst>
      <p:ext uri="{BB962C8B-B14F-4D97-AF65-F5344CB8AC3E}">
        <p14:creationId xmlns:p14="http://schemas.microsoft.com/office/powerpoint/2010/main" val="82342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5EC5-4CAB-8A47-AB07-76821BE9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17B9-69F8-804B-9C8B-88FFC837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study used the GEUVADIS dataset, a collection of 462 human </a:t>
            </a:r>
            <a:r>
              <a:rPr lang="en-US" dirty="0" err="1"/>
              <a:t>lymphoblastoid</a:t>
            </a:r>
            <a:r>
              <a:rPr lang="en-US" dirty="0"/>
              <a:t> cell line samples.</a:t>
            </a:r>
          </a:p>
          <a:p>
            <a:pPr lvl="1"/>
            <a:r>
              <a:rPr lang="en-US" dirty="0"/>
              <a:t>246 cell lines were female, and 216 were male.</a:t>
            </a:r>
          </a:p>
          <a:p>
            <a:pPr lvl="1"/>
            <a:r>
              <a:rPr lang="en-US" dirty="0"/>
              <a:t>Available on the European Nucleotide Archive (ENA), accession no. ERP001942.</a:t>
            </a:r>
          </a:p>
          <a:p>
            <a:r>
              <a:rPr lang="en-US" dirty="0"/>
              <a:t>For assessing RNA-</a:t>
            </a:r>
            <a:r>
              <a:rPr lang="en-US" dirty="0" err="1"/>
              <a:t>seq</a:t>
            </a:r>
            <a:r>
              <a:rPr lang="en-US" dirty="0"/>
              <a:t> expression databases, the study used the Gemma, ARCHS, and recount2 databases.</a:t>
            </a:r>
          </a:p>
          <a:p>
            <a:pPr lvl="1"/>
            <a:r>
              <a:rPr lang="en-US" dirty="0"/>
              <a:t>Gemma – quality-controlled database, used bowtie2</a:t>
            </a:r>
          </a:p>
          <a:p>
            <a:pPr lvl="1"/>
            <a:r>
              <a:rPr lang="en-US" dirty="0"/>
              <a:t>ARCHS – used </a:t>
            </a:r>
            <a:r>
              <a:rPr lang="en-US" dirty="0" err="1"/>
              <a:t>kallisto</a:t>
            </a:r>
            <a:endParaRPr lang="en-US" dirty="0"/>
          </a:p>
          <a:p>
            <a:pPr lvl="1"/>
            <a:r>
              <a:rPr lang="en-US" dirty="0"/>
              <a:t>recount2 – used Rail-RNA pipeline</a:t>
            </a:r>
          </a:p>
        </p:txBody>
      </p:sp>
    </p:spTree>
    <p:extLst>
      <p:ext uri="{BB962C8B-B14F-4D97-AF65-F5344CB8AC3E}">
        <p14:creationId xmlns:p14="http://schemas.microsoft.com/office/powerpoint/2010/main" val="139038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F7C9-B2F1-5744-B241-ECFA0D0B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AE52-47BC-B149-A57E-8E95618A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study used STAR, version 2.4.2a, on the GEUVADIS dataset’s FASTQ files, using human genome version GRCh38.p2 and GENCODE version 22.</a:t>
            </a:r>
          </a:p>
          <a:p>
            <a:r>
              <a:rPr lang="en-US" dirty="0"/>
              <a:t>The following parameters were changed compared to STAR’s default settings:</a:t>
            </a:r>
          </a:p>
          <a:p>
            <a:pPr lvl="1"/>
            <a:r>
              <a:rPr lang="en-US" dirty="0"/>
              <a:t>Minimum Alignment Score (</a:t>
            </a:r>
            <a:r>
              <a:rPr lang="en-US" dirty="0" err="1"/>
              <a:t>minAS</a:t>
            </a:r>
            <a:r>
              <a:rPr lang="en-US" dirty="0"/>
              <a:t>, parameter --</a:t>
            </a:r>
            <a:r>
              <a:rPr lang="en-US" dirty="0" err="1"/>
              <a:t>outFilterScoreMinOverLread</a:t>
            </a:r>
            <a:r>
              <a:rPr lang="en-US" dirty="0"/>
              <a:t>, range between 0.55 and 0.99)</a:t>
            </a:r>
          </a:p>
          <a:p>
            <a:pPr lvl="1"/>
            <a:r>
              <a:rPr lang="en-US" dirty="0"/>
              <a:t>Number of Mismatches (</a:t>
            </a:r>
            <a:r>
              <a:rPr lang="en-US" dirty="0" err="1"/>
              <a:t>numMM</a:t>
            </a:r>
            <a:r>
              <a:rPr lang="en-US" dirty="0"/>
              <a:t>, parameter --</a:t>
            </a:r>
            <a:r>
              <a:rPr lang="en-US" dirty="0" err="1"/>
              <a:t>outFilterMismatchNmax</a:t>
            </a:r>
            <a:r>
              <a:rPr lang="en-US" dirty="0"/>
              <a:t>, range between 0 and 9)</a:t>
            </a:r>
          </a:p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by Expectation-Maximization (RSEM) quantified expression levels in the GEUVADIS dataset.</a:t>
            </a:r>
          </a:p>
        </p:txBody>
      </p:sp>
    </p:spTree>
    <p:extLst>
      <p:ext uri="{BB962C8B-B14F-4D97-AF65-F5344CB8AC3E}">
        <p14:creationId xmlns:p14="http://schemas.microsoft.com/office/powerpoint/2010/main" val="416167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03CC-C874-B648-89BE-1CF5B8C2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86C4-F873-4440-B729-F339F63E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Alignment generally works well across all algorithms, until it fails.</a:t>
            </a:r>
          </a:p>
          <a:p>
            <a:r>
              <a:rPr lang="en-US" dirty="0"/>
              <a:t>Significant changes in the ability to report gene expression is generally tied to situations in which the precise sequence is required – such as X-Y paralogs – or when obtaining exact values – i.e. expressed vs. not expressed.</a:t>
            </a:r>
          </a:p>
          <a:p>
            <a:r>
              <a:rPr lang="en-US" dirty="0"/>
              <a:t>On a purely technical sense, it is difficult to pick a ”best practice” due to the similarity of the output; moving past these technological comparisons requires the developers to improve biological assessment of both datasets and alignment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6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FAF5-82A9-054B-BAC2-9A4003A5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Forward – the Authors’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FB6B-C04D-EC48-88EE-E3C95EFC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what causes the differences in performances, rather than focusing on obtaining good performance.</a:t>
            </a:r>
          </a:p>
          <a:p>
            <a:pPr lvl="1"/>
            <a:r>
              <a:rPr lang="en-US" dirty="0"/>
              <a:t>Characterizing these differences would more accurately identify where optimizing methods results in trade-offs; knowing these trade-offs would allow for improved decision-making in selecting a “best” tool.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a greater understanding that these metrics show clear signals precisely in areas with little variation in biological signal.</a:t>
            </a:r>
          </a:p>
          <a:p>
            <a:pPr lvl="1"/>
            <a:r>
              <a:rPr lang="en-US" dirty="0"/>
              <a:t>This can be because the signal is too strong (sex DE) or too weak (low expression)</a:t>
            </a:r>
          </a:p>
        </p:txBody>
      </p:sp>
    </p:spTree>
    <p:extLst>
      <p:ext uri="{BB962C8B-B14F-4D97-AF65-F5344CB8AC3E}">
        <p14:creationId xmlns:p14="http://schemas.microsoft.com/office/powerpoint/2010/main" val="19701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{1FF82541-5B48-3C4D-9DCE-1ED5C4BE3028}tf10001077</Template>
  <TotalTime>1822</TotalTime>
  <Words>518</Words>
  <Application>Microsoft Macintosh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Main Event</vt:lpstr>
      <vt:lpstr>The fractured landscape of RNA-seq alignment – the default in our STARs</vt:lpstr>
      <vt:lpstr>Overview</vt:lpstr>
      <vt:lpstr>Methods - Datasets</vt:lpstr>
      <vt:lpstr>Methods – Alignment</vt:lpstr>
      <vt:lpstr>Summary of Results</vt:lpstr>
      <vt:lpstr>Moving Forward – the Authors’ 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fractured landscape of RNA-seq alignment – the default in our STARs</dc:title>
  <dc:creator>Huff, Matthew Leonard</dc:creator>
  <cp:lastModifiedBy>Huff, Matthew Leonard</cp:lastModifiedBy>
  <cp:revision>48</cp:revision>
  <dcterms:created xsi:type="dcterms:W3CDTF">2019-07-10T14:06:40Z</dcterms:created>
  <dcterms:modified xsi:type="dcterms:W3CDTF">2019-07-24T19:22:40Z</dcterms:modified>
</cp:coreProperties>
</file>