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71" r:id="rId8"/>
    <p:sldId id="265" r:id="rId9"/>
    <p:sldId id="269" r:id="rId10"/>
    <p:sldId id="270" r:id="rId11"/>
    <p:sldId id="264" r:id="rId12"/>
    <p:sldId id="267" r:id="rId13"/>
    <p:sldId id="262" r:id="rId14"/>
    <p:sldId id="26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78378"/>
  </p:normalViewPr>
  <p:slideViewPr>
    <p:cSldViewPr snapToGrid="0" snapToObjects="1">
      <p:cViewPr varScale="1">
        <p:scale>
          <a:sx n="73" d="100"/>
          <a:sy n="73" d="100"/>
        </p:scale>
        <p:origin x="6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48E56E-7CD2-48A6-BF5C-43FDEDD824A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B6AEC34-8002-48C7-8152-7BF83A1D4A97}">
      <dgm:prSet/>
      <dgm:spPr/>
      <dgm:t>
        <a:bodyPr/>
        <a:lstStyle/>
        <a:p>
          <a:r>
            <a:rPr lang="en-US" dirty="0"/>
            <a:t>#PBS –o, -e &lt;name&gt;</a:t>
          </a:r>
        </a:p>
      </dgm:t>
    </dgm:pt>
    <dgm:pt modelId="{F12239FA-F7ED-4431-9FBB-9643988B6F8C}" type="parTrans" cxnId="{736E47BC-F9BA-4013-9059-635EFB1DE714}">
      <dgm:prSet/>
      <dgm:spPr/>
      <dgm:t>
        <a:bodyPr/>
        <a:lstStyle/>
        <a:p>
          <a:endParaRPr lang="en-US"/>
        </a:p>
      </dgm:t>
    </dgm:pt>
    <dgm:pt modelId="{E48DB6BA-365F-4A8D-AF1A-2B8A2F69AA60}" type="sibTrans" cxnId="{736E47BC-F9BA-4013-9059-635EFB1DE714}">
      <dgm:prSet/>
      <dgm:spPr/>
      <dgm:t>
        <a:bodyPr/>
        <a:lstStyle/>
        <a:p>
          <a:endParaRPr lang="en-US"/>
        </a:p>
      </dgm:t>
    </dgm:pt>
    <dgm:pt modelId="{74D905E4-0270-42CC-AF9E-19C4148AF0E8}">
      <dgm:prSet/>
      <dgm:spPr/>
      <dgm:t>
        <a:bodyPr/>
        <a:lstStyle/>
        <a:p>
          <a:r>
            <a:rPr lang="en-US" dirty="0"/>
            <a:t>Writes standard output and error files to the specified name, rather than &lt;</a:t>
          </a:r>
          <a:r>
            <a:rPr lang="en-US" dirty="0" err="1"/>
            <a:t>jobscript</a:t>
          </a:r>
          <a:r>
            <a:rPr lang="en-US" dirty="0"/>
            <a:t>&gt;.o/</a:t>
          </a:r>
          <a:r>
            <a:rPr lang="en-US" dirty="0" err="1"/>
            <a:t>e$PBS_JOBID</a:t>
          </a:r>
          <a:r>
            <a:rPr lang="en-US" dirty="0"/>
            <a:t>.</a:t>
          </a:r>
        </a:p>
      </dgm:t>
    </dgm:pt>
    <dgm:pt modelId="{E8161BF3-9C12-48C9-AAE1-22B7275184F5}" type="parTrans" cxnId="{2D071278-1DCA-4B25-9EA3-6C59EB091509}">
      <dgm:prSet/>
      <dgm:spPr/>
      <dgm:t>
        <a:bodyPr/>
        <a:lstStyle/>
        <a:p>
          <a:endParaRPr lang="en-US"/>
        </a:p>
      </dgm:t>
    </dgm:pt>
    <dgm:pt modelId="{D8FF3E72-00E3-4E40-ADDB-414CD93B3D25}" type="sibTrans" cxnId="{2D071278-1DCA-4B25-9EA3-6C59EB091509}">
      <dgm:prSet/>
      <dgm:spPr/>
      <dgm:t>
        <a:bodyPr/>
        <a:lstStyle/>
        <a:p>
          <a:endParaRPr lang="en-US"/>
        </a:p>
      </dgm:t>
    </dgm:pt>
    <dgm:pt modelId="{480ECD23-5BE9-4782-977A-499A1EB50331}">
      <dgm:prSet/>
      <dgm:spPr/>
      <dgm:t>
        <a:bodyPr/>
        <a:lstStyle/>
        <a:p>
          <a:r>
            <a:rPr lang="en-US"/>
            <a:t>#PBS –j oe	</a:t>
          </a:r>
        </a:p>
      </dgm:t>
    </dgm:pt>
    <dgm:pt modelId="{B0B3AD3E-4D3F-4831-AB37-62A98F163D6A}" type="parTrans" cxnId="{CF7ABE1F-6FCC-4222-9389-4D2D4DE440B8}">
      <dgm:prSet/>
      <dgm:spPr/>
      <dgm:t>
        <a:bodyPr/>
        <a:lstStyle/>
        <a:p>
          <a:endParaRPr lang="en-US"/>
        </a:p>
      </dgm:t>
    </dgm:pt>
    <dgm:pt modelId="{41C0571D-BAE0-4AFD-9566-B5FA398B6EE3}" type="sibTrans" cxnId="{CF7ABE1F-6FCC-4222-9389-4D2D4DE440B8}">
      <dgm:prSet/>
      <dgm:spPr/>
      <dgm:t>
        <a:bodyPr/>
        <a:lstStyle/>
        <a:p>
          <a:endParaRPr lang="en-US"/>
        </a:p>
      </dgm:t>
    </dgm:pt>
    <dgm:pt modelId="{AEC0C2BE-800E-4F4E-AB4C-69401EB0627C}">
      <dgm:prSet/>
      <dgm:spPr/>
      <dgm:t>
        <a:bodyPr/>
        <a:lstStyle/>
        <a:p>
          <a:r>
            <a:rPr lang="en-US"/>
            <a:t>Combines the standard error and output files into a single output file. The opposite, “eo” combines them into a single error file.</a:t>
          </a:r>
        </a:p>
      </dgm:t>
    </dgm:pt>
    <dgm:pt modelId="{9E831E51-F24C-4E2B-9BDB-03DC58356138}" type="parTrans" cxnId="{965D0D14-5304-48E9-A65C-D28F790C42A4}">
      <dgm:prSet/>
      <dgm:spPr/>
      <dgm:t>
        <a:bodyPr/>
        <a:lstStyle/>
        <a:p>
          <a:endParaRPr lang="en-US"/>
        </a:p>
      </dgm:t>
    </dgm:pt>
    <dgm:pt modelId="{CBBDC1A7-14C7-451F-8FAF-E393FECA2B70}" type="sibTrans" cxnId="{965D0D14-5304-48E9-A65C-D28F790C42A4}">
      <dgm:prSet/>
      <dgm:spPr/>
      <dgm:t>
        <a:bodyPr/>
        <a:lstStyle/>
        <a:p>
          <a:endParaRPr lang="en-US"/>
        </a:p>
      </dgm:t>
    </dgm:pt>
    <dgm:pt modelId="{51520DB3-9E90-4F55-BFB9-CD0C49577D33}">
      <dgm:prSet/>
      <dgm:spPr/>
      <dgm:t>
        <a:bodyPr/>
        <a:lstStyle/>
        <a:p>
          <a:r>
            <a:rPr lang="en-US"/>
            <a:t>#PBS –m a/b/e</a:t>
          </a:r>
        </a:p>
      </dgm:t>
    </dgm:pt>
    <dgm:pt modelId="{6D3BFED6-7E17-4872-8191-D27B37613D9F}" type="parTrans" cxnId="{510F9311-D89A-4FB9-9667-E924AEF3589E}">
      <dgm:prSet/>
      <dgm:spPr/>
      <dgm:t>
        <a:bodyPr/>
        <a:lstStyle/>
        <a:p>
          <a:endParaRPr lang="en-US"/>
        </a:p>
      </dgm:t>
    </dgm:pt>
    <dgm:pt modelId="{40198E45-046B-4AA7-A8D6-00B644001203}" type="sibTrans" cxnId="{510F9311-D89A-4FB9-9667-E924AEF3589E}">
      <dgm:prSet/>
      <dgm:spPr/>
      <dgm:t>
        <a:bodyPr/>
        <a:lstStyle/>
        <a:p>
          <a:endParaRPr lang="en-US"/>
        </a:p>
      </dgm:t>
    </dgm:pt>
    <dgm:pt modelId="{136929E9-FE0E-47CB-A2B2-8FCAD444E24F}">
      <dgm:prSet/>
      <dgm:spPr/>
      <dgm:t>
        <a:bodyPr/>
        <a:lstStyle/>
        <a:p>
          <a:r>
            <a:rPr lang="en-US"/>
            <a:t>Sends the user an email when the job aborts (a), begins (b), or ends (e).</a:t>
          </a:r>
        </a:p>
      </dgm:t>
    </dgm:pt>
    <dgm:pt modelId="{7B6D4DB5-A4D3-4CE3-BA2D-3C4CD13987FE}" type="parTrans" cxnId="{CA93CD73-B330-4AD6-B47E-D1EB681451D7}">
      <dgm:prSet/>
      <dgm:spPr/>
      <dgm:t>
        <a:bodyPr/>
        <a:lstStyle/>
        <a:p>
          <a:endParaRPr lang="en-US"/>
        </a:p>
      </dgm:t>
    </dgm:pt>
    <dgm:pt modelId="{961522F1-134C-4B5D-ACF1-A2634D3FDB64}" type="sibTrans" cxnId="{CA93CD73-B330-4AD6-B47E-D1EB681451D7}">
      <dgm:prSet/>
      <dgm:spPr/>
      <dgm:t>
        <a:bodyPr/>
        <a:lstStyle/>
        <a:p>
          <a:endParaRPr lang="en-US"/>
        </a:p>
      </dgm:t>
    </dgm:pt>
    <dgm:pt modelId="{C01030F9-184D-4A76-B5BC-9E81C45D516E}">
      <dgm:prSet/>
      <dgm:spPr/>
      <dgm:t>
        <a:bodyPr/>
        <a:lstStyle/>
        <a:p>
          <a:r>
            <a:rPr lang="en-US"/>
            <a:t>#PBS –M &lt;email&gt;</a:t>
          </a:r>
        </a:p>
      </dgm:t>
    </dgm:pt>
    <dgm:pt modelId="{8C6737EC-E8AF-44C3-A749-03B448E958BB}" type="parTrans" cxnId="{737D4E9F-FECB-4217-A441-6E3CAB7F3080}">
      <dgm:prSet/>
      <dgm:spPr/>
      <dgm:t>
        <a:bodyPr/>
        <a:lstStyle/>
        <a:p>
          <a:endParaRPr lang="en-US"/>
        </a:p>
      </dgm:t>
    </dgm:pt>
    <dgm:pt modelId="{08AD464D-86AA-48ED-B819-FDD63C605C09}" type="sibTrans" cxnId="{737D4E9F-FECB-4217-A441-6E3CAB7F3080}">
      <dgm:prSet/>
      <dgm:spPr/>
      <dgm:t>
        <a:bodyPr/>
        <a:lstStyle/>
        <a:p>
          <a:endParaRPr lang="en-US"/>
        </a:p>
      </dgm:t>
    </dgm:pt>
    <dgm:pt modelId="{A6022F14-0EEC-4863-A2AF-D382CF1A4DF6}">
      <dgm:prSet/>
      <dgm:spPr/>
      <dgm:t>
        <a:bodyPr/>
        <a:lstStyle/>
        <a:p>
          <a:r>
            <a:rPr lang="en-US"/>
            <a:t>Specifies the email used for the “-m” options.</a:t>
          </a:r>
        </a:p>
      </dgm:t>
    </dgm:pt>
    <dgm:pt modelId="{4630D597-6AC0-4A4F-8F03-A0BA7E99FFEF}" type="parTrans" cxnId="{24442EEA-1E6C-47EB-B436-08EAE6BC7D6C}">
      <dgm:prSet/>
      <dgm:spPr/>
      <dgm:t>
        <a:bodyPr/>
        <a:lstStyle/>
        <a:p>
          <a:endParaRPr lang="en-US"/>
        </a:p>
      </dgm:t>
    </dgm:pt>
    <dgm:pt modelId="{F24C8EDD-2C59-408B-8F79-9189FD0BCE5E}" type="sibTrans" cxnId="{24442EEA-1E6C-47EB-B436-08EAE6BC7D6C}">
      <dgm:prSet/>
      <dgm:spPr/>
      <dgm:t>
        <a:bodyPr/>
        <a:lstStyle/>
        <a:p>
          <a:endParaRPr lang="en-US"/>
        </a:p>
      </dgm:t>
    </dgm:pt>
    <dgm:pt modelId="{83AD57A6-4DBF-2145-9671-AF67858BEB7D}" type="pres">
      <dgm:prSet presAssocID="{5B48E56E-7CD2-48A6-BF5C-43FDEDD824A9}" presName="linear" presStyleCnt="0">
        <dgm:presLayoutVars>
          <dgm:animLvl val="lvl"/>
          <dgm:resizeHandles val="exact"/>
        </dgm:presLayoutVars>
      </dgm:prSet>
      <dgm:spPr/>
    </dgm:pt>
    <dgm:pt modelId="{F6A3A40E-CB77-CA4C-BBFB-FDFA6163E3EF}" type="pres">
      <dgm:prSet presAssocID="{8B6AEC34-8002-48C7-8152-7BF83A1D4A97}" presName="parentText" presStyleLbl="node1" presStyleIdx="0" presStyleCnt="4">
        <dgm:presLayoutVars>
          <dgm:chMax val="0"/>
          <dgm:bulletEnabled val="1"/>
        </dgm:presLayoutVars>
      </dgm:prSet>
      <dgm:spPr/>
    </dgm:pt>
    <dgm:pt modelId="{6E79E32D-BF6E-8344-9ED4-348CBE986BA1}" type="pres">
      <dgm:prSet presAssocID="{8B6AEC34-8002-48C7-8152-7BF83A1D4A97}" presName="childText" presStyleLbl="revTx" presStyleIdx="0" presStyleCnt="4">
        <dgm:presLayoutVars>
          <dgm:bulletEnabled val="1"/>
        </dgm:presLayoutVars>
      </dgm:prSet>
      <dgm:spPr/>
    </dgm:pt>
    <dgm:pt modelId="{EA919313-80BB-744B-AC36-A98B27F27FD5}" type="pres">
      <dgm:prSet presAssocID="{480ECD23-5BE9-4782-977A-499A1EB50331}" presName="parentText" presStyleLbl="node1" presStyleIdx="1" presStyleCnt="4">
        <dgm:presLayoutVars>
          <dgm:chMax val="0"/>
          <dgm:bulletEnabled val="1"/>
        </dgm:presLayoutVars>
      </dgm:prSet>
      <dgm:spPr/>
    </dgm:pt>
    <dgm:pt modelId="{0A5834C9-BC24-2F40-981D-E48A3E08FD8D}" type="pres">
      <dgm:prSet presAssocID="{480ECD23-5BE9-4782-977A-499A1EB50331}" presName="childText" presStyleLbl="revTx" presStyleIdx="1" presStyleCnt="4">
        <dgm:presLayoutVars>
          <dgm:bulletEnabled val="1"/>
        </dgm:presLayoutVars>
      </dgm:prSet>
      <dgm:spPr/>
    </dgm:pt>
    <dgm:pt modelId="{03833E8E-1BF1-5747-A008-683547374D34}" type="pres">
      <dgm:prSet presAssocID="{51520DB3-9E90-4F55-BFB9-CD0C49577D33}" presName="parentText" presStyleLbl="node1" presStyleIdx="2" presStyleCnt="4">
        <dgm:presLayoutVars>
          <dgm:chMax val="0"/>
          <dgm:bulletEnabled val="1"/>
        </dgm:presLayoutVars>
      </dgm:prSet>
      <dgm:spPr/>
    </dgm:pt>
    <dgm:pt modelId="{1541A757-BDA4-9A48-9F7E-4584D79BD979}" type="pres">
      <dgm:prSet presAssocID="{51520DB3-9E90-4F55-BFB9-CD0C49577D33}" presName="childText" presStyleLbl="revTx" presStyleIdx="2" presStyleCnt="4">
        <dgm:presLayoutVars>
          <dgm:bulletEnabled val="1"/>
        </dgm:presLayoutVars>
      </dgm:prSet>
      <dgm:spPr/>
    </dgm:pt>
    <dgm:pt modelId="{F9CA40D7-E2A4-5F47-8AD2-F97C351E71CF}" type="pres">
      <dgm:prSet presAssocID="{C01030F9-184D-4A76-B5BC-9E81C45D516E}" presName="parentText" presStyleLbl="node1" presStyleIdx="3" presStyleCnt="4">
        <dgm:presLayoutVars>
          <dgm:chMax val="0"/>
          <dgm:bulletEnabled val="1"/>
        </dgm:presLayoutVars>
      </dgm:prSet>
      <dgm:spPr/>
    </dgm:pt>
    <dgm:pt modelId="{EA1C007A-F90A-724A-84A2-FE1418721393}" type="pres">
      <dgm:prSet presAssocID="{C01030F9-184D-4A76-B5BC-9E81C45D516E}" presName="childText" presStyleLbl="revTx" presStyleIdx="3" presStyleCnt="4">
        <dgm:presLayoutVars>
          <dgm:bulletEnabled val="1"/>
        </dgm:presLayoutVars>
      </dgm:prSet>
      <dgm:spPr/>
    </dgm:pt>
  </dgm:ptLst>
  <dgm:cxnLst>
    <dgm:cxn modelId="{DF97C003-763A-4B40-A7EC-EC8B2C00AD62}" type="presOf" srcId="{C01030F9-184D-4A76-B5BC-9E81C45D516E}" destId="{F9CA40D7-E2A4-5F47-8AD2-F97C351E71CF}" srcOrd="0" destOrd="0" presId="urn:microsoft.com/office/officeart/2005/8/layout/vList2"/>
    <dgm:cxn modelId="{787FED10-F440-2242-81DD-0BDAA38B800D}" type="presOf" srcId="{AEC0C2BE-800E-4F4E-AB4C-69401EB0627C}" destId="{0A5834C9-BC24-2F40-981D-E48A3E08FD8D}" srcOrd="0" destOrd="0" presId="urn:microsoft.com/office/officeart/2005/8/layout/vList2"/>
    <dgm:cxn modelId="{510F9311-D89A-4FB9-9667-E924AEF3589E}" srcId="{5B48E56E-7CD2-48A6-BF5C-43FDEDD824A9}" destId="{51520DB3-9E90-4F55-BFB9-CD0C49577D33}" srcOrd="2" destOrd="0" parTransId="{6D3BFED6-7E17-4872-8191-D27B37613D9F}" sibTransId="{40198E45-046B-4AA7-A8D6-00B644001203}"/>
    <dgm:cxn modelId="{965D0D14-5304-48E9-A65C-D28F790C42A4}" srcId="{480ECD23-5BE9-4782-977A-499A1EB50331}" destId="{AEC0C2BE-800E-4F4E-AB4C-69401EB0627C}" srcOrd="0" destOrd="0" parTransId="{9E831E51-F24C-4E2B-9BDB-03DC58356138}" sibTransId="{CBBDC1A7-14C7-451F-8FAF-E393FECA2B70}"/>
    <dgm:cxn modelId="{CF7ABE1F-6FCC-4222-9389-4D2D4DE440B8}" srcId="{5B48E56E-7CD2-48A6-BF5C-43FDEDD824A9}" destId="{480ECD23-5BE9-4782-977A-499A1EB50331}" srcOrd="1" destOrd="0" parTransId="{B0B3AD3E-4D3F-4831-AB37-62A98F163D6A}" sibTransId="{41C0571D-BAE0-4AFD-9566-B5FA398B6EE3}"/>
    <dgm:cxn modelId="{21818C4D-2BB2-DE46-8DC9-DFFEC5AFF977}" type="presOf" srcId="{8B6AEC34-8002-48C7-8152-7BF83A1D4A97}" destId="{F6A3A40E-CB77-CA4C-BBFB-FDFA6163E3EF}" srcOrd="0" destOrd="0" presId="urn:microsoft.com/office/officeart/2005/8/layout/vList2"/>
    <dgm:cxn modelId="{A385F872-E393-714A-AF69-FC8751A89A51}" type="presOf" srcId="{51520DB3-9E90-4F55-BFB9-CD0C49577D33}" destId="{03833E8E-1BF1-5747-A008-683547374D34}" srcOrd="0" destOrd="0" presId="urn:microsoft.com/office/officeart/2005/8/layout/vList2"/>
    <dgm:cxn modelId="{CA93CD73-B330-4AD6-B47E-D1EB681451D7}" srcId="{51520DB3-9E90-4F55-BFB9-CD0C49577D33}" destId="{136929E9-FE0E-47CB-A2B2-8FCAD444E24F}" srcOrd="0" destOrd="0" parTransId="{7B6D4DB5-A4D3-4CE3-BA2D-3C4CD13987FE}" sibTransId="{961522F1-134C-4B5D-ACF1-A2634D3FDB64}"/>
    <dgm:cxn modelId="{2D071278-1DCA-4B25-9EA3-6C59EB091509}" srcId="{8B6AEC34-8002-48C7-8152-7BF83A1D4A97}" destId="{74D905E4-0270-42CC-AF9E-19C4148AF0E8}" srcOrd="0" destOrd="0" parTransId="{E8161BF3-9C12-48C9-AAE1-22B7275184F5}" sibTransId="{D8FF3E72-00E3-4E40-ADDB-414CD93B3D25}"/>
    <dgm:cxn modelId="{737D4E9F-FECB-4217-A441-6E3CAB7F3080}" srcId="{5B48E56E-7CD2-48A6-BF5C-43FDEDD824A9}" destId="{C01030F9-184D-4A76-B5BC-9E81C45D516E}" srcOrd="3" destOrd="0" parTransId="{8C6737EC-E8AF-44C3-A749-03B448E958BB}" sibTransId="{08AD464D-86AA-48ED-B819-FDD63C605C09}"/>
    <dgm:cxn modelId="{C9318DA4-5D20-D940-B278-3B2B58A10492}" type="presOf" srcId="{A6022F14-0EEC-4863-A2AF-D382CF1A4DF6}" destId="{EA1C007A-F90A-724A-84A2-FE1418721393}" srcOrd="0" destOrd="0" presId="urn:microsoft.com/office/officeart/2005/8/layout/vList2"/>
    <dgm:cxn modelId="{736E47BC-F9BA-4013-9059-635EFB1DE714}" srcId="{5B48E56E-7CD2-48A6-BF5C-43FDEDD824A9}" destId="{8B6AEC34-8002-48C7-8152-7BF83A1D4A97}" srcOrd="0" destOrd="0" parTransId="{F12239FA-F7ED-4431-9FBB-9643988B6F8C}" sibTransId="{E48DB6BA-365F-4A8D-AF1A-2B8A2F69AA60}"/>
    <dgm:cxn modelId="{C760E2BC-3F43-1844-89D7-F2ED0FD5F4C9}" type="presOf" srcId="{5B48E56E-7CD2-48A6-BF5C-43FDEDD824A9}" destId="{83AD57A6-4DBF-2145-9671-AF67858BEB7D}" srcOrd="0" destOrd="0" presId="urn:microsoft.com/office/officeart/2005/8/layout/vList2"/>
    <dgm:cxn modelId="{5568BBC8-7D74-8A4A-8E22-57E5F7C3DDE3}" type="presOf" srcId="{74D905E4-0270-42CC-AF9E-19C4148AF0E8}" destId="{6E79E32D-BF6E-8344-9ED4-348CBE986BA1}" srcOrd="0" destOrd="0" presId="urn:microsoft.com/office/officeart/2005/8/layout/vList2"/>
    <dgm:cxn modelId="{756279D1-ED75-4D42-9E61-2E0B86B637F3}" type="presOf" srcId="{480ECD23-5BE9-4782-977A-499A1EB50331}" destId="{EA919313-80BB-744B-AC36-A98B27F27FD5}" srcOrd="0" destOrd="0" presId="urn:microsoft.com/office/officeart/2005/8/layout/vList2"/>
    <dgm:cxn modelId="{24442EEA-1E6C-47EB-B436-08EAE6BC7D6C}" srcId="{C01030F9-184D-4A76-B5BC-9E81C45D516E}" destId="{A6022F14-0EEC-4863-A2AF-D382CF1A4DF6}" srcOrd="0" destOrd="0" parTransId="{4630D597-6AC0-4A4F-8F03-A0BA7E99FFEF}" sibTransId="{F24C8EDD-2C59-408B-8F79-9189FD0BCE5E}"/>
    <dgm:cxn modelId="{1BCE4BF4-E5E3-C841-A3AF-95CC560D06DE}" type="presOf" srcId="{136929E9-FE0E-47CB-A2B2-8FCAD444E24F}" destId="{1541A757-BDA4-9A48-9F7E-4584D79BD979}" srcOrd="0" destOrd="0" presId="urn:microsoft.com/office/officeart/2005/8/layout/vList2"/>
    <dgm:cxn modelId="{F6890EC9-3F07-7747-AF38-FF21A1F70118}" type="presParOf" srcId="{83AD57A6-4DBF-2145-9671-AF67858BEB7D}" destId="{F6A3A40E-CB77-CA4C-BBFB-FDFA6163E3EF}" srcOrd="0" destOrd="0" presId="urn:microsoft.com/office/officeart/2005/8/layout/vList2"/>
    <dgm:cxn modelId="{E2B4EE26-BB3E-5D40-8CD7-19A0145ECA70}" type="presParOf" srcId="{83AD57A6-4DBF-2145-9671-AF67858BEB7D}" destId="{6E79E32D-BF6E-8344-9ED4-348CBE986BA1}" srcOrd="1" destOrd="0" presId="urn:microsoft.com/office/officeart/2005/8/layout/vList2"/>
    <dgm:cxn modelId="{894EE8CE-3875-6840-9183-E82BFDB3E750}" type="presParOf" srcId="{83AD57A6-4DBF-2145-9671-AF67858BEB7D}" destId="{EA919313-80BB-744B-AC36-A98B27F27FD5}" srcOrd="2" destOrd="0" presId="urn:microsoft.com/office/officeart/2005/8/layout/vList2"/>
    <dgm:cxn modelId="{A2DE5E55-7D76-2844-A7DC-3B813ED531FB}" type="presParOf" srcId="{83AD57A6-4DBF-2145-9671-AF67858BEB7D}" destId="{0A5834C9-BC24-2F40-981D-E48A3E08FD8D}" srcOrd="3" destOrd="0" presId="urn:microsoft.com/office/officeart/2005/8/layout/vList2"/>
    <dgm:cxn modelId="{444E9112-3D32-7B45-BBBC-2F6D6BC226C5}" type="presParOf" srcId="{83AD57A6-4DBF-2145-9671-AF67858BEB7D}" destId="{03833E8E-1BF1-5747-A008-683547374D34}" srcOrd="4" destOrd="0" presId="urn:microsoft.com/office/officeart/2005/8/layout/vList2"/>
    <dgm:cxn modelId="{09E3141E-7950-3341-B507-ED5D1F41A869}" type="presParOf" srcId="{83AD57A6-4DBF-2145-9671-AF67858BEB7D}" destId="{1541A757-BDA4-9A48-9F7E-4584D79BD979}" srcOrd="5" destOrd="0" presId="urn:microsoft.com/office/officeart/2005/8/layout/vList2"/>
    <dgm:cxn modelId="{30F4A092-A4C5-CF4F-BFDA-827705422A06}" type="presParOf" srcId="{83AD57A6-4DBF-2145-9671-AF67858BEB7D}" destId="{F9CA40D7-E2A4-5F47-8AD2-F97C351E71CF}" srcOrd="6" destOrd="0" presId="urn:microsoft.com/office/officeart/2005/8/layout/vList2"/>
    <dgm:cxn modelId="{CF25B89A-10F1-094B-869B-BE4ADA2D1B56}" type="presParOf" srcId="{83AD57A6-4DBF-2145-9671-AF67858BEB7D}" destId="{EA1C007A-F90A-724A-84A2-FE1418721393}"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398A3C-C30E-4096-B44D-CC458CB5CFEB}"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70993714-1B3D-41AF-8CF5-2A081BDC3595}">
      <dgm:prSet/>
      <dgm:spPr/>
      <dgm:t>
        <a:bodyPr/>
        <a:lstStyle/>
        <a:p>
          <a:r>
            <a:rPr lang="en-US"/>
            <a:t>showq</a:t>
          </a:r>
        </a:p>
      </dgm:t>
    </dgm:pt>
    <dgm:pt modelId="{80FDE8E3-9A73-4D33-ABB8-8E871D70BA4E}" type="parTrans" cxnId="{2262722F-2186-4126-8545-C6E599A3107F}">
      <dgm:prSet/>
      <dgm:spPr/>
      <dgm:t>
        <a:bodyPr/>
        <a:lstStyle/>
        <a:p>
          <a:endParaRPr lang="en-US"/>
        </a:p>
      </dgm:t>
    </dgm:pt>
    <dgm:pt modelId="{C9FF1BFF-B333-449E-87F9-6701822BEC57}" type="sibTrans" cxnId="{2262722F-2186-4126-8545-C6E599A3107F}">
      <dgm:prSet/>
      <dgm:spPr/>
      <dgm:t>
        <a:bodyPr/>
        <a:lstStyle/>
        <a:p>
          <a:endParaRPr lang="en-US"/>
        </a:p>
      </dgm:t>
    </dgm:pt>
    <dgm:pt modelId="{A280D7B8-E972-4BC8-84F2-57CF5081729F}">
      <dgm:prSet/>
      <dgm:spPr/>
      <dgm:t>
        <a:bodyPr/>
        <a:lstStyle/>
        <a:p>
          <a:r>
            <a:rPr lang="en-US"/>
            <a:t>Displays the total number of submitted jobs, split into running, eligible, and blocked jobs.</a:t>
          </a:r>
        </a:p>
      </dgm:t>
    </dgm:pt>
    <dgm:pt modelId="{00DFDE19-F788-4FD1-888E-677524C65FE4}" type="parTrans" cxnId="{3EC32576-6C50-40C2-8B2D-9407E2FD0EAB}">
      <dgm:prSet/>
      <dgm:spPr/>
      <dgm:t>
        <a:bodyPr/>
        <a:lstStyle/>
        <a:p>
          <a:endParaRPr lang="en-US"/>
        </a:p>
      </dgm:t>
    </dgm:pt>
    <dgm:pt modelId="{809A78FF-94F8-46B5-8B32-E2F1011E8C9D}" type="sibTrans" cxnId="{3EC32576-6C50-40C2-8B2D-9407E2FD0EAB}">
      <dgm:prSet/>
      <dgm:spPr/>
      <dgm:t>
        <a:bodyPr/>
        <a:lstStyle/>
        <a:p>
          <a:endParaRPr lang="en-US"/>
        </a:p>
      </dgm:t>
    </dgm:pt>
    <dgm:pt modelId="{31ECEB12-3262-494C-B906-0D5DFA144201}">
      <dgm:prSet/>
      <dgm:spPr/>
      <dgm:t>
        <a:bodyPr/>
        <a:lstStyle/>
        <a:p>
          <a:r>
            <a:rPr lang="en-US"/>
            <a:t>showstart &lt;job_id&gt;</a:t>
          </a:r>
        </a:p>
      </dgm:t>
    </dgm:pt>
    <dgm:pt modelId="{9391255A-ED04-4893-AFB4-BACE5F011CAE}" type="parTrans" cxnId="{3E09B93F-A56F-43B9-BB02-6317ADF09D6F}">
      <dgm:prSet/>
      <dgm:spPr/>
      <dgm:t>
        <a:bodyPr/>
        <a:lstStyle/>
        <a:p>
          <a:endParaRPr lang="en-US"/>
        </a:p>
      </dgm:t>
    </dgm:pt>
    <dgm:pt modelId="{FF5BFEA4-E5CD-4074-BF53-6FCFC359F61F}" type="sibTrans" cxnId="{3E09B93F-A56F-43B9-BB02-6317ADF09D6F}">
      <dgm:prSet/>
      <dgm:spPr/>
      <dgm:t>
        <a:bodyPr/>
        <a:lstStyle/>
        <a:p>
          <a:endParaRPr lang="en-US"/>
        </a:p>
      </dgm:t>
    </dgm:pt>
    <dgm:pt modelId="{2796BFD3-D1CA-4FF0-8DC6-D70D4CC9C552}">
      <dgm:prSet/>
      <dgm:spPr/>
      <dgm:t>
        <a:bodyPr/>
        <a:lstStyle/>
        <a:p>
          <a:r>
            <a:rPr lang="en-US"/>
            <a:t>Displays an estimated starting time for your submitted job. </a:t>
          </a:r>
        </a:p>
      </dgm:t>
    </dgm:pt>
    <dgm:pt modelId="{758F7FAF-27F0-4D4C-9237-FFAC4F519255}" type="parTrans" cxnId="{76CCC1D3-854E-4367-993A-9A21C80C0644}">
      <dgm:prSet/>
      <dgm:spPr/>
      <dgm:t>
        <a:bodyPr/>
        <a:lstStyle/>
        <a:p>
          <a:endParaRPr lang="en-US"/>
        </a:p>
      </dgm:t>
    </dgm:pt>
    <dgm:pt modelId="{991AC24C-87C4-40A1-AC01-E260DEBEAA35}" type="sibTrans" cxnId="{76CCC1D3-854E-4367-993A-9A21C80C0644}">
      <dgm:prSet/>
      <dgm:spPr/>
      <dgm:t>
        <a:bodyPr/>
        <a:lstStyle/>
        <a:p>
          <a:endParaRPr lang="en-US"/>
        </a:p>
      </dgm:t>
    </dgm:pt>
    <dgm:pt modelId="{3906A9D1-880C-48F4-911D-4109351467FB}">
      <dgm:prSet/>
      <dgm:spPr/>
      <dgm:t>
        <a:bodyPr/>
        <a:lstStyle/>
        <a:p>
          <a:r>
            <a:rPr lang="en-US"/>
            <a:t>Take these predictions with a grain of salt, as it bases the start time on resources that may not be available once the predicted start time has passed.</a:t>
          </a:r>
        </a:p>
      </dgm:t>
    </dgm:pt>
    <dgm:pt modelId="{E41B589F-5FE1-4DC4-8802-90A7364B6879}" type="parTrans" cxnId="{1988B11A-1693-4C2C-B5F0-76DE7C2BF5E8}">
      <dgm:prSet/>
      <dgm:spPr/>
      <dgm:t>
        <a:bodyPr/>
        <a:lstStyle/>
        <a:p>
          <a:endParaRPr lang="en-US"/>
        </a:p>
      </dgm:t>
    </dgm:pt>
    <dgm:pt modelId="{0A431A4A-F349-4862-9940-D92299A5D21F}" type="sibTrans" cxnId="{1988B11A-1693-4C2C-B5F0-76DE7C2BF5E8}">
      <dgm:prSet/>
      <dgm:spPr/>
      <dgm:t>
        <a:bodyPr/>
        <a:lstStyle/>
        <a:p>
          <a:endParaRPr lang="en-US"/>
        </a:p>
      </dgm:t>
    </dgm:pt>
    <dgm:pt modelId="{3437A994-0482-42D8-A199-8F90428D7BD3}">
      <dgm:prSet/>
      <dgm:spPr/>
      <dgm:t>
        <a:bodyPr/>
        <a:lstStyle/>
        <a:p>
          <a:r>
            <a:rPr lang="en-US"/>
            <a:t>qstat</a:t>
          </a:r>
        </a:p>
      </dgm:t>
    </dgm:pt>
    <dgm:pt modelId="{6C06CBD8-34E7-47CE-AC49-F98B0B828DBB}" type="parTrans" cxnId="{8FBEF1E4-9918-43D8-96B8-5132C9BCADA6}">
      <dgm:prSet/>
      <dgm:spPr/>
      <dgm:t>
        <a:bodyPr/>
        <a:lstStyle/>
        <a:p>
          <a:endParaRPr lang="en-US"/>
        </a:p>
      </dgm:t>
    </dgm:pt>
    <dgm:pt modelId="{61953647-89FC-4FCE-85A2-DA403F2D7F7B}" type="sibTrans" cxnId="{8FBEF1E4-9918-43D8-96B8-5132C9BCADA6}">
      <dgm:prSet/>
      <dgm:spPr/>
      <dgm:t>
        <a:bodyPr/>
        <a:lstStyle/>
        <a:p>
          <a:endParaRPr lang="en-US"/>
        </a:p>
      </dgm:t>
    </dgm:pt>
    <dgm:pt modelId="{191998CB-CD76-4A00-9638-33456FF9ADDA}">
      <dgm:prSet/>
      <dgm:spPr/>
      <dgm:t>
        <a:bodyPr/>
        <a:lstStyle/>
        <a:p>
          <a:r>
            <a:rPr lang="en-US"/>
            <a:t>Shows every job you have submitted at the time the command is run.</a:t>
          </a:r>
        </a:p>
      </dgm:t>
    </dgm:pt>
    <dgm:pt modelId="{02F10243-DEB0-4B8F-BC46-38390F2A96E7}" type="parTrans" cxnId="{4A23A6D8-C972-47FC-90EB-95551C1E2870}">
      <dgm:prSet/>
      <dgm:spPr/>
      <dgm:t>
        <a:bodyPr/>
        <a:lstStyle/>
        <a:p>
          <a:endParaRPr lang="en-US"/>
        </a:p>
      </dgm:t>
    </dgm:pt>
    <dgm:pt modelId="{9F0EEDD0-5588-45B6-B73A-EF7F660D328F}" type="sibTrans" cxnId="{4A23A6D8-C972-47FC-90EB-95551C1E2870}">
      <dgm:prSet/>
      <dgm:spPr/>
      <dgm:t>
        <a:bodyPr/>
        <a:lstStyle/>
        <a:p>
          <a:endParaRPr lang="en-US"/>
        </a:p>
      </dgm:t>
    </dgm:pt>
    <dgm:pt modelId="{F4812A6D-9009-4C15-8253-563B52E32387}">
      <dgm:prSet/>
      <dgm:spPr/>
      <dgm:t>
        <a:bodyPr/>
        <a:lstStyle/>
        <a:p>
          <a:r>
            <a:rPr lang="en-US"/>
            <a:t>Jobs that are currently running are marked with a “R,” and include their current runtime. </a:t>
          </a:r>
        </a:p>
      </dgm:t>
    </dgm:pt>
    <dgm:pt modelId="{677E1142-6711-4F21-A197-770BEF049C36}" type="parTrans" cxnId="{94E28C5E-6BED-4A03-AA4F-62450F12C40E}">
      <dgm:prSet/>
      <dgm:spPr/>
      <dgm:t>
        <a:bodyPr/>
        <a:lstStyle/>
        <a:p>
          <a:endParaRPr lang="en-US"/>
        </a:p>
      </dgm:t>
    </dgm:pt>
    <dgm:pt modelId="{68FFE821-6EA2-494C-9873-BA9C22BD3DD8}" type="sibTrans" cxnId="{94E28C5E-6BED-4A03-AA4F-62450F12C40E}">
      <dgm:prSet/>
      <dgm:spPr/>
      <dgm:t>
        <a:bodyPr/>
        <a:lstStyle/>
        <a:p>
          <a:endParaRPr lang="en-US"/>
        </a:p>
      </dgm:t>
    </dgm:pt>
    <dgm:pt modelId="{81A45CAA-E6F3-40A0-885C-CB17694BA92B}">
      <dgm:prSet/>
      <dgm:spPr/>
      <dgm:t>
        <a:bodyPr/>
        <a:lstStyle/>
        <a:p>
          <a:r>
            <a:rPr lang="en-US"/>
            <a:t>Jobs that have finished running within 10 minutes of qstat being run are marked with “C,” and include their total runtime.</a:t>
          </a:r>
        </a:p>
      </dgm:t>
    </dgm:pt>
    <dgm:pt modelId="{D075B48B-50FF-449A-81FD-DD2F95AD645A}" type="parTrans" cxnId="{A4B3C43E-E80F-49F1-9999-EE09F9851A9F}">
      <dgm:prSet/>
      <dgm:spPr/>
      <dgm:t>
        <a:bodyPr/>
        <a:lstStyle/>
        <a:p>
          <a:endParaRPr lang="en-US"/>
        </a:p>
      </dgm:t>
    </dgm:pt>
    <dgm:pt modelId="{3CA998BD-FED9-4685-AF3E-C56797FBDADA}" type="sibTrans" cxnId="{A4B3C43E-E80F-49F1-9999-EE09F9851A9F}">
      <dgm:prSet/>
      <dgm:spPr/>
      <dgm:t>
        <a:bodyPr/>
        <a:lstStyle/>
        <a:p>
          <a:endParaRPr lang="en-US"/>
        </a:p>
      </dgm:t>
    </dgm:pt>
    <dgm:pt modelId="{893B0DA3-0746-3B43-B424-23420E2F2EB3}" type="pres">
      <dgm:prSet presAssocID="{FE398A3C-C30E-4096-B44D-CC458CB5CFEB}" presName="linear" presStyleCnt="0">
        <dgm:presLayoutVars>
          <dgm:dir/>
          <dgm:animLvl val="lvl"/>
          <dgm:resizeHandles val="exact"/>
        </dgm:presLayoutVars>
      </dgm:prSet>
      <dgm:spPr/>
    </dgm:pt>
    <dgm:pt modelId="{377CB718-81D4-2D4D-A1B1-60F2A296349E}" type="pres">
      <dgm:prSet presAssocID="{70993714-1B3D-41AF-8CF5-2A081BDC3595}" presName="parentLin" presStyleCnt="0"/>
      <dgm:spPr/>
    </dgm:pt>
    <dgm:pt modelId="{9621E423-7128-074C-974E-1F9683E931E6}" type="pres">
      <dgm:prSet presAssocID="{70993714-1B3D-41AF-8CF5-2A081BDC3595}" presName="parentLeftMargin" presStyleLbl="node1" presStyleIdx="0" presStyleCnt="3"/>
      <dgm:spPr/>
    </dgm:pt>
    <dgm:pt modelId="{529DC857-22AF-6E4B-891D-18154CB13070}" type="pres">
      <dgm:prSet presAssocID="{70993714-1B3D-41AF-8CF5-2A081BDC3595}" presName="parentText" presStyleLbl="node1" presStyleIdx="0" presStyleCnt="3">
        <dgm:presLayoutVars>
          <dgm:chMax val="0"/>
          <dgm:bulletEnabled val="1"/>
        </dgm:presLayoutVars>
      </dgm:prSet>
      <dgm:spPr/>
    </dgm:pt>
    <dgm:pt modelId="{CE9436D0-D51B-F745-8A18-537F2C98621E}" type="pres">
      <dgm:prSet presAssocID="{70993714-1B3D-41AF-8CF5-2A081BDC3595}" presName="negativeSpace" presStyleCnt="0"/>
      <dgm:spPr/>
    </dgm:pt>
    <dgm:pt modelId="{11297EA9-424E-924B-B4C3-9B6E98049CE4}" type="pres">
      <dgm:prSet presAssocID="{70993714-1B3D-41AF-8CF5-2A081BDC3595}" presName="childText" presStyleLbl="conFgAcc1" presStyleIdx="0" presStyleCnt="3">
        <dgm:presLayoutVars>
          <dgm:bulletEnabled val="1"/>
        </dgm:presLayoutVars>
      </dgm:prSet>
      <dgm:spPr/>
    </dgm:pt>
    <dgm:pt modelId="{A3632AD2-545A-7A41-B411-A22D2B3085C9}" type="pres">
      <dgm:prSet presAssocID="{C9FF1BFF-B333-449E-87F9-6701822BEC57}" presName="spaceBetweenRectangles" presStyleCnt="0"/>
      <dgm:spPr/>
    </dgm:pt>
    <dgm:pt modelId="{0D391C0D-9FF1-2A49-B522-304331CD2B4E}" type="pres">
      <dgm:prSet presAssocID="{31ECEB12-3262-494C-B906-0D5DFA144201}" presName="parentLin" presStyleCnt="0"/>
      <dgm:spPr/>
    </dgm:pt>
    <dgm:pt modelId="{46D12DBE-04B1-D247-9DD4-A4DA24B67E45}" type="pres">
      <dgm:prSet presAssocID="{31ECEB12-3262-494C-B906-0D5DFA144201}" presName="parentLeftMargin" presStyleLbl="node1" presStyleIdx="0" presStyleCnt="3"/>
      <dgm:spPr/>
    </dgm:pt>
    <dgm:pt modelId="{305547D0-B331-7748-97EC-74B4EE8121C6}" type="pres">
      <dgm:prSet presAssocID="{31ECEB12-3262-494C-B906-0D5DFA144201}" presName="parentText" presStyleLbl="node1" presStyleIdx="1" presStyleCnt="3">
        <dgm:presLayoutVars>
          <dgm:chMax val="0"/>
          <dgm:bulletEnabled val="1"/>
        </dgm:presLayoutVars>
      </dgm:prSet>
      <dgm:spPr/>
    </dgm:pt>
    <dgm:pt modelId="{1A11F665-E7EE-9C4E-AA5E-D73E37BDC653}" type="pres">
      <dgm:prSet presAssocID="{31ECEB12-3262-494C-B906-0D5DFA144201}" presName="negativeSpace" presStyleCnt="0"/>
      <dgm:spPr/>
    </dgm:pt>
    <dgm:pt modelId="{E7DEBBC1-B411-1E47-B4F2-23C12C0AEA6A}" type="pres">
      <dgm:prSet presAssocID="{31ECEB12-3262-494C-B906-0D5DFA144201}" presName="childText" presStyleLbl="conFgAcc1" presStyleIdx="1" presStyleCnt="3">
        <dgm:presLayoutVars>
          <dgm:bulletEnabled val="1"/>
        </dgm:presLayoutVars>
      </dgm:prSet>
      <dgm:spPr/>
    </dgm:pt>
    <dgm:pt modelId="{61DC4E99-84E6-BC4E-904C-CFA4B178E7B9}" type="pres">
      <dgm:prSet presAssocID="{FF5BFEA4-E5CD-4074-BF53-6FCFC359F61F}" presName="spaceBetweenRectangles" presStyleCnt="0"/>
      <dgm:spPr/>
    </dgm:pt>
    <dgm:pt modelId="{39E6DAEE-7839-1E49-8373-10497E2BE576}" type="pres">
      <dgm:prSet presAssocID="{3437A994-0482-42D8-A199-8F90428D7BD3}" presName="parentLin" presStyleCnt="0"/>
      <dgm:spPr/>
    </dgm:pt>
    <dgm:pt modelId="{F75D7E1C-D886-4D4A-8210-0F7CDFCC428B}" type="pres">
      <dgm:prSet presAssocID="{3437A994-0482-42D8-A199-8F90428D7BD3}" presName="parentLeftMargin" presStyleLbl="node1" presStyleIdx="1" presStyleCnt="3"/>
      <dgm:spPr/>
    </dgm:pt>
    <dgm:pt modelId="{6AE2EBB0-3FE1-5A42-9326-F2F266B55FE0}" type="pres">
      <dgm:prSet presAssocID="{3437A994-0482-42D8-A199-8F90428D7BD3}" presName="parentText" presStyleLbl="node1" presStyleIdx="2" presStyleCnt="3">
        <dgm:presLayoutVars>
          <dgm:chMax val="0"/>
          <dgm:bulletEnabled val="1"/>
        </dgm:presLayoutVars>
      </dgm:prSet>
      <dgm:spPr/>
    </dgm:pt>
    <dgm:pt modelId="{7236028F-DB33-7E42-9042-92AEBEE2EBFB}" type="pres">
      <dgm:prSet presAssocID="{3437A994-0482-42D8-A199-8F90428D7BD3}" presName="negativeSpace" presStyleCnt="0"/>
      <dgm:spPr/>
    </dgm:pt>
    <dgm:pt modelId="{4C37D01B-8819-BC45-B130-E19B6780B424}" type="pres">
      <dgm:prSet presAssocID="{3437A994-0482-42D8-A199-8F90428D7BD3}" presName="childText" presStyleLbl="conFgAcc1" presStyleIdx="2" presStyleCnt="3">
        <dgm:presLayoutVars>
          <dgm:bulletEnabled val="1"/>
        </dgm:presLayoutVars>
      </dgm:prSet>
      <dgm:spPr/>
    </dgm:pt>
  </dgm:ptLst>
  <dgm:cxnLst>
    <dgm:cxn modelId="{1F005D05-5537-A940-8D2C-A4B11F43315C}" type="presOf" srcId="{F4812A6D-9009-4C15-8253-563B52E32387}" destId="{4C37D01B-8819-BC45-B130-E19B6780B424}" srcOrd="0" destOrd="1" presId="urn:microsoft.com/office/officeart/2005/8/layout/list1"/>
    <dgm:cxn modelId="{84C3010F-764D-D942-B265-80B115FDACB8}" type="presOf" srcId="{191998CB-CD76-4A00-9638-33456FF9ADDA}" destId="{4C37D01B-8819-BC45-B130-E19B6780B424}" srcOrd="0" destOrd="0" presId="urn:microsoft.com/office/officeart/2005/8/layout/list1"/>
    <dgm:cxn modelId="{4BC02315-A879-E84B-B42E-34F41873F3BE}" type="presOf" srcId="{FE398A3C-C30E-4096-B44D-CC458CB5CFEB}" destId="{893B0DA3-0746-3B43-B424-23420E2F2EB3}" srcOrd="0" destOrd="0" presId="urn:microsoft.com/office/officeart/2005/8/layout/list1"/>
    <dgm:cxn modelId="{1988B11A-1693-4C2C-B5F0-76DE7C2BF5E8}" srcId="{31ECEB12-3262-494C-B906-0D5DFA144201}" destId="{3906A9D1-880C-48F4-911D-4109351467FB}" srcOrd="1" destOrd="0" parTransId="{E41B589F-5FE1-4DC4-8802-90A7364B6879}" sibTransId="{0A431A4A-F349-4862-9940-D92299A5D21F}"/>
    <dgm:cxn modelId="{AAEF1826-9893-A143-AE9D-62E970F52F90}" type="presOf" srcId="{A280D7B8-E972-4BC8-84F2-57CF5081729F}" destId="{11297EA9-424E-924B-B4C3-9B6E98049CE4}" srcOrd="0" destOrd="0" presId="urn:microsoft.com/office/officeart/2005/8/layout/list1"/>
    <dgm:cxn modelId="{5AD2992C-1005-4441-BC8C-372D21E1F2BA}" type="presOf" srcId="{81A45CAA-E6F3-40A0-885C-CB17694BA92B}" destId="{4C37D01B-8819-BC45-B130-E19B6780B424}" srcOrd="0" destOrd="2" presId="urn:microsoft.com/office/officeart/2005/8/layout/list1"/>
    <dgm:cxn modelId="{2262722F-2186-4126-8545-C6E599A3107F}" srcId="{FE398A3C-C30E-4096-B44D-CC458CB5CFEB}" destId="{70993714-1B3D-41AF-8CF5-2A081BDC3595}" srcOrd="0" destOrd="0" parTransId="{80FDE8E3-9A73-4D33-ABB8-8E871D70BA4E}" sibTransId="{C9FF1BFF-B333-449E-87F9-6701822BEC57}"/>
    <dgm:cxn modelId="{A4B3C43E-E80F-49F1-9999-EE09F9851A9F}" srcId="{3437A994-0482-42D8-A199-8F90428D7BD3}" destId="{81A45CAA-E6F3-40A0-885C-CB17694BA92B}" srcOrd="2" destOrd="0" parTransId="{D075B48B-50FF-449A-81FD-DD2F95AD645A}" sibTransId="{3CA998BD-FED9-4685-AF3E-C56797FBDADA}"/>
    <dgm:cxn modelId="{3E09B93F-A56F-43B9-BB02-6317ADF09D6F}" srcId="{FE398A3C-C30E-4096-B44D-CC458CB5CFEB}" destId="{31ECEB12-3262-494C-B906-0D5DFA144201}" srcOrd="1" destOrd="0" parTransId="{9391255A-ED04-4893-AFB4-BACE5F011CAE}" sibTransId="{FF5BFEA4-E5CD-4074-BF53-6FCFC359F61F}"/>
    <dgm:cxn modelId="{94E28C5E-6BED-4A03-AA4F-62450F12C40E}" srcId="{3437A994-0482-42D8-A199-8F90428D7BD3}" destId="{F4812A6D-9009-4C15-8253-563B52E32387}" srcOrd="1" destOrd="0" parTransId="{677E1142-6711-4F21-A197-770BEF049C36}" sibTransId="{68FFE821-6EA2-494C-9873-BA9C22BD3DD8}"/>
    <dgm:cxn modelId="{0B8A7564-54C8-3441-BDA6-32BAC87D1852}" type="presOf" srcId="{2796BFD3-D1CA-4FF0-8DC6-D70D4CC9C552}" destId="{E7DEBBC1-B411-1E47-B4F2-23C12C0AEA6A}" srcOrd="0" destOrd="0" presId="urn:microsoft.com/office/officeart/2005/8/layout/list1"/>
    <dgm:cxn modelId="{F883B866-DA76-AB46-81DA-180B08D34F82}" type="presOf" srcId="{70993714-1B3D-41AF-8CF5-2A081BDC3595}" destId="{9621E423-7128-074C-974E-1F9683E931E6}" srcOrd="0" destOrd="0" presId="urn:microsoft.com/office/officeart/2005/8/layout/list1"/>
    <dgm:cxn modelId="{3EC32576-6C50-40C2-8B2D-9407E2FD0EAB}" srcId="{70993714-1B3D-41AF-8CF5-2A081BDC3595}" destId="{A280D7B8-E972-4BC8-84F2-57CF5081729F}" srcOrd="0" destOrd="0" parTransId="{00DFDE19-F788-4FD1-888E-677524C65FE4}" sibTransId="{809A78FF-94F8-46B5-8B32-E2F1011E8C9D}"/>
    <dgm:cxn modelId="{59FFA08C-9355-B64C-8A03-AE08CADAFA16}" type="presOf" srcId="{3437A994-0482-42D8-A199-8F90428D7BD3}" destId="{6AE2EBB0-3FE1-5A42-9326-F2F266B55FE0}" srcOrd="1" destOrd="0" presId="urn:microsoft.com/office/officeart/2005/8/layout/list1"/>
    <dgm:cxn modelId="{A226AC92-D794-3046-8B09-CCAF53A9531A}" type="presOf" srcId="{31ECEB12-3262-494C-B906-0D5DFA144201}" destId="{305547D0-B331-7748-97EC-74B4EE8121C6}" srcOrd="1" destOrd="0" presId="urn:microsoft.com/office/officeart/2005/8/layout/list1"/>
    <dgm:cxn modelId="{2842A4AF-497C-024E-90A9-71ECD8987B61}" type="presOf" srcId="{3906A9D1-880C-48F4-911D-4109351467FB}" destId="{E7DEBBC1-B411-1E47-B4F2-23C12C0AEA6A}" srcOrd="0" destOrd="1" presId="urn:microsoft.com/office/officeart/2005/8/layout/list1"/>
    <dgm:cxn modelId="{6843E8B2-A340-264F-86B5-228B1246AEA9}" type="presOf" srcId="{31ECEB12-3262-494C-B906-0D5DFA144201}" destId="{46D12DBE-04B1-D247-9DD4-A4DA24B67E45}" srcOrd="0" destOrd="0" presId="urn:microsoft.com/office/officeart/2005/8/layout/list1"/>
    <dgm:cxn modelId="{76CCC1D3-854E-4367-993A-9A21C80C0644}" srcId="{31ECEB12-3262-494C-B906-0D5DFA144201}" destId="{2796BFD3-D1CA-4FF0-8DC6-D70D4CC9C552}" srcOrd="0" destOrd="0" parTransId="{758F7FAF-27F0-4D4C-9237-FFAC4F519255}" sibTransId="{991AC24C-87C4-40A1-AC01-E260DEBEAA35}"/>
    <dgm:cxn modelId="{4A23A6D8-C972-47FC-90EB-95551C1E2870}" srcId="{3437A994-0482-42D8-A199-8F90428D7BD3}" destId="{191998CB-CD76-4A00-9638-33456FF9ADDA}" srcOrd="0" destOrd="0" parTransId="{02F10243-DEB0-4B8F-BC46-38390F2A96E7}" sibTransId="{9F0EEDD0-5588-45B6-B73A-EF7F660D328F}"/>
    <dgm:cxn modelId="{956E40DC-FFE6-F441-A063-D9377611AE62}" type="presOf" srcId="{70993714-1B3D-41AF-8CF5-2A081BDC3595}" destId="{529DC857-22AF-6E4B-891D-18154CB13070}" srcOrd="1" destOrd="0" presId="urn:microsoft.com/office/officeart/2005/8/layout/list1"/>
    <dgm:cxn modelId="{8FBEF1E4-9918-43D8-96B8-5132C9BCADA6}" srcId="{FE398A3C-C30E-4096-B44D-CC458CB5CFEB}" destId="{3437A994-0482-42D8-A199-8F90428D7BD3}" srcOrd="2" destOrd="0" parTransId="{6C06CBD8-34E7-47CE-AC49-F98B0B828DBB}" sibTransId="{61953647-89FC-4FCE-85A2-DA403F2D7F7B}"/>
    <dgm:cxn modelId="{852232E8-6656-1D49-A126-3DAA381FBCB7}" type="presOf" srcId="{3437A994-0482-42D8-A199-8F90428D7BD3}" destId="{F75D7E1C-D886-4D4A-8210-0F7CDFCC428B}" srcOrd="0" destOrd="0" presId="urn:microsoft.com/office/officeart/2005/8/layout/list1"/>
    <dgm:cxn modelId="{43A61037-705B-D44C-8BBC-30315D97A172}" type="presParOf" srcId="{893B0DA3-0746-3B43-B424-23420E2F2EB3}" destId="{377CB718-81D4-2D4D-A1B1-60F2A296349E}" srcOrd="0" destOrd="0" presId="urn:microsoft.com/office/officeart/2005/8/layout/list1"/>
    <dgm:cxn modelId="{613BE534-444D-0F47-BFC6-07C121A0E578}" type="presParOf" srcId="{377CB718-81D4-2D4D-A1B1-60F2A296349E}" destId="{9621E423-7128-074C-974E-1F9683E931E6}" srcOrd="0" destOrd="0" presId="urn:microsoft.com/office/officeart/2005/8/layout/list1"/>
    <dgm:cxn modelId="{BCB4B2A7-5296-E44B-8A8C-BDE3FB96C48C}" type="presParOf" srcId="{377CB718-81D4-2D4D-A1B1-60F2A296349E}" destId="{529DC857-22AF-6E4B-891D-18154CB13070}" srcOrd="1" destOrd="0" presId="urn:microsoft.com/office/officeart/2005/8/layout/list1"/>
    <dgm:cxn modelId="{E400B4C2-1E09-7445-AE89-943F10E874FD}" type="presParOf" srcId="{893B0DA3-0746-3B43-B424-23420E2F2EB3}" destId="{CE9436D0-D51B-F745-8A18-537F2C98621E}" srcOrd="1" destOrd="0" presId="urn:microsoft.com/office/officeart/2005/8/layout/list1"/>
    <dgm:cxn modelId="{B0B5A08A-03BC-094C-8242-922BA309A860}" type="presParOf" srcId="{893B0DA3-0746-3B43-B424-23420E2F2EB3}" destId="{11297EA9-424E-924B-B4C3-9B6E98049CE4}" srcOrd="2" destOrd="0" presId="urn:microsoft.com/office/officeart/2005/8/layout/list1"/>
    <dgm:cxn modelId="{C496447F-36F5-5E42-9703-0F907AAF5D0E}" type="presParOf" srcId="{893B0DA3-0746-3B43-B424-23420E2F2EB3}" destId="{A3632AD2-545A-7A41-B411-A22D2B3085C9}" srcOrd="3" destOrd="0" presId="urn:microsoft.com/office/officeart/2005/8/layout/list1"/>
    <dgm:cxn modelId="{6877D454-9D7E-7041-9B40-728AB8AC38C9}" type="presParOf" srcId="{893B0DA3-0746-3B43-B424-23420E2F2EB3}" destId="{0D391C0D-9FF1-2A49-B522-304331CD2B4E}" srcOrd="4" destOrd="0" presId="urn:microsoft.com/office/officeart/2005/8/layout/list1"/>
    <dgm:cxn modelId="{C746891B-117B-B24C-809D-1491F528B7F9}" type="presParOf" srcId="{0D391C0D-9FF1-2A49-B522-304331CD2B4E}" destId="{46D12DBE-04B1-D247-9DD4-A4DA24B67E45}" srcOrd="0" destOrd="0" presId="urn:microsoft.com/office/officeart/2005/8/layout/list1"/>
    <dgm:cxn modelId="{F8478E70-D20F-8944-8FDA-49535306C259}" type="presParOf" srcId="{0D391C0D-9FF1-2A49-B522-304331CD2B4E}" destId="{305547D0-B331-7748-97EC-74B4EE8121C6}" srcOrd="1" destOrd="0" presId="urn:microsoft.com/office/officeart/2005/8/layout/list1"/>
    <dgm:cxn modelId="{50F7F0E3-183D-2140-A110-513197170A3C}" type="presParOf" srcId="{893B0DA3-0746-3B43-B424-23420E2F2EB3}" destId="{1A11F665-E7EE-9C4E-AA5E-D73E37BDC653}" srcOrd="5" destOrd="0" presId="urn:microsoft.com/office/officeart/2005/8/layout/list1"/>
    <dgm:cxn modelId="{924D99EC-EE69-EF44-9B05-FBE3C92ED91E}" type="presParOf" srcId="{893B0DA3-0746-3B43-B424-23420E2F2EB3}" destId="{E7DEBBC1-B411-1E47-B4F2-23C12C0AEA6A}" srcOrd="6" destOrd="0" presId="urn:microsoft.com/office/officeart/2005/8/layout/list1"/>
    <dgm:cxn modelId="{E0E87F1A-8090-2246-BB13-3923DB50D2D5}" type="presParOf" srcId="{893B0DA3-0746-3B43-B424-23420E2F2EB3}" destId="{61DC4E99-84E6-BC4E-904C-CFA4B178E7B9}" srcOrd="7" destOrd="0" presId="urn:microsoft.com/office/officeart/2005/8/layout/list1"/>
    <dgm:cxn modelId="{9A41CA33-910E-C44F-91AE-912B7364C0D5}" type="presParOf" srcId="{893B0DA3-0746-3B43-B424-23420E2F2EB3}" destId="{39E6DAEE-7839-1E49-8373-10497E2BE576}" srcOrd="8" destOrd="0" presId="urn:microsoft.com/office/officeart/2005/8/layout/list1"/>
    <dgm:cxn modelId="{8201CD2F-C397-804B-B8CB-DEBE938A25DB}" type="presParOf" srcId="{39E6DAEE-7839-1E49-8373-10497E2BE576}" destId="{F75D7E1C-D886-4D4A-8210-0F7CDFCC428B}" srcOrd="0" destOrd="0" presId="urn:microsoft.com/office/officeart/2005/8/layout/list1"/>
    <dgm:cxn modelId="{80801081-51EE-884E-8D92-C43DAA4862EC}" type="presParOf" srcId="{39E6DAEE-7839-1E49-8373-10497E2BE576}" destId="{6AE2EBB0-3FE1-5A42-9326-F2F266B55FE0}" srcOrd="1" destOrd="0" presId="urn:microsoft.com/office/officeart/2005/8/layout/list1"/>
    <dgm:cxn modelId="{739BBC3F-9FC0-4F41-8806-8A179D9F439F}" type="presParOf" srcId="{893B0DA3-0746-3B43-B424-23420E2F2EB3}" destId="{7236028F-DB33-7E42-9042-92AEBEE2EBFB}" srcOrd="9" destOrd="0" presId="urn:microsoft.com/office/officeart/2005/8/layout/list1"/>
    <dgm:cxn modelId="{1759A0FC-AD61-914B-BC73-286EF925C11E}" type="presParOf" srcId="{893B0DA3-0746-3B43-B424-23420E2F2EB3}" destId="{4C37D01B-8819-BC45-B130-E19B6780B424}"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5B0302-A971-4F2A-A908-205874563CF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33DE9E0-F67F-4B1A-B00F-9FE5292A129E}">
      <dgm:prSet/>
      <dgm:spPr/>
      <dgm:t>
        <a:bodyPr/>
        <a:lstStyle/>
        <a:p>
          <a:r>
            <a:rPr lang="en-US" dirty="0" err="1"/>
            <a:t>qalter</a:t>
          </a:r>
          <a:r>
            <a:rPr lang="en-US" dirty="0"/>
            <a:t> –l </a:t>
          </a:r>
          <a:r>
            <a:rPr lang="en-US" dirty="0" err="1"/>
            <a:t>walltime</a:t>
          </a:r>
          <a:r>
            <a:rPr lang="en-US" dirty="0"/>
            <a:t>=&lt;</a:t>
          </a:r>
          <a:r>
            <a:rPr lang="en-US" dirty="0" err="1"/>
            <a:t>hh:mm:ss</a:t>
          </a:r>
          <a:r>
            <a:rPr lang="en-US" dirty="0"/>
            <a:t>&gt; &lt;</a:t>
          </a:r>
          <a:r>
            <a:rPr lang="en-US" dirty="0" err="1"/>
            <a:t>job_id</a:t>
          </a:r>
          <a:r>
            <a:rPr lang="en-US" dirty="0"/>
            <a:t>&gt;</a:t>
          </a:r>
        </a:p>
      </dgm:t>
    </dgm:pt>
    <dgm:pt modelId="{B416C701-35A7-4A2F-B1C9-3057E9518A5C}" type="parTrans" cxnId="{79D22F88-12E2-4C46-9806-197B30C66E09}">
      <dgm:prSet/>
      <dgm:spPr/>
      <dgm:t>
        <a:bodyPr/>
        <a:lstStyle/>
        <a:p>
          <a:endParaRPr lang="en-US"/>
        </a:p>
      </dgm:t>
    </dgm:pt>
    <dgm:pt modelId="{9CA5A9CD-7150-41B5-A239-B7BB0E584BF0}" type="sibTrans" cxnId="{79D22F88-12E2-4C46-9806-197B30C66E09}">
      <dgm:prSet/>
      <dgm:spPr/>
      <dgm:t>
        <a:bodyPr/>
        <a:lstStyle/>
        <a:p>
          <a:endParaRPr lang="en-US"/>
        </a:p>
      </dgm:t>
    </dgm:pt>
    <dgm:pt modelId="{0923FEAE-8993-4521-ABEC-D25E0F127873}">
      <dgm:prSet/>
      <dgm:spPr/>
      <dgm:t>
        <a:bodyPr/>
        <a:lstStyle/>
        <a:p>
          <a:r>
            <a:rPr lang="en-US"/>
            <a:t>Changes the wall time of a submitted job.</a:t>
          </a:r>
        </a:p>
      </dgm:t>
    </dgm:pt>
    <dgm:pt modelId="{10A728D9-A9A3-4C5E-90EA-E77656CB34C2}" type="parTrans" cxnId="{DD1CB551-57DF-48F9-8643-F8B52AC6F7BA}">
      <dgm:prSet/>
      <dgm:spPr/>
      <dgm:t>
        <a:bodyPr/>
        <a:lstStyle/>
        <a:p>
          <a:endParaRPr lang="en-US"/>
        </a:p>
      </dgm:t>
    </dgm:pt>
    <dgm:pt modelId="{00D2B0D7-5DB5-4AFA-867B-B50E154FC4F4}" type="sibTrans" cxnId="{DD1CB551-57DF-48F9-8643-F8B52AC6F7BA}">
      <dgm:prSet/>
      <dgm:spPr/>
      <dgm:t>
        <a:bodyPr/>
        <a:lstStyle/>
        <a:p>
          <a:endParaRPr lang="en-US"/>
        </a:p>
      </dgm:t>
    </dgm:pt>
    <dgm:pt modelId="{CF94225E-B4C8-4A6F-B2E4-55089840ABB1}">
      <dgm:prSet/>
      <dgm:spPr/>
      <dgm:t>
        <a:bodyPr/>
        <a:lstStyle/>
        <a:p>
          <a:r>
            <a:rPr lang="en-US"/>
            <a:t>qalter -l nodes=&lt;num_nodes&gt; &lt;job_id&gt;</a:t>
          </a:r>
        </a:p>
      </dgm:t>
    </dgm:pt>
    <dgm:pt modelId="{7138CB9A-E2E3-4AB6-A090-2BC21DDB8909}" type="parTrans" cxnId="{486CF27B-0D5B-401E-AAC1-99DB8FCAC754}">
      <dgm:prSet/>
      <dgm:spPr/>
      <dgm:t>
        <a:bodyPr/>
        <a:lstStyle/>
        <a:p>
          <a:endParaRPr lang="en-US"/>
        </a:p>
      </dgm:t>
    </dgm:pt>
    <dgm:pt modelId="{0212B093-6FD4-4790-9DE1-D340F215E0F7}" type="sibTrans" cxnId="{486CF27B-0D5B-401E-AAC1-99DB8FCAC754}">
      <dgm:prSet/>
      <dgm:spPr/>
      <dgm:t>
        <a:bodyPr/>
        <a:lstStyle/>
        <a:p>
          <a:endParaRPr lang="en-US"/>
        </a:p>
      </dgm:t>
    </dgm:pt>
    <dgm:pt modelId="{5CD62A91-C8D0-40D2-890A-08226E74FC17}">
      <dgm:prSet/>
      <dgm:spPr/>
      <dgm:t>
        <a:bodyPr/>
        <a:lstStyle/>
        <a:p>
          <a:r>
            <a:rPr lang="en-US"/>
            <a:t>Changes the number of requested nodes charged to your job.</a:t>
          </a:r>
        </a:p>
      </dgm:t>
    </dgm:pt>
    <dgm:pt modelId="{48A5A61E-FCBD-4FE5-B32F-5F4B38BDB545}" type="parTrans" cxnId="{A6485FCF-85D0-4910-9471-8B140390CED7}">
      <dgm:prSet/>
      <dgm:spPr/>
      <dgm:t>
        <a:bodyPr/>
        <a:lstStyle/>
        <a:p>
          <a:endParaRPr lang="en-US"/>
        </a:p>
      </dgm:t>
    </dgm:pt>
    <dgm:pt modelId="{6BDC835B-DF0A-4F8B-AC0D-D4339278CBA0}" type="sibTrans" cxnId="{A6485FCF-85D0-4910-9471-8B140390CED7}">
      <dgm:prSet/>
      <dgm:spPr/>
      <dgm:t>
        <a:bodyPr/>
        <a:lstStyle/>
        <a:p>
          <a:endParaRPr lang="en-US"/>
        </a:p>
      </dgm:t>
    </dgm:pt>
    <dgm:pt modelId="{7FC0E6BC-40D2-4080-BCD5-4AE9FAC8EB9F}">
      <dgm:prSet/>
      <dgm:spPr/>
      <dgm:t>
        <a:bodyPr/>
        <a:lstStyle/>
        <a:p>
          <a:r>
            <a:rPr lang="en-US"/>
            <a:t>qalter –N &lt;newname&gt; &lt;job_id&gt;</a:t>
          </a:r>
        </a:p>
      </dgm:t>
    </dgm:pt>
    <dgm:pt modelId="{B8051E0B-F16D-4F71-9E60-A09AD7AA7413}" type="parTrans" cxnId="{34791E6E-E7FA-458F-8391-33E4196B6BF0}">
      <dgm:prSet/>
      <dgm:spPr/>
      <dgm:t>
        <a:bodyPr/>
        <a:lstStyle/>
        <a:p>
          <a:endParaRPr lang="en-US"/>
        </a:p>
      </dgm:t>
    </dgm:pt>
    <dgm:pt modelId="{1D35B393-4BA4-4726-BF19-2BD9431C5398}" type="sibTrans" cxnId="{34791E6E-E7FA-458F-8391-33E4196B6BF0}">
      <dgm:prSet/>
      <dgm:spPr/>
      <dgm:t>
        <a:bodyPr/>
        <a:lstStyle/>
        <a:p>
          <a:endParaRPr lang="en-US"/>
        </a:p>
      </dgm:t>
    </dgm:pt>
    <dgm:pt modelId="{3A244AEE-1D2B-4078-8BF9-0A14F517EF05}">
      <dgm:prSet/>
      <dgm:spPr/>
      <dgm:t>
        <a:bodyPr/>
        <a:lstStyle/>
        <a:p>
          <a:r>
            <a:rPr lang="en-US"/>
            <a:t>Changes the submitted job’s name.</a:t>
          </a:r>
        </a:p>
      </dgm:t>
    </dgm:pt>
    <dgm:pt modelId="{9B019A54-39D9-485A-A97F-6B221A93FAD2}" type="parTrans" cxnId="{90355A12-9B9D-47FA-BA22-345112AB4043}">
      <dgm:prSet/>
      <dgm:spPr/>
      <dgm:t>
        <a:bodyPr/>
        <a:lstStyle/>
        <a:p>
          <a:endParaRPr lang="en-US"/>
        </a:p>
      </dgm:t>
    </dgm:pt>
    <dgm:pt modelId="{4C02C1FF-94A7-4B5A-8934-993859E8290D}" type="sibTrans" cxnId="{90355A12-9B9D-47FA-BA22-345112AB4043}">
      <dgm:prSet/>
      <dgm:spPr/>
      <dgm:t>
        <a:bodyPr/>
        <a:lstStyle/>
        <a:p>
          <a:endParaRPr lang="en-US"/>
        </a:p>
      </dgm:t>
    </dgm:pt>
    <dgm:pt modelId="{2495CA58-99B0-486C-8DDE-A42F2DED0C09}">
      <dgm:prSet/>
      <dgm:spPr/>
      <dgm:t>
        <a:bodyPr/>
        <a:lstStyle/>
        <a:p>
          <a:r>
            <a:rPr lang="en-US"/>
            <a:t>qdel &lt;job_id&gt;</a:t>
          </a:r>
        </a:p>
      </dgm:t>
    </dgm:pt>
    <dgm:pt modelId="{ABDE4CDC-0099-499D-AD2A-1D4BFA763EEE}" type="parTrans" cxnId="{2FBE5A48-F926-4553-8C24-E5C53A0C2724}">
      <dgm:prSet/>
      <dgm:spPr/>
      <dgm:t>
        <a:bodyPr/>
        <a:lstStyle/>
        <a:p>
          <a:endParaRPr lang="en-US"/>
        </a:p>
      </dgm:t>
    </dgm:pt>
    <dgm:pt modelId="{2775A51C-A2A1-4FA7-8BCE-52A1B53770F7}" type="sibTrans" cxnId="{2FBE5A48-F926-4553-8C24-E5C53A0C2724}">
      <dgm:prSet/>
      <dgm:spPr/>
      <dgm:t>
        <a:bodyPr/>
        <a:lstStyle/>
        <a:p>
          <a:endParaRPr lang="en-US"/>
        </a:p>
      </dgm:t>
    </dgm:pt>
    <dgm:pt modelId="{A540D9E6-A837-4A97-BCAF-8F36D4D09BE3}">
      <dgm:prSet/>
      <dgm:spPr/>
      <dgm:t>
        <a:bodyPr/>
        <a:lstStyle/>
        <a:p>
          <a:r>
            <a:rPr lang="en-US"/>
            <a:t>Remove the submitted job from the queue.</a:t>
          </a:r>
        </a:p>
      </dgm:t>
    </dgm:pt>
    <dgm:pt modelId="{5A821FDE-74E2-4190-8DEF-AE20B925A43A}" type="parTrans" cxnId="{BD819290-0A9F-49F8-8FAD-0AC60A302329}">
      <dgm:prSet/>
      <dgm:spPr/>
      <dgm:t>
        <a:bodyPr/>
        <a:lstStyle/>
        <a:p>
          <a:endParaRPr lang="en-US"/>
        </a:p>
      </dgm:t>
    </dgm:pt>
    <dgm:pt modelId="{4C133EF0-DD07-4954-8530-DC1826D9A1AB}" type="sibTrans" cxnId="{BD819290-0A9F-49F8-8FAD-0AC60A302329}">
      <dgm:prSet/>
      <dgm:spPr/>
      <dgm:t>
        <a:bodyPr/>
        <a:lstStyle/>
        <a:p>
          <a:endParaRPr lang="en-US"/>
        </a:p>
      </dgm:t>
    </dgm:pt>
    <dgm:pt modelId="{4C429409-396F-814E-901F-1D672ABABD11}" type="pres">
      <dgm:prSet presAssocID="{4A5B0302-A971-4F2A-A908-205874563CF9}" presName="linear" presStyleCnt="0">
        <dgm:presLayoutVars>
          <dgm:dir/>
          <dgm:animLvl val="lvl"/>
          <dgm:resizeHandles val="exact"/>
        </dgm:presLayoutVars>
      </dgm:prSet>
      <dgm:spPr/>
    </dgm:pt>
    <dgm:pt modelId="{A7B73261-12D1-FF41-B9AE-6DFE9E473C5F}" type="pres">
      <dgm:prSet presAssocID="{633DE9E0-F67F-4B1A-B00F-9FE5292A129E}" presName="parentLin" presStyleCnt="0"/>
      <dgm:spPr/>
    </dgm:pt>
    <dgm:pt modelId="{9A0C7CDE-EEB0-E649-84EE-4CA25BA60162}" type="pres">
      <dgm:prSet presAssocID="{633DE9E0-F67F-4B1A-B00F-9FE5292A129E}" presName="parentLeftMargin" presStyleLbl="node1" presStyleIdx="0" presStyleCnt="4"/>
      <dgm:spPr/>
    </dgm:pt>
    <dgm:pt modelId="{3C1BCCD8-16F8-044F-9AF1-CF5CAB877F28}" type="pres">
      <dgm:prSet presAssocID="{633DE9E0-F67F-4B1A-B00F-9FE5292A129E}" presName="parentText" presStyleLbl="node1" presStyleIdx="0" presStyleCnt="4">
        <dgm:presLayoutVars>
          <dgm:chMax val="0"/>
          <dgm:bulletEnabled val="1"/>
        </dgm:presLayoutVars>
      </dgm:prSet>
      <dgm:spPr/>
    </dgm:pt>
    <dgm:pt modelId="{04325EAA-EC41-3A43-BD19-B82B98D4C148}" type="pres">
      <dgm:prSet presAssocID="{633DE9E0-F67F-4B1A-B00F-9FE5292A129E}" presName="negativeSpace" presStyleCnt="0"/>
      <dgm:spPr/>
    </dgm:pt>
    <dgm:pt modelId="{59D50203-C6D1-8642-A568-2B6FCFB17729}" type="pres">
      <dgm:prSet presAssocID="{633DE9E0-F67F-4B1A-B00F-9FE5292A129E}" presName="childText" presStyleLbl="conFgAcc1" presStyleIdx="0" presStyleCnt="4">
        <dgm:presLayoutVars>
          <dgm:bulletEnabled val="1"/>
        </dgm:presLayoutVars>
      </dgm:prSet>
      <dgm:spPr/>
    </dgm:pt>
    <dgm:pt modelId="{F6B61793-8A13-FF4A-A0A5-0BBEDC8A5326}" type="pres">
      <dgm:prSet presAssocID="{9CA5A9CD-7150-41B5-A239-B7BB0E584BF0}" presName="spaceBetweenRectangles" presStyleCnt="0"/>
      <dgm:spPr/>
    </dgm:pt>
    <dgm:pt modelId="{6AF4D2E0-BFFB-2E43-93DD-4340D8385457}" type="pres">
      <dgm:prSet presAssocID="{CF94225E-B4C8-4A6F-B2E4-55089840ABB1}" presName="parentLin" presStyleCnt="0"/>
      <dgm:spPr/>
    </dgm:pt>
    <dgm:pt modelId="{B7546D39-F648-B942-9D36-4E88A6A2D274}" type="pres">
      <dgm:prSet presAssocID="{CF94225E-B4C8-4A6F-B2E4-55089840ABB1}" presName="parentLeftMargin" presStyleLbl="node1" presStyleIdx="0" presStyleCnt="4"/>
      <dgm:spPr/>
    </dgm:pt>
    <dgm:pt modelId="{54763508-2246-7E41-8F45-6200A39443F8}" type="pres">
      <dgm:prSet presAssocID="{CF94225E-B4C8-4A6F-B2E4-55089840ABB1}" presName="parentText" presStyleLbl="node1" presStyleIdx="1" presStyleCnt="4">
        <dgm:presLayoutVars>
          <dgm:chMax val="0"/>
          <dgm:bulletEnabled val="1"/>
        </dgm:presLayoutVars>
      </dgm:prSet>
      <dgm:spPr/>
    </dgm:pt>
    <dgm:pt modelId="{B461BE70-6090-8D48-85A9-E0AA9D4FB6AA}" type="pres">
      <dgm:prSet presAssocID="{CF94225E-B4C8-4A6F-B2E4-55089840ABB1}" presName="negativeSpace" presStyleCnt="0"/>
      <dgm:spPr/>
    </dgm:pt>
    <dgm:pt modelId="{C4FB79EF-C502-984C-A504-585C09028D41}" type="pres">
      <dgm:prSet presAssocID="{CF94225E-B4C8-4A6F-B2E4-55089840ABB1}" presName="childText" presStyleLbl="conFgAcc1" presStyleIdx="1" presStyleCnt="4">
        <dgm:presLayoutVars>
          <dgm:bulletEnabled val="1"/>
        </dgm:presLayoutVars>
      </dgm:prSet>
      <dgm:spPr/>
    </dgm:pt>
    <dgm:pt modelId="{389F1E8C-F0E9-E74B-90C4-7E83C2E23AA8}" type="pres">
      <dgm:prSet presAssocID="{0212B093-6FD4-4790-9DE1-D340F215E0F7}" presName="spaceBetweenRectangles" presStyleCnt="0"/>
      <dgm:spPr/>
    </dgm:pt>
    <dgm:pt modelId="{70AE3AE3-D9DE-D647-82CD-7E1DFBE73264}" type="pres">
      <dgm:prSet presAssocID="{7FC0E6BC-40D2-4080-BCD5-4AE9FAC8EB9F}" presName="parentLin" presStyleCnt="0"/>
      <dgm:spPr/>
    </dgm:pt>
    <dgm:pt modelId="{BED572E5-DC59-B345-B21A-DE6AF62A70C0}" type="pres">
      <dgm:prSet presAssocID="{7FC0E6BC-40D2-4080-BCD5-4AE9FAC8EB9F}" presName="parentLeftMargin" presStyleLbl="node1" presStyleIdx="1" presStyleCnt="4"/>
      <dgm:spPr/>
    </dgm:pt>
    <dgm:pt modelId="{EF817723-685F-A848-ABB4-CAA4A4745799}" type="pres">
      <dgm:prSet presAssocID="{7FC0E6BC-40D2-4080-BCD5-4AE9FAC8EB9F}" presName="parentText" presStyleLbl="node1" presStyleIdx="2" presStyleCnt="4">
        <dgm:presLayoutVars>
          <dgm:chMax val="0"/>
          <dgm:bulletEnabled val="1"/>
        </dgm:presLayoutVars>
      </dgm:prSet>
      <dgm:spPr/>
    </dgm:pt>
    <dgm:pt modelId="{D5332C8A-706E-4741-B60A-81C7842E7FFE}" type="pres">
      <dgm:prSet presAssocID="{7FC0E6BC-40D2-4080-BCD5-4AE9FAC8EB9F}" presName="negativeSpace" presStyleCnt="0"/>
      <dgm:spPr/>
    </dgm:pt>
    <dgm:pt modelId="{E4CF3999-5F46-EE48-A5B0-8C1A129848D8}" type="pres">
      <dgm:prSet presAssocID="{7FC0E6BC-40D2-4080-BCD5-4AE9FAC8EB9F}" presName="childText" presStyleLbl="conFgAcc1" presStyleIdx="2" presStyleCnt="4">
        <dgm:presLayoutVars>
          <dgm:bulletEnabled val="1"/>
        </dgm:presLayoutVars>
      </dgm:prSet>
      <dgm:spPr/>
    </dgm:pt>
    <dgm:pt modelId="{4C998FEF-88A2-6745-9E10-689D6F4DC29B}" type="pres">
      <dgm:prSet presAssocID="{1D35B393-4BA4-4726-BF19-2BD9431C5398}" presName="spaceBetweenRectangles" presStyleCnt="0"/>
      <dgm:spPr/>
    </dgm:pt>
    <dgm:pt modelId="{20EC6D88-D677-C646-8CB8-B24A93F886EC}" type="pres">
      <dgm:prSet presAssocID="{2495CA58-99B0-486C-8DDE-A42F2DED0C09}" presName="parentLin" presStyleCnt="0"/>
      <dgm:spPr/>
    </dgm:pt>
    <dgm:pt modelId="{7560F2A1-A89E-204F-85AE-20F501F6445E}" type="pres">
      <dgm:prSet presAssocID="{2495CA58-99B0-486C-8DDE-A42F2DED0C09}" presName="parentLeftMargin" presStyleLbl="node1" presStyleIdx="2" presStyleCnt="4"/>
      <dgm:spPr/>
    </dgm:pt>
    <dgm:pt modelId="{C41E11A6-0454-0A4F-BD0F-4706AD944D37}" type="pres">
      <dgm:prSet presAssocID="{2495CA58-99B0-486C-8DDE-A42F2DED0C09}" presName="parentText" presStyleLbl="node1" presStyleIdx="3" presStyleCnt="4">
        <dgm:presLayoutVars>
          <dgm:chMax val="0"/>
          <dgm:bulletEnabled val="1"/>
        </dgm:presLayoutVars>
      </dgm:prSet>
      <dgm:spPr/>
    </dgm:pt>
    <dgm:pt modelId="{82CE0C9B-C79F-9D44-AE71-245510705B8C}" type="pres">
      <dgm:prSet presAssocID="{2495CA58-99B0-486C-8DDE-A42F2DED0C09}" presName="negativeSpace" presStyleCnt="0"/>
      <dgm:spPr/>
    </dgm:pt>
    <dgm:pt modelId="{7493322C-ED94-DB49-8907-2BF576B77567}" type="pres">
      <dgm:prSet presAssocID="{2495CA58-99B0-486C-8DDE-A42F2DED0C09}" presName="childText" presStyleLbl="conFgAcc1" presStyleIdx="3" presStyleCnt="4">
        <dgm:presLayoutVars>
          <dgm:bulletEnabled val="1"/>
        </dgm:presLayoutVars>
      </dgm:prSet>
      <dgm:spPr/>
    </dgm:pt>
  </dgm:ptLst>
  <dgm:cxnLst>
    <dgm:cxn modelId="{0243C70D-3F30-764E-A51D-C57AC59042D9}" type="presOf" srcId="{2495CA58-99B0-486C-8DDE-A42F2DED0C09}" destId="{7560F2A1-A89E-204F-85AE-20F501F6445E}" srcOrd="0" destOrd="0" presId="urn:microsoft.com/office/officeart/2005/8/layout/list1"/>
    <dgm:cxn modelId="{90355A12-9B9D-47FA-BA22-345112AB4043}" srcId="{7FC0E6BC-40D2-4080-BCD5-4AE9FAC8EB9F}" destId="{3A244AEE-1D2B-4078-8BF9-0A14F517EF05}" srcOrd="0" destOrd="0" parTransId="{9B019A54-39D9-485A-A97F-6B221A93FAD2}" sibTransId="{4C02C1FF-94A7-4B5A-8934-993859E8290D}"/>
    <dgm:cxn modelId="{F6B2901A-397B-F040-BD54-76056107FEDF}" type="presOf" srcId="{5CD62A91-C8D0-40D2-890A-08226E74FC17}" destId="{C4FB79EF-C502-984C-A504-585C09028D41}" srcOrd="0" destOrd="0" presId="urn:microsoft.com/office/officeart/2005/8/layout/list1"/>
    <dgm:cxn modelId="{FFAF551D-3AE1-5347-9912-DE35E039D2BA}" type="presOf" srcId="{CF94225E-B4C8-4A6F-B2E4-55089840ABB1}" destId="{B7546D39-F648-B942-9D36-4E88A6A2D274}" srcOrd="0" destOrd="0" presId="urn:microsoft.com/office/officeart/2005/8/layout/list1"/>
    <dgm:cxn modelId="{2FBE5A48-F926-4553-8C24-E5C53A0C2724}" srcId="{4A5B0302-A971-4F2A-A908-205874563CF9}" destId="{2495CA58-99B0-486C-8DDE-A42F2DED0C09}" srcOrd="3" destOrd="0" parTransId="{ABDE4CDC-0099-499D-AD2A-1D4BFA763EEE}" sibTransId="{2775A51C-A2A1-4FA7-8BCE-52A1B53770F7}"/>
    <dgm:cxn modelId="{DD1CB551-57DF-48F9-8643-F8B52AC6F7BA}" srcId="{633DE9E0-F67F-4B1A-B00F-9FE5292A129E}" destId="{0923FEAE-8993-4521-ABEC-D25E0F127873}" srcOrd="0" destOrd="0" parTransId="{10A728D9-A9A3-4C5E-90EA-E77656CB34C2}" sibTransId="{00D2B0D7-5DB5-4AFA-867B-B50E154FC4F4}"/>
    <dgm:cxn modelId="{23E55355-EE98-BF49-A249-3D520D2ECCBB}" type="presOf" srcId="{CF94225E-B4C8-4A6F-B2E4-55089840ABB1}" destId="{54763508-2246-7E41-8F45-6200A39443F8}" srcOrd="1" destOrd="0" presId="urn:microsoft.com/office/officeart/2005/8/layout/list1"/>
    <dgm:cxn modelId="{BA988457-9973-3B42-AF94-95D69739F8AF}" type="presOf" srcId="{0923FEAE-8993-4521-ABEC-D25E0F127873}" destId="{59D50203-C6D1-8642-A568-2B6FCFB17729}" srcOrd="0" destOrd="0" presId="urn:microsoft.com/office/officeart/2005/8/layout/list1"/>
    <dgm:cxn modelId="{7A14CB6B-1402-A745-BC71-034A78ADB765}" type="presOf" srcId="{3A244AEE-1D2B-4078-8BF9-0A14F517EF05}" destId="{E4CF3999-5F46-EE48-A5B0-8C1A129848D8}" srcOrd="0" destOrd="0" presId="urn:microsoft.com/office/officeart/2005/8/layout/list1"/>
    <dgm:cxn modelId="{34791E6E-E7FA-458F-8391-33E4196B6BF0}" srcId="{4A5B0302-A971-4F2A-A908-205874563CF9}" destId="{7FC0E6BC-40D2-4080-BCD5-4AE9FAC8EB9F}" srcOrd="2" destOrd="0" parTransId="{B8051E0B-F16D-4F71-9E60-A09AD7AA7413}" sibTransId="{1D35B393-4BA4-4726-BF19-2BD9431C5398}"/>
    <dgm:cxn modelId="{AB86386E-2867-BB40-A469-AF29799D1D4F}" type="presOf" srcId="{633DE9E0-F67F-4B1A-B00F-9FE5292A129E}" destId="{3C1BCCD8-16F8-044F-9AF1-CF5CAB877F28}" srcOrd="1" destOrd="0" presId="urn:microsoft.com/office/officeart/2005/8/layout/list1"/>
    <dgm:cxn modelId="{486CF27B-0D5B-401E-AAC1-99DB8FCAC754}" srcId="{4A5B0302-A971-4F2A-A908-205874563CF9}" destId="{CF94225E-B4C8-4A6F-B2E4-55089840ABB1}" srcOrd="1" destOrd="0" parTransId="{7138CB9A-E2E3-4AB6-A090-2BC21DDB8909}" sibTransId="{0212B093-6FD4-4790-9DE1-D340F215E0F7}"/>
    <dgm:cxn modelId="{79D22F88-12E2-4C46-9806-197B30C66E09}" srcId="{4A5B0302-A971-4F2A-A908-205874563CF9}" destId="{633DE9E0-F67F-4B1A-B00F-9FE5292A129E}" srcOrd="0" destOrd="0" parTransId="{B416C701-35A7-4A2F-B1C9-3057E9518A5C}" sibTransId="{9CA5A9CD-7150-41B5-A239-B7BB0E584BF0}"/>
    <dgm:cxn modelId="{BD819290-0A9F-49F8-8FAD-0AC60A302329}" srcId="{2495CA58-99B0-486C-8DDE-A42F2DED0C09}" destId="{A540D9E6-A837-4A97-BCAF-8F36D4D09BE3}" srcOrd="0" destOrd="0" parTransId="{5A821FDE-74E2-4190-8DEF-AE20B925A43A}" sibTransId="{4C133EF0-DD07-4954-8530-DC1826D9A1AB}"/>
    <dgm:cxn modelId="{5215119C-694A-6C48-B5DF-930D51AF3471}" type="presOf" srcId="{4A5B0302-A971-4F2A-A908-205874563CF9}" destId="{4C429409-396F-814E-901F-1D672ABABD11}" srcOrd="0" destOrd="0" presId="urn:microsoft.com/office/officeart/2005/8/layout/list1"/>
    <dgm:cxn modelId="{74A33AA0-E1F9-3C40-800D-ACC5B9CB425A}" type="presOf" srcId="{633DE9E0-F67F-4B1A-B00F-9FE5292A129E}" destId="{9A0C7CDE-EEB0-E649-84EE-4CA25BA60162}" srcOrd="0" destOrd="0" presId="urn:microsoft.com/office/officeart/2005/8/layout/list1"/>
    <dgm:cxn modelId="{A6485FCF-85D0-4910-9471-8B140390CED7}" srcId="{CF94225E-B4C8-4A6F-B2E4-55089840ABB1}" destId="{5CD62A91-C8D0-40D2-890A-08226E74FC17}" srcOrd="0" destOrd="0" parTransId="{48A5A61E-FCBD-4FE5-B32F-5F4B38BDB545}" sibTransId="{6BDC835B-DF0A-4F8B-AC0D-D4339278CBA0}"/>
    <dgm:cxn modelId="{2440A3E5-9917-0947-AE66-332A94E4DE8A}" type="presOf" srcId="{A540D9E6-A837-4A97-BCAF-8F36D4D09BE3}" destId="{7493322C-ED94-DB49-8907-2BF576B77567}" srcOrd="0" destOrd="0" presId="urn:microsoft.com/office/officeart/2005/8/layout/list1"/>
    <dgm:cxn modelId="{D426DCEC-1E2A-E54D-A30E-8C569B2B4C78}" type="presOf" srcId="{2495CA58-99B0-486C-8DDE-A42F2DED0C09}" destId="{C41E11A6-0454-0A4F-BD0F-4706AD944D37}" srcOrd="1" destOrd="0" presId="urn:microsoft.com/office/officeart/2005/8/layout/list1"/>
    <dgm:cxn modelId="{5C1A0CEE-7813-B147-AEE4-1EE59587D61F}" type="presOf" srcId="{7FC0E6BC-40D2-4080-BCD5-4AE9FAC8EB9F}" destId="{BED572E5-DC59-B345-B21A-DE6AF62A70C0}" srcOrd="0" destOrd="0" presId="urn:microsoft.com/office/officeart/2005/8/layout/list1"/>
    <dgm:cxn modelId="{45C993F4-9B48-2F4E-9BED-C2D646B73366}" type="presOf" srcId="{7FC0E6BC-40D2-4080-BCD5-4AE9FAC8EB9F}" destId="{EF817723-685F-A848-ABB4-CAA4A4745799}" srcOrd="1" destOrd="0" presId="urn:microsoft.com/office/officeart/2005/8/layout/list1"/>
    <dgm:cxn modelId="{E18321A3-2FEE-AD4B-BDBC-A7BC2F59A930}" type="presParOf" srcId="{4C429409-396F-814E-901F-1D672ABABD11}" destId="{A7B73261-12D1-FF41-B9AE-6DFE9E473C5F}" srcOrd="0" destOrd="0" presId="urn:microsoft.com/office/officeart/2005/8/layout/list1"/>
    <dgm:cxn modelId="{0C837DCF-F19F-CB41-BFF3-0414AB3EB109}" type="presParOf" srcId="{A7B73261-12D1-FF41-B9AE-6DFE9E473C5F}" destId="{9A0C7CDE-EEB0-E649-84EE-4CA25BA60162}" srcOrd="0" destOrd="0" presId="urn:microsoft.com/office/officeart/2005/8/layout/list1"/>
    <dgm:cxn modelId="{12A35886-A45A-E440-BFAC-8D65136FC086}" type="presParOf" srcId="{A7B73261-12D1-FF41-B9AE-6DFE9E473C5F}" destId="{3C1BCCD8-16F8-044F-9AF1-CF5CAB877F28}" srcOrd="1" destOrd="0" presId="urn:microsoft.com/office/officeart/2005/8/layout/list1"/>
    <dgm:cxn modelId="{D4216057-73E5-D24D-8A37-199F59928325}" type="presParOf" srcId="{4C429409-396F-814E-901F-1D672ABABD11}" destId="{04325EAA-EC41-3A43-BD19-B82B98D4C148}" srcOrd="1" destOrd="0" presId="urn:microsoft.com/office/officeart/2005/8/layout/list1"/>
    <dgm:cxn modelId="{EED4733E-D102-784F-ADF4-CFA79D0614EA}" type="presParOf" srcId="{4C429409-396F-814E-901F-1D672ABABD11}" destId="{59D50203-C6D1-8642-A568-2B6FCFB17729}" srcOrd="2" destOrd="0" presId="urn:microsoft.com/office/officeart/2005/8/layout/list1"/>
    <dgm:cxn modelId="{022BC415-1D00-C146-8ACA-FBBAE6D6E006}" type="presParOf" srcId="{4C429409-396F-814E-901F-1D672ABABD11}" destId="{F6B61793-8A13-FF4A-A0A5-0BBEDC8A5326}" srcOrd="3" destOrd="0" presId="urn:microsoft.com/office/officeart/2005/8/layout/list1"/>
    <dgm:cxn modelId="{C9FF5E36-4755-3740-80AA-7C03112414E8}" type="presParOf" srcId="{4C429409-396F-814E-901F-1D672ABABD11}" destId="{6AF4D2E0-BFFB-2E43-93DD-4340D8385457}" srcOrd="4" destOrd="0" presId="urn:microsoft.com/office/officeart/2005/8/layout/list1"/>
    <dgm:cxn modelId="{43D41910-4FB3-2E42-B41D-DB1C2615747C}" type="presParOf" srcId="{6AF4D2E0-BFFB-2E43-93DD-4340D8385457}" destId="{B7546D39-F648-B942-9D36-4E88A6A2D274}" srcOrd="0" destOrd="0" presId="urn:microsoft.com/office/officeart/2005/8/layout/list1"/>
    <dgm:cxn modelId="{CB5BBB53-3C66-2F47-9863-4193AD2D9D81}" type="presParOf" srcId="{6AF4D2E0-BFFB-2E43-93DD-4340D8385457}" destId="{54763508-2246-7E41-8F45-6200A39443F8}" srcOrd="1" destOrd="0" presId="urn:microsoft.com/office/officeart/2005/8/layout/list1"/>
    <dgm:cxn modelId="{3689E489-4FAD-CC49-BD39-8804C3CF94B9}" type="presParOf" srcId="{4C429409-396F-814E-901F-1D672ABABD11}" destId="{B461BE70-6090-8D48-85A9-E0AA9D4FB6AA}" srcOrd="5" destOrd="0" presId="urn:microsoft.com/office/officeart/2005/8/layout/list1"/>
    <dgm:cxn modelId="{7E99ABF9-12C2-174D-A291-DC71402D35B2}" type="presParOf" srcId="{4C429409-396F-814E-901F-1D672ABABD11}" destId="{C4FB79EF-C502-984C-A504-585C09028D41}" srcOrd="6" destOrd="0" presId="urn:microsoft.com/office/officeart/2005/8/layout/list1"/>
    <dgm:cxn modelId="{6FBC263B-AAE2-1142-8749-E7F346D2F3C3}" type="presParOf" srcId="{4C429409-396F-814E-901F-1D672ABABD11}" destId="{389F1E8C-F0E9-E74B-90C4-7E83C2E23AA8}" srcOrd="7" destOrd="0" presId="urn:microsoft.com/office/officeart/2005/8/layout/list1"/>
    <dgm:cxn modelId="{E5D6016B-109C-D84F-9B44-B030ADBF4014}" type="presParOf" srcId="{4C429409-396F-814E-901F-1D672ABABD11}" destId="{70AE3AE3-D9DE-D647-82CD-7E1DFBE73264}" srcOrd="8" destOrd="0" presId="urn:microsoft.com/office/officeart/2005/8/layout/list1"/>
    <dgm:cxn modelId="{255C6C32-D28C-A84C-B7F7-DF69865A40C4}" type="presParOf" srcId="{70AE3AE3-D9DE-D647-82CD-7E1DFBE73264}" destId="{BED572E5-DC59-B345-B21A-DE6AF62A70C0}" srcOrd="0" destOrd="0" presId="urn:microsoft.com/office/officeart/2005/8/layout/list1"/>
    <dgm:cxn modelId="{D28F3319-41A1-6F40-9410-59E7C4E11B1B}" type="presParOf" srcId="{70AE3AE3-D9DE-D647-82CD-7E1DFBE73264}" destId="{EF817723-685F-A848-ABB4-CAA4A4745799}" srcOrd="1" destOrd="0" presId="urn:microsoft.com/office/officeart/2005/8/layout/list1"/>
    <dgm:cxn modelId="{7F22AC50-7BE5-D341-BDCD-AE1961EA7BC1}" type="presParOf" srcId="{4C429409-396F-814E-901F-1D672ABABD11}" destId="{D5332C8A-706E-4741-B60A-81C7842E7FFE}" srcOrd="9" destOrd="0" presId="urn:microsoft.com/office/officeart/2005/8/layout/list1"/>
    <dgm:cxn modelId="{5E20342E-3E58-844F-A628-8B18B0BDAF01}" type="presParOf" srcId="{4C429409-396F-814E-901F-1D672ABABD11}" destId="{E4CF3999-5F46-EE48-A5B0-8C1A129848D8}" srcOrd="10" destOrd="0" presId="urn:microsoft.com/office/officeart/2005/8/layout/list1"/>
    <dgm:cxn modelId="{19333522-D6E9-3D47-A885-0EE2263C54B6}" type="presParOf" srcId="{4C429409-396F-814E-901F-1D672ABABD11}" destId="{4C998FEF-88A2-6745-9E10-689D6F4DC29B}" srcOrd="11" destOrd="0" presId="urn:microsoft.com/office/officeart/2005/8/layout/list1"/>
    <dgm:cxn modelId="{785B2E1C-BC9F-1F4A-9846-E97AB2C08AA7}" type="presParOf" srcId="{4C429409-396F-814E-901F-1D672ABABD11}" destId="{20EC6D88-D677-C646-8CB8-B24A93F886EC}" srcOrd="12" destOrd="0" presId="urn:microsoft.com/office/officeart/2005/8/layout/list1"/>
    <dgm:cxn modelId="{07AFBAB0-CC89-7742-9CBE-68BEC8D45ACF}" type="presParOf" srcId="{20EC6D88-D677-C646-8CB8-B24A93F886EC}" destId="{7560F2A1-A89E-204F-85AE-20F501F6445E}" srcOrd="0" destOrd="0" presId="urn:microsoft.com/office/officeart/2005/8/layout/list1"/>
    <dgm:cxn modelId="{27D209D4-91AA-6741-913D-0FBC671ED7F7}" type="presParOf" srcId="{20EC6D88-D677-C646-8CB8-B24A93F886EC}" destId="{C41E11A6-0454-0A4F-BD0F-4706AD944D37}" srcOrd="1" destOrd="0" presId="urn:microsoft.com/office/officeart/2005/8/layout/list1"/>
    <dgm:cxn modelId="{87B7E47D-8F83-8A49-AD9D-A9AF014132C9}" type="presParOf" srcId="{4C429409-396F-814E-901F-1D672ABABD11}" destId="{82CE0C9B-C79F-9D44-AE71-245510705B8C}" srcOrd="13" destOrd="0" presId="urn:microsoft.com/office/officeart/2005/8/layout/list1"/>
    <dgm:cxn modelId="{DC2CF284-3B6D-AF47-A3C3-79B1C9B935DF}" type="presParOf" srcId="{4C429409-396F-814E-901F-1D672ABABD11}" destId="{7493322C-ED94-DB49-8907-2BF576B77567}"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3A40E-CB77-CA4C-BBFB-FDFA6163E3EF}">
      <dsp:nvSpPr>
        <dsp:cNvPr id="0" name=""/>
        <dsp:cNvSpPr/>
      </dsp:nvSpPr>
      <dsp:spPr>
        <a:xfrm>
          <a:off x="0" y="61323"/>
          <a:ext cx="5115491"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#PBS –o, -e &lt;name&gt;</a:t>
          </a:r>
        </a:p>
      </dsp:txBody>
      <dsp:txXfrm>
        <a:off x="26930" y="88253"/>
        <a:ext cx="5061631" cy="497795"/>
      </dsp:txXfrm>
    </dsp:sp>
    <dsp:sp modelId="{6E79E32D-BF6E-8344-9ED4-348CBE986BA1}">
      <dsp:nvSpPr>
        <dsp:cNvPr id="0" name=""/>
        <dsp:cNvSpPr/>
      </dsp:nvSpPr>
      <dsp:spPr>
        <a:xfrm>
          <a:off x="0" y="612978"/>
          <a:ext cx="5115491"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41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Writes standard output and error files to the specified name, rather than &lt;</a:t>
          </a:r>
          <a:r>
            <a:rPr lang="en-US" sz="1800" kern="1200" dirty="0" err="1"/>
            <a:t>jobscript</a:t>
          </a:r>
          <a:r>
            <a:rPr lang="en-US" sz="1800" kern="1200" dirty="0"/>
            <a:t>&gt;.o/</a:t>
          </a:r>
          <a:r>
            <a:rPr lang="en-US" sz="1800" kern="1200" dirty="0" err="1"/>
            <a:t>e$PBS_JOBID</a:t>
          </a:r>
          <a:r>
            <a:rPr lang="en-US" sz="1800" kern="1200" dirty="0"/>
            <a:t>.</a:t>
          </a:r>
        </a:p>
      </dsp:txBody>
      <dsp:txXfrm>
        <a:off x="0" y="612978"/>
        <a:ext cx="5115491" cy="833175"/>
      </dsp:txXfrm>
    </dsp:sp>
    <dsp:sp modelId="{EA919313-80BB-744B-AC36-A98B27F27FD5}">
      <dsp:nvSpPr>
        <dsp:cNvPr id="0" name=""/>
        <dsp:cNvSpPr/>
      </dsp:nvSpPr>
      <dsp:spPr>
        <a:xfrm>
          <a:off x="0" y="1446153"/>
          <a:ext cx="5115491" cy="55165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#PBS –j oe	</a:t>
          </a:r>
        </a:p>
      </dsp:txBody>
      <dsp:txXfrm>
        <a:off x="26930" y="1473083"/>
        <a:ext cx="5061631" cy="497795"/>
      </dsp:txXfrm>
    </dsp:sp>
    <dsp:sp modelId="{0A5834C9-BC24-2F40-981D-E48A3E08FD8D}">
      <dsp:nvSpPr>
        <dsp:cNvPr id="0" name=""/>
        <dsp:cNvSpPr/>
      </dsp:nvSpPr>
      <dsp:spPr>
        <a:xfrm>
          <a:off x="0" y="1997808"/>
          <a:ext cx="5115491"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41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Combines the standard error and output files into a single output file. The opposite, “eo” combines them into a single error file.</a:t>
          </a:r>
        </a:p>
      </dsp:txBody>
      <dsp:txXfrm>
        <a:off x="0" y="1997808"/>
        <a:ext cx="5115491" cy="833175"/>
      </dsp:txXfrm>
    </dsp:sp>
    <dsp:sp modelId="{03833E8E-1BF1-5747-A008-683547374D34}">
      <dsp:nvSpPr>
        <dsp:cNvPr id="0" name=""/>
        <dsp:cNvSpPr/>
      </dsp:nvSpPr>
      <dsp:spPr>
        <a:xfrm>
          <a:off x="0" y="2830983"/>
          <a:ext cx="5115491" cy="55165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#PBS –m a/b/e</a:t>
          </a:r>
        </a:p>
      </dsp:txBody>
      <dsp:txXfrm>
        <a:off x="26930" y="2857913"/>
        <a:ext cx="5061631" cy="497795"/>
      </dsp:txXfrm>
    </dsp:sp>
    <dsp:sp modelId="{1541A757-BDA4-9A48-9F7E-4584D79BD979}">
      <dsp:nvSpPr>
        <dsp:cNvPr id="0" name=""/>
        <dsp:cNvSpPr/>
      </dsp:nvSpPr>
      <dsp:spPr>
        <a:xfrm>
          <a:off x="0" y="3382639"/>
          <a:ext cx="5115491"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41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Sends the user an email when the job aborts (a), begins (b), or ends (e).</a:t>
          </a:r>
        </a:p>
      </dsp:txBody>
      <dsp:txXfrm>
        <a:off x="0" y="3382639"/>
        <a:ext cx="5115491" cy="571320"/>
      </dsp:txXfrm>
    </dsp:sp>
    <dsp:sp modelId="{F9CA40D7-E2A4-5F47-8AD2-F97C351E71CF}">
      <dsp:nvSpPr>
        <dsp:cNvPr id="0" name=""/>
        <dsp:cNvSpPr/>
      </dsp:nvSpPr>
      <dsp:spPr>
        <a:xfrm>
          <a:off x="0" y="3953959"/>
          <a:ext cx="5115491" cy="5516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#PBS –M &lt;email&gt;</a:t>
          </a:r>
        </a:p>
      </dsp:txBody>
      <dsp:txXfrm>
        <a:off x="26930" y="3980889"/>
        <a:ext cx="5061631" cy="497795"/>
      </dsp:txXfrm>
    </dsp:sp>
    <dsp:sp modelId="{EA1C007A-F90A-724A-84A2-FE1418721393}">
      <dsp:nvSpPr>
        <dsp:cNvPr id="0" name=""/>
        <dsp:cNvSpPr/>
      </dsp:nvSpPr>
      <dsp:spPr>
        <a:xfrm>
          <a:off x="0" y="4505614"/>
          <a:ext cx="511549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41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Specifies the email used for the “-m” options.</a:t>
          </a:r>
        </a:p>
      </dsp:txBody>
      <dsp:txXfrm>
        <a:off x="0" y="4505614"/>
        <a:ext cx="5115491" cy="380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97EA9-424E-924B-B4C3-9B6E98049CE4}">
      <dsp:nvSpPr>
        <dsp:cNvPr id="0" name=""/>
        <dsp:cNvSpPr/>
      </dsp:nvSpPr>
      <dsp:spPr>
        <a:xfrm>
          <a:off x="0" y="266388"/>
          <a:ext cx="5115491" cy="793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7019" tIns="291592" rIns="3970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Displays the total number of submitted jobs, split into running, eligible, and blocked jobs.</a:t>
          </a:r>
        </a:p>
      </dsp:txBody>
      <dsp:txXfrm>
        <a:off x="0" y="266388"/>
        <a:ext cx="5115491" cy="793800"/>
      </dsp:txXfrm>
    </dsp:sp>
    <dsp:sp modelId="{529DC857-22AF-6E4B-891D-18154CB13070}">
      <dsp:nvSpPr>
        <dsp:cNvPr id="0" name=""/>
        <dsp:cNvSpPr/>
      </dsp:nvSpPr>
      <dsp:spPr>
        <a:xfrm>
          <a:off x="255774" y="59748"/>
          <a:ext cx="3580843" cy="413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showq</a:t>
          </a:r>
        </a:p>
      </dsp:txBody>
      <dsp:txXfrm>
        <a:off x="275949" y="79923"/>
        <a:ext cx="3540493" cy="372930"/>
      </dsp:txXfrm>
    </dsp:sp>
    <dsp:sp modelId="{E7DEBBC1-B411-1E47-B4F2-23C12C0AEA6A}">
      <dsp:nvSpPr>
        <dsp:cNvPr id="0" name=""/>
        <dsp:cNvSpPr/>
      </dsp:nvSpPr>
      <dsp:spPr>
        <a:xfrm>
          <a:off x="0" y="1342429"/>
          <a:ext cx="5115491" cy="14112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7019" tIns="291592" rIns="3970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Displays an estimated starting time for your submitted job. </a:t>
          </a:r>
        </a:p>
        <a:p>
          <a:pPr marL="114300" lvl="1" indent="-114300" algn="l" defTabSz="622300">
            <a:lnSpc>
              <a:spcPct val="90000"/>
            </a:lnSpc>
            <a:spcBef>
              <a:spcPct val="0"/>
            </a:spcBef>
            <a:spcAft>
              <a:spcPct val="15000"/>
            </a:spcAft>
            <a:buChar char="•"/>
          </a:pPr>
          <a:r>
            <a:rPr lang="en-US" sz="1400" kern="1200"/>
            <a:t>Take these predictions with a grain of salt, as it bases the start time on resources that may not be available once the predicted start time has passed.</a:t>
          </a:r>
        </a:p>
      </dsp:txBody>
      <dsp:txXfrm>
        <a:off x="0" y="1342429"/>
        <a:ext cx="5115491" cy="1411200"/>
      </dsp:txXfrm>
    </dsp:sp>
    <dsp:sp modelId="{305547D0-B331-7748-97EC-74B4EE8121C6}">
      <dsp:nvSpPr>
        <dsp:cNvPr id="0" name=""/>
        <dsp:cNvSpPr/>
      </dsp:nvSpPr>
      <dsp:spPr>
        <a:xfrm>
          <a:off x="255774" y="1135788"/>
          <a:ext cx="3580843" cy="4132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showstart &lt;job_id&gt;</a:t>
          </a:r>
        </a:p>
      </dsp:txBody>
      <dsp:txXfrm>
        <a:off x="275949" y="1155963"/>
        <a:ext cx="3540493" cy="372930"/>
      </dsp:txXfrm>
    </dsp:sp>
    <dsp:sp modelId="{4C37D01B-8819-BC45-B130-E19B6780B424}">
      <dsp:nvSpPr>
        <dsp:cNvPr id="0" name=""/>
        <dsp:cNvSpPr/>
      </dsp:nvSpPr>
      <dsp:spPr>
        <a:xfrm>
          <a:off x="0" y="3035869"/>
          <a:ext cx="5115491" cy="18522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7019" tIns="291592" rIns="3970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Shows every job you have submitted at the time the command is run.</a:t>
          </a:r>
        </a:p>
        <a:p>
          <a:pPr marL="114300" lvl="1" indent="-114300" algn="l" defTabSz="622300">
            <a:lnSpc>
              <a:spcPct val="90000"/>
            </a:lnSpc>
            <a:spcBef>
              <a:spcPct val="0"/>
            </a:spcBef>
            <a:spcAft>
              <a:spcPct val="15000"/>
            </a:spcAft>
            <a:buChar char="•"/>
          </a:pPr>
          <a:r>
            <a:rPr lang="en-US" sz="1400" kern="1200"/>
            <a:t>Jobs that are currently running are marked with a “R,” and include their current runtime. </a:t>
          </a:r>
        </a:p>
        <a:p>
          <a:pPr marL="114300" lvl="1" indent="-114300" algn="l" defTabSz="622300">
            <a:lnSpc>
              <a:spcPct val="90000"/>
            </a:lnSpc>
            <a:spcBef>
              <a:spcPct val="0"/>
            </a:spcBef>
            <a:spcAft>
              <a:spcPct val="15000"/>
            </a:spcAft>
            <a:buChar char="•"/>
          </a:pPr>
          <a:r>
            <a:rPr lang="en-US" sz="1400" kern="1200"/>
            <a:t>Jobs that have finished running within 10 minutes of qstat being run are marked with “C,” and include their total runtime.</a:t>
          </a:r>
        </a:p>
      </dsp:txBody>
      <dsp:txXfrm>
        <a:off x="0" y="3035869"/>
        <a:ext cx="5115491" cy="1852200"/>
      </dsp:txXfrm>
    </dsp:sp>
    <dsp:sp modelId="{6AE2EBB0-3FE1-5A42-9326-F2F266B55FE0}">
      <dsp:nvSpPr>
        <dsp:cNvPr id="0" name=""/>
        <dsp:cNvSpPr/>
      </dsp:nvSpPr>
      <dsp:spPr>
        <a:xfrm>
          <a:off x="255774" y="2829229"/>
          <a:ext cx="3580843" cy="4132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qstat</a:t>
          </a:r>
        </a:p>
      </dsp:txBody>
      <dsp:txXfrm>
        <a:off x="275949" y="2849404"/>
        <a:ext cx="3540493"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50203-C6D1-8642-A568-2B6FCFB17729}">
      <dsp:nvSpPr>
        <dsp:cNvPr id="0" name=""/>
        <dsp:cNvSpPr/>
      </dsp:nvSpPr>
      <dsp:spPr>
        <a:xfrm>
          <a:off x="0" y="748946"/>
          <a:ext cx="5115491" cy="6378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7019" tIns="312420" rIns="39701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Changes the wall time of a submitted job.</a:t>
          </a:r>
        </a:p>
      </dsp:txBody>
      <dsp:txXfrm>
        <a:off x="0" y="748946"/>
        <a:ext cx="5115491" cy="637875"/>
      </dsp:txXfrm>
    </dsp:sp>
    <dsp:sp modelId="{3C1BCCD8-16F8-044F-9AF1-CF5CAB877F28}">
      <dsp:nvSpPr>
        <dsp:cNvPr id="0" name=""/>
        <dsp:cNvSpPr/>
      </dsp:nvSpPr>
      <dsp:spPr>
        <a:xfrm>
          <a:off x="255774" y="527546"/>
          <a:ext cx="3580843"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66750">
            <a:lnSpc>
              <a:spcPct val="90000"/>
            </a:lnSpc>
            <a:spcBef>
              <a:spcPct val="0"/>
            </a:spcBef>
            <a:spcAft>
              <a:spcPct val="35000"/>
            </a:spcAft>
            <a:buNone/>
          </a:pPr>
          <a:r>
            <a:rPr lang="en-US" sz="1500" kern="1200" dirty="0" err="1"/>
            <a:t>qalter</a:t>
          </a:r>
          <a:r>
            <a:rPr lang="en-US" sz="1500" kern="1200" dirty="0"/>
            <a:t> –l </a:t>
          </a:r>
          <a:r>
            <a:rPr lang="en-US" sz="1500" kern="1200" dirty="0" err="1"/>
            <a:t>walltime</a:t>
          </a:r>
          <a:r>
            <a:rPr lang="en-US" sz="1500" kern="1200" dirty="0"/>
            <a:t>=&lt;</a:t>
          </a:r>
          <a:r>
            <a:rPr lang="en-US" sz="1500" kern="1200" dirty="0" err="1"/>
            <a:t>hh:mm:ss</a:t>
          </a:r>
          <a:r>
            <a:rPr lang="en-US" sz="1500" kern="1200" dirty="0"/>
            <a:t>&gt; &lt;</a:t>
          </a:r>
          <a:r>
            <a:rPr lang="en-US" sz="1500" kern="1200" dirty="0" err="1"/>
            <a:t>job_id</a:t>
          </a:r>
          <a:r>
            <a:rPr lang="en-US" sz="1500" kern="1200" dirty="0"/>
            <a:t>&gt;</a:t>
          </a:r>
        </a:p>
      </dsp:txBody>
      <dsp:txXfrm>
        <a:off x="277390" y="549162"/>
        <a:ext cx="3537611" cy="399568"/>
      </dsp:txXfrm>
    </dsp:sp>
    <dsp:sp modelId="{C4FB79EF-C502-984C-A504-585C09028D41}">
      <dsp:nvSpPr>
        <dsp:cNvPr id="0" name=""/>
        <dsp:cNvSpPr/>
      </dsp:nvSpPr>
      <dsp:spPr>
        <a:xfrm>
          <a:off x="0" y="1689221"/>
          <a:ext cx="5115491" cy="8505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7019" tIns="312420" rIns="39701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Changes the number of requested nodes charged to your job.</a:t>
          </a:r>
        </a:p>
      </dsp:txBody>
      <dsp:txXfrm>
        <a:off x="0" y="1689221"/>
        <a:ext cx="5115491" cy="850500"/>
      </dsp:txXfrm>
    </dsp:sp>
    <dsp:sp modelId="{54763508-2246-7E41-8F45-6200A39443F8}">
      <dsp:nvSpPr>
        <dsp:cNvPr id="0" name=""/>
        <dsp:cNvSpPr/>
      </dsp:nvSpPr>
      <dsp:spPr>
        <a:xfrm>
          <a:off x="255774" y="1467821"/>
          <a:ext cx="3580843" cy="4428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66750">
            <a:lnSpc>
              <a:spcPct val="90000"/>
            </a:lnSpc>
            <a:spcBef>
              <a:spcPct val="0"/>
            </a:spcBef>
            <a:spcAft>
              <a:spcPct val="35000"/>
            </a:spcAft>
            <a:buNone/>
          </a:pPr>
          <a:r>
            <a:rPr lang="en-US" sz="1500" kern="1200"/>
            <a:t>qalter -l nodes=&lt;num_nodes&gt; &lt;job_id&gt;</a:t>
          </a:r>
        </a:p>
      </dsp:txBody>
      <dsp:txXfrm>
        <a:off x="277390" y="1489437"/>
        <a:ext cx="3537611" cy="399568"/>
      </dsp:txXfrm>
    </dsp:sp>
    <dsp:sp modelId="{E4CF3999-5F46-EE48-A5B0-8C1A129848D8}">
      <dsp:nvSpPr>
        <dsp:cNvPr id="0" name=""/>
        <dsp:cNvSpPr/>
      </dsp:nvSpPr>
      <dsp:spPr>
        <a:xfrm>
          <a:off x="0" y="2842121"/>
          <a:ext cx="5115491" cy="637875"/>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7019" tIns="312420" rIns="39701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Changes the submitted job’s name.</a:t>
          </a:r>
        </a:p>
      </dsp:txBody>
      <dsp:txXfrm>
        <a:off x="0" y="2842121"/>
        <a:ext cx="5115491" cy="637875"/>
      </dsp:txXfrm>
    </dsp:sp>
    <dsp:sp modelId="{EF817723-685F-A848-ABB4-CAA4A4745799}">
      <dsp:nvSpPr>
        <dsp:cNvPr id="0" name=""/>
        <dsp:cNvSpPr/>
      </dsp:nvSpPr>
      <dsp:spPr>
        <a:xfrm>
          <a:off x="255774" y="2620721"/>
          <a:ext cx="3580843" cy="4428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66750">
            <a:lnSpc>
              <a:spcPct val="90000"/>
            </a:lnSpc>
            <a:spcBef>
              <a:spcPct val="0"/>
            </a:spcBef>
            <a:spcAft>
              <a:spcPct val="35000"/>
            </a:spcAft>
            <a:buNone/>
          </a:pPr>
          <a:r>
            <a:rPr lang="en-US" sz="1500" kern="1200"/>
            <a:t>qalter –N &lt;newname&gt; &lt;job_id&gt;</a:t>
          </a:r>
        </a:p>
      </dsp:txBody>
      <dsp:txXfrm>
        <a:off x="277390" y="2642337"/>
        <a:ext cx="3537611" cy="399568"/>
      </dsp:txXfrm>
    </dsp:sp>
    <dsp:sp modelId="{7493322C-ED94-DB49-8907-2BF576B77567}">
      <dsp:nvSpPr>
        <dsp:cNvPr id="0" name=""/>
        <dsp:cNvSpPr/>
      </dsp:nvSpPr>
      <dsp:spPr>
        <a:xfrm>
          <a:off x="0" y="3782396"/>
          <a:ext cx="5115491" cy="6378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7019" tIns="312420" rIns="39701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Remove the submitted job from the queue.</a:t>
          </a:r>
        </a:p>
      </dsp:txBody>
      <dsp:txXfrm>
        <a:off x="0" y="3782396"/>
        <a:ext cx="5115491" cy="637875"/>
      </dsp:txXfrm>
    </dsp:sp>
    <dsp:sp modelId="{C41E11A6-0454-0A4F-BD0F-4706AD944D37}">
      <dsp:nvSpPr>
        <dsp:cNvPr id="0" name=""/>
        <dsp:cNvSpPr/>
      </dsp:nvSpPr>
      <dsp:spPr>
        <a:xfrm>
          <a:off x="255774" y="3560996"/>
          <a:ext cx="3580843" cy="442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66750">
            <a:lnSpc>
              <a:spcPct val="90000"/>
            </a:lnSpc>
            <a:spcBef>
              <a:spcPct val="0"/>
            </a:spcBef>
            <a:spcAft>
              <a:spcPct val="35000"/>
            </a:spcAft>
            <a:buNone/>
          </a:pPr>
          <a:r>
            <a:rPr lang="en-US" sz="1500" kern="1200"/>
            <a:t>qdel &lt;job_id&gt;</a:t>
          </a:r>
        </a:p>
      </dsp:txBody>
      <dsp:txXfrm>
        <a:off x="277390" y="3582612"/>
        <a:ext cx="3537611"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91601-0483-394F-9206-B5E32B80362C}" type="datetimeFigureOut">
              <a:rPr lang="en-US" smtClean="0"/>
              <a:t>7/25/19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9C0FB-F4B4-DF4A-A89F-1E9748837878}" type="slidenum">
              <a:rPr lang="en-US" smtClean="0"/>
              <a:t>‹#›</a:t>
            </a:fld>
            <a:endParaRPr lang="en-US"/>
          </a:p>
        </p:txBody>
      </p:sp>
    </p:spTree>
    <p:extLst>
      <p:ext uri="{BB962C8B-B14F-4D97-AF65-F5344CB8AC3E}">
        <p14:creationId xmlns:p14="http://schemas.microsoft.com/office/powerpoint/2010/main" val="30903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9C0FB-F4B4-DF4A-A89F-1E9748837878}" type="slidenum">
              <a:rPr lang="en-US" smtClean="0"/>
              <a:t>4</a:t>
            </a:fld>
            <a:endParaRPr lang="en-US"/>
          </a:p>
        </p:txBody>
      </p:sp>
    </p:spTree>
    <p:extLst>
      <p:ext uri="{BB962C8B-B14F-4D97-AF65-F5344CB8AC3E}">
        <p14:creationId xmlns:p14="http://schemas.microsoft.com/office/powerpoint/2010/main" val="2933076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9C0FB-F4B4-DF4A-A89F-1E9748837878}" type="slidenum">
              <a:rPr lang="en-US" smtClean="0"/>
              <a:t>15</a:t>
            </a:fld>
            <a:endParaRPr lang="en-US"/>
          </a:p>
        </p:txBody>
      </p:sp>
    </p:spTree>
    <p:extLst>
      <p:ext uri="{BB962C8B-B14F-4D97-AF65-F5344CB8AC3E}">
        <p14:creationId xmlns:p14="http://schemas.microsoft.com/office/powerpoint/2010/main" val="97524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only request up to 24 hours of wall time for any given job.</a:t>
            </a:r>
          </a:p>
        </p:txBody>
      </p:sp>
      <p:sp>
        <p:nvSpPr>
          <p:cNvPr id="4" name="Slide Number Placeholder 3"/>
          <p:cNvSpPr>
            <a:spLocks noGrp="1"/>
          </p:cNvSpPr>
          <p:nvPr>
            <p:ph type="sldNum" sz="quarter" idx="5"/>
          </p:nvPr>
        </p:nvSpPr>
        <p:spPr/>
        <p:txBody>
          <a:bodyPr/>
          <a:lstStyle/>
          <a:p>
            <a:fld id="{1179C0FB-F4B4-DF4A-A89F-1E9748837878}" type="slidenum">
              <a:rPr lang="en-US" smtClean="0"/>
              <a:t>5</a:t>
            </a:fld>
            <a:endParaRPr lang="en-US"/>
          </a:p>
        </p:txBody>
      </p:sp>
    </p:spTree>
    <p:extLst>
      <p:ext uri="{BB962C8B-B14F-4D97-AF65-F5344CB8AC3E}">
        <p14:creationId xmlns:p14="http://schemas.microsoft.com/office/powerpoint/2010/main" val="2709125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9C0FB-F4B4-DF4A-A89F-1E9748837878}" type="slidenum">
              <a:rPr lang="en-US" smtClean="0"/>
              <a:t>6</a:t>
            </a:fld>
            <a:endParaRPr lang="en-US"/>
          </a:p>
        </p:txBody>
      </p:sp>
    </p:spTree>
    <p:extLst>
      <p:ext uri="{BB962C8B-B14F-4D97-AF65-F5344CB8AC3E}">
        <p14:creationId xmlns:p14="http://schemas.microsoft.com/office/powerpoint/2010/main" val="55669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BLAST is an example of a script that can be split into multiple files and run as a job array. I have documentation available for this available on the Lab 8 GitHub page if you are interested in learning more about job arrays.</a:t>
            </a:r>
          </a:p>
          <a:p>
            <a:endParaRPr lang="en-US" dirty="0"/>
          </a:p>
          <a:p>
            <a:r>
              <a:rPr lang="en-US" dirty="0"/>
              <a:t>While the individual jobs of an array are bound to the wall time limit, the array itself will continue until all jobs are completed.</a:t>
            </a:r>
          </a:p>
        </p:txBody>
      </p:sp>
      <p:sp>
        <p:nvSpPr>
          <p:cNvPr id="4" name="Slide Number Placeholder 3"/>
          <p:cNvSpPr>
            <a:spLocks noGrp="1"/>
          </p:cNvSpPr>
          <p:nvPr>
            <p:ph type="sldNum" sz="quarter" idx="5"/>
          </p:nvPr>
        </p:nvSpPr>
        <p:spPr/>
        <p:txBody>
          <a:bodyPr/>
          <a:lstStyle/>
          <a:p>
            <a:fld id="{1179C0FB-F4B4-DF4A-A89F-1E9748837878}" type="slidenum">
              <a:rPr lang="en-US" smtClean="0"/>
              <a:t>7</a:t>
            </a:fld>
            <a:endParaRPr lang="en-US"/>
          </a:p>
        </p:txBody>
      </p:sp>
    </p:spTree>
    <p:extLst>
      <p:ext uri="{BB962C8B-B14F-4D97-AF65-F5344CB8AC3E}">
        <p14:creationId xmlns:p14="http://schemas.microsoft.com/office/powerpoint/2010/main" val="684850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9C0FB-F4B4-DF4A-A89F-1E9748837878}" type="slidenum">
              <a:rPr lang="en-US" smtClean="0"/>
              <a:t>8</a:t>
            </a:fld>
            <a:endParaRPr lang="en-US"/>
          </a:p>
        </p:txBody>
      </p:sp>
    </p:spTree>
    <p:extLst>
      <p:ext uri="{BB962C8B-B14F-4D97-AF65-F5344CB8AC3E}">
        <p14:creationId xmlns:p14="http://schemas.microsoft.com/office/powerpoint/2010/main" val="107104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 the job is currently running.</a:t>
            </a:r>
          </a:p>
          <a:p>
            <a:r>
              <a:rPr lang="en-US" dirty="0"/>
              <a:t>Eligible – the job will begin running once resources are available and all higher priority jobs are finished.</a:t>
            </a:r>
          </a:p>
          <a:p>
            <a:r>
              <a:rPr lang="en-US" dirty="0"/>
              <a:t>Blocked – the job has been prevented from running by the ACF.</a:t>
            </a:r>
          </a:p>
          <a:p>
            <a:endParaRPr lang="en-US" dirty="0"/>
          </a:p>
          <a:p>
            <a:r>
              <a:rPr lang="en-US" dirty="0"/>
              <a:t>With </a:t>
            </a:r>
            <a:r>
              <a:rPr lang="en-US" dirty="0" err="1"/>
              <a:t>qstat</a:t>
            </a:r>
            <a:r>
              <a:rPr lang="en-US" dirty="0"/>
              <a:t>, a job marked as complete does not mean the job ran successfully. Always make sure the files you tried to make are correct, and also check the standard error/output files.</a:t>
            </a:r>
          </a:p>
        </p:txBody>
      </p:sp>
      <p:sp>
        <p:nvSpPr>
          <p:cNvPr id="4" name="Slide Number Placeholder 3"/>
          <p:cNvSpPr>
            <a:spLocks noGrp="1"/>
          </p:cNvSpPr>
          <p:nvPr>
            <p:ph type="sldNum" sz="quarter" idx="5"/>
          </p:nvPr>
        </p:nvSpPr>
        <p:spPr/>
        <p:txBody>
          <a:bodyPr/>
          <a:lstStyle/>
          <a:p>
            <a:fld id="{1179C0FB-F4B4-DF4A-A89F-1E9748837878}" type="slidenum">
              <a:rPr lang="en-US" smtClean="0"/>
              <a:t>9</a:t>
            </a:fld>
            <a:endParaRPr lang="en-US"/>
          </a:p>
        </p:txBody>
      </p:sp>
    </p:spTree>
    <p:extLst>
      <p:ext uri="{BB962C8B-B14F-4D97-AF65-F5344CB8AC3E}">
        <p14:creationId xmlns:p14="http://schemas.microsoft.com/office/powerpoint/2010/main" val="2112349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a job array, make sure to include square brackets when altering the job. </a:t>
            </a:r>
          </a:p>
        </p:txBody>
      </p:sp>
      <p:sp>
        <p:nvSpPr>
          <p:cNvPr id="4" name="Slide Number Placeholder 3"/>
          <p:cNvSpPr>
            <a:spLocks noGrp="1"/>
          </p:cNvSpPr>
          <p:nvPr>
            <p:ph type="sldNum" sz="quarter" idx="5"/>
          </p:nvPr>
        </p:nvSpPr>
        <p:spPr/>
        <p:txBody>
          <a:bodyPr/>
          <a:lstStyle/>
          <a:p>
            <a:fld id="{1179C0FB-F4B4-DF4A-A89F-1E9748837878}" type="slidenum">
              <a:rPr lang="en-US" smtClean="0"/>
              <a:t>10</a:t>
            </a:fld>
            <a:endParaRPr lang="en-US"/>
          </a:p>
        </p:txBody>
      </p:sp>
    </p:spTree>
    <p:extLst>
      <p:ext uri="{BB962C8B-B14F-4D97-AF65-F5344CB8AC3E}">
        <p14:creationId xmlns:p14="http://schemas.microsoft.com/office/powerpoint/2010/main" val="3883063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9C0FB-F4B4-DF4A-A89F-1E9748837878}" type="slidenum">
              <a:rPr lang="en-US" smtClean="0"/>
              <a:t>12</a:t>
            </a:fld>
            <a:endParaRPr lang="en-US"/>
          </a:p>
        </p:txBody>
      </p:sp>
    </p:spTree>
    <p:extLst>
      <p:ext uri="{BB962C8B-B14F-4D97-AF65-F5344CB8AC3E}">
        <p14:creationId xmlns:p14="http://schemas.microsoft.com/office/powerpoint/2010/main" val="3579434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9C0FB-F4B4-DF4A-A89F-1E9748837878}" type="slidenum">
              <a:rPr lang="en-US" smtClean="0"/>
              <a:t>14</a:t>
            </a:fld>
            <a:endParaRPr lang="en-US"/>
          </a:p>
        </p:txBody>
      </p:sp>
    </p:spTree>
    <p:extLst>
      <p:ext uri="{BB962C8B-B14F-4D97-AF65-F5344CB8AC3E}">
        <p14:creationId xmlns:p14="http://schemas.microsoft.com/office/powerpoint/2010/main" val="309855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918B-C920-2044-A916-E99E03F45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C6A4FE-B3BB-004C-83AB-99D1107270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75D980-AAC2-6F4A-AC15-1F23A8284229}"/>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5" name="Footer Placeholder 4">
            <a:extLst>
              <a:ext uri="{FF2B5EF4-FFF2-40B4-BE49-F238E27FC236}">
                <a16:creationId xmlns:a16="http://schemas.microsoft.com/office/drawing/2014/main" id="{BB35C2E3-A0C0-DC4F-9F38-FAC2D7DFE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EE73B-FBB2-0647-B08C-690CC9DA60CD}"/>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278110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4168-6465-A543-8D33-3829A5BAC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CD5DFC-7238-9042-8746-B19F11550F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F385F-4A95-D649-96FE-C1AA9F31CC1D}"/>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5" name="Footer Placeholder 4">
            <a:extLst>
              <a:ext uri="{FF2B5EF4-FFF2-40B4-BE49-F238E27FC236}">
                <a16:creationId xmlns:a16="http://schemas.microsoft.com/office/drawing/2014/main" id="{2649E537-3FD9-4E49-A4B3-A85C636E3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9C575-72D6-2E42-8A65-1BDFBC00BF79}"/>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290169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E2D9ED-5A84-D544-839E-EE061E9B73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38FD71-7166-8047-B680-BF76EDAECD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1476F-385F-CB4D-8DE8-5A44B3351A8F}"/>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5" name="Footer Placeholder 4">
            <a:extLst>
              <a:ext uri="{FF2B5EF4-FFF2-40B4-BE49-F238E27FC236}">
                <a16:creationId xmlns:a16="http://schemas.microsoft.com/office/drawing/2014/main" id="{BA75D482-88C6-0443-B10A-CEC40BF0E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7F866-D695-9940-993E-917E5BB20C34}"/>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106709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D0D6-017B-FB42-98B9-449530505E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282D8C-3776-3542-8BB7-511892D767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73A81-11C3-A248-A263-D1F86DC4075F}"/>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5" name="Footer Placeholder 4">
            <a:extLst>
              <a:ext uri="{FF2B5EF4-FFF2-40B4-BE49-F238E27FC236}">
                <a16:creationId xmlns:a16="http://schemas.microsoft.com/office/drawing/2014/main" id="{A00FF930-FF62-6A40-9C30-42BCA7C42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69F3F-D09C-6145-AFED-E091B7A2E583}"/>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100378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1139-72A6-2545-B0C2-431705EBAD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E5D11E-A99C-BC45-A0BD-B585632C4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82E4CA-E40F-9848-9E68-136F8D6BBC57}"/>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5" name="Footer Placeholder 4">
            <a:extLst>
              <a:ext uri="{FF2B5EF4-FFF2-40B4-BE49-F238E27FC236}">
                <a16:creationId xmlns:a16="http://schemas.microsoft.com/office/drawing/2014/main" id="{E61997A8-4499-4649-9AC1-A75C183A2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D2E70-25F1-2040-9F13-07A1189C2D5D}"/>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879015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C9A3-CBCE-BD40-8DE0-56CCC4462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5E2A0-0CD3-2047-A2FA-5BBE50F4B9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3C4DE6-B0B8-BD40-854B-31E53DD9D6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ED830E-716A-8046-803A-F764EA62B96C}"/>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6" name="Footer Placeholder 5">
            <a:extLst>
              <a:ext uri="{FF2B5EF4-FFF2-40B4-BE49-F238E27FC236}">
                <a16:creationId xmlns:a16="http://schemas.microsoft.com/office/drawing/2014/main" id="{6201655C-DF57-D344-B33C-33493214B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6DCE-78B5-CE4C-875F-F7294A06EEEB}"/>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25970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C034-8221-0848-87B3-CD0CC0215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EA96C9-BD2A-0D45-8876-58A129336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130367-99FD-5548-A4BB-826D663524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0AEDB2-AE4E-D346-8FC2-04ED3364B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1D29F3-48D4-BA4D-93A9-A6BD9D234D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63FCEB-B263-1744-A935-65F2CDF60355}"/>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8" name="Footer Placeholder 7">
            <a:extLst>
              <a:ext uri="{FF2B5EF4-FFF2-40B4-BE49-F238E27FC236}">
                <a16:creationId xmlns:a16="http://schemas.microsoft.com/office/drawing/2014/main" id="{DE9CC6AA-11E8-3346-8885-3BF7AC438F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171B4C-1117-6C42-8887-840A89E81EA3}"/>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158329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4A4F-7EAB-8043-802E-CFAFDBE15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12E393-807B-A043-80EB-B89B5E85B7CA}"/>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4" name="Footer Placeholder 3">
            <a:extLst>
              <a:ext uri="{FF2B5EF4-FFF2-40B4-BE49-F238E27FC236}">
                <a16:creationId xmlns:a16="http://schemas.microsoft.com/office/drawing/2014/main" id="{70F8D185-1015-4648-A4D2-8AD6E74D9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0B4817-1619-A343-B05E-95AF31E93877}"/>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334385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F05E9-360B-6341-AF1C-825B789B91C6}"/>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3" name="Footer Placeholder 2">
            <a:extLst>
              <a:ext uri="{FF2B5EF4-FFF2-40B4-BE49-F238E27FC236}">
                <a16:creationId xmlns:a16="http://schemas.microsoft.com/office/drawing/2014/main" id="{783A089E-0A5C-B345-A104-A8A4B257C5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85587A-B810-0B44-B642-B937378B42E8}"/>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357349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E926-49E0-9D47-AB14-8B4D860B3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ECADF5-E595-BD4B-9B92-23B345AEC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61BC4D-9BD0-E74D-A265-560F7E4BB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99DB88-3C0C-1C4A-84D6-0F45A06E4D09}"/>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6" name="Footer Placeholder 5">
            <a:extLst>
              <a:ext uri="{FF2B5EF4-FFF2-40B4-BE49-F238E27FC236}">
                <a16:creationId xmlns:a16="http://schemas.microsoft.com/office/drawing/2014/main" id="{B96CD169-835E-3F41-BB8E-392BB41EF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E1004-E730-CE4C-BA43-68FCDB8951D7}"/>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311273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2BB6-9E12-6749-8F51-7CAD143F0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47E52-5060-5646-AF02-D99998D2D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1D565-BEFD-474B-9065-7C4BA9A91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063528-E606-7A42-8C81-84E76D541F32}"/>
              </a:ext>
            </a:extLst>
          </p:cNvPr>
          <p:cNvSpPr>
            <a:spLocks noGrp="1"/>
          </p:cNvSpPr>
          <p:nvPr>
            <p:ph type="dt" sz="half" idx="10"/>
          </p:nvPr>
        </p:nvSpPr>
        <p:spPr/>
        <p:txBody>
          <a:bodyPr/>
          <a:lstStyle/>
          <a:p>
            <a:fld id="{2FDE41E2-F1FA-074C-A90B-DD1C7A3F5445}" type="datetimeFigureOut">
              <a:rPr lang="en-US" smtClean="0"/>
              <a:t>7/25/19</a:t>
            </a:fld>
            <a:endParaRPr lang="en-US"/>
          </a:p>
        </p:txBody>
      </p:sp>
      <p:sp>
        <p:nvSpPr>
          <p:cNvPr id="6" name="Footer Placeholder 5">
            <a:extLst>
              <a:ext uri="{FF2B5EF4-FFF2-40B4-BE49-F238E27FC236}">
                <a16:creationId xmlns:a16="http://schemas.microsoft.com/office/drawing/2014/main" id="{49A4EA33-E0C3-6F4A-A81E-40283444FD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0381BB-C1C2-A149-942C-89CAFDA4F242}"/>
              </a:ext>
            </a:extLst>
          </p:cNvPr>
          <p:cNvSpPr>
            <a:spLocks noGrp="1"/>
          </p:cNvSpPr>
          <p:nvPr>
            <p:ph type="sldNum" sz="quarter" idx="12"/>
          </p:nvPr>
        </p:nvSpPr>
        <p:spPr/>
        <p:txBody>
          <a:bodyPr/>
          <a:lstStyle/>
          <a:p>
            <a:fld id="{03619CB3-4C46-5949-9751-813A51E3CFD0}" type="slidenum">
              <a:rPr lang="en-US" smtClean="0"/>
              <a:t>‹#›</a:t>
            </a:fld>
            <a:endParaRPr lang="en-US"/>
          </a:p>
        </p:txBody>
      </p:sp>
    </p:spTree>
    <p:extLst>
      <p:ext uri="{BB962C8B-B14F-4D97-AF65-F5344CB8AC3E}">
        <p14:creationId xmlns:p14="http://schemas.microsoft.com/office/powerpoint/2010/main" val="390190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317EA-41D9-E047-A3A7-0C93292B34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4BAFA2-F1B5-2B40-A653-3D78583DBE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6AF0F-744A-144F-9ACC-BF2C95AE1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E41E2-F1FA-074C-A90B-DD1C7A3F5445}" type="datetimeFigureOut">
              <a:rPr lang="en-US" smtClean="0"/>
              <a:t>7/25/19</a:t>
            </a:fld>
            <a:endParaRPr lang="en-US"/>
          </a:p>
        </p:txBody>
      </p:sp>
      <p:sp>
        <p:nvSpPr>
          <p:cNvPr id="5" name="Footer Placeholder 4">
            <a:extLst>
              <a:ext uri="{FF2B5EF4-FFF2-40B4-BE49-F238E27FC236}">
                <a16:creationId xmlns:a16="http://schemas.microsoft.com/office/drawing/2014/main" id="{25091957-FAA1-EF4F-95D4-6D00FB31C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D5E914-1AA6-F643-8773-CDDCC05EA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19CB3-4C46-5949-9751-813A51E3CFD0}" type="slidenum">
              <a:rPr lang="en-US" smtClean="0"/>
              <a:t>‹#›</a:t>
            </a:fld>
            <a:endParaRPr lang="en-US"/>
          </a:p>
        </p:txBody>
      </p:sp>
    </p:spTree>
    <p:extLst>
      <p:ext uri="{BB962C8B-B14F-4D97-AF65-F5344CB8AC3E}">
        <p14:creationId xmlns:p14="http://schemas.microsoft.com/office/powerpoint/2010/main" val="177852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70DC32D-C293-F04C-BC14-A12C01246DE2}"/>
              </a:ext>
            </a:extLst>
          </p:cNvPr>
          <p:cNvSpPr>
            <a:spLocks noGrp="1"/>
          </p:cNvSpPr>
          <p:nvPr>
            <p:ph type="ctrTitle"/>
          </p:nvPr>
        </p:nvSpPr>
        <p:spPr>
          <a:xfrm>
            <a:off x="2726432" y="1741337"/>
            <a:ext cx="6739136" cy="2387918"/>
          </a:xfrm>
        </p:spPr>
        <p:txBody>
          <a:bodyPr anchor="b">
            <a:normAutofit/>
          </a:bodyPr>
          <a:lstStyle/>
          <a:p>
            <a:r>
              <a:rPr lang="en-US" sz="5100">
                <a:solidFill>
                  <a:srgbClr val="FFFFFF"/>
                </a:solidFill>
                <a:latin typeface="Times New Roman" panose="02020603050405020304" pitchFamily="18" charset="0"/>
                <a:cs typeface="Times New Roman" panose="02020603050405020304" pitchFamily="18" charset="0"/>
              </a:rPr>
              <a:t>Lab 8: Scaling Up, or How to Run Batch Jobs</a:t>
            </a:r>
          </a:p>
        </p:txBody>
      </p:sp>
      <p:sp>
        <p:nvSpPr>
          <p:cNvPr id="3" name="Subtitle 2">
            <a:extLst>
              <a:ext uri="{FF2B5EF4-FFF2-40B4-BE49-F238E27FC236}">
                <a16:creationId xmlns:a16="http://schemas.microsoft.com/office/drawing/2014/main" id="{92D6EF87-4F65-934C-9D40-B12528E807FE}"/>
              </a:ext>
            </a:extLst>
          </p:cNvPr>
          <p:cNvSpPr>
            <a:spLocks noGrp="1"/>
          </p:cNvSpPr>
          <p:nvPr>
            <p:ph type="subTitle" idx="1"/>
          </p:nvPr>
        </p:nvSpPr>
        <p:spPr>
          <a:xfrm>
            <a:off x="2729559" y="4200522"/>
            <a:ext cx="6740685" cy="682079"/>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Matthew Huff</a:t>
            </a:r>
          </a:p>
        </p:txBody>
      </p:sp>
    </p:spTree>
    <p:extLst>
      <p:ext uri="{BB962C8B-B14F-4D97-AF65-F5344CB8AC3E}">
        <p14:creationId xmlns:p14="http://schemas.microsoft.com/office/powerpoint/2010/main" val="2424779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E6304D1-A4C1-7947-814F-F7AE41BC22BF}"/>
              </a:ext>
            </a:extLst>
          </p:cNvPr>
          <p:cNvSpPr>
            <a:spLocks noGrp="1"/>
          </p:cNvSpPr>
          <p:nvPr>
            <p:ph type="title"/>
          </p:nvPr>
        </p:nvSpPr>
        <p:spPr>
          <a:xfrm>
            <a:off x="640079" y="2023236"/>
            <a:ext cx="3659777" cy="282090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Altering and Deleting Submitted Jobs</a:t>
            </a:r>
          </a:p>
        </p:txBody>
      </p:sp>
      <p:graphicFrame>
        <p:nvGraphicFramePr>
          <p:cNvPr id="5" name="Content Placeholder 2">
            <a:extLst>
              <a:ext uri="{FF2B5EF4-FFF2-40B4-BE49-F238E27FC236}">
                <a16:creationId xmlns:a16="http://schemas.microsoft.com/office/drawing/2014/main" id="{0F620A8A-9ABE-4009-8782-11339A88978E}"/>
              </a:ext>
            </a:extLst>
          </p:cNvPr>
          <p:cNvGraphicFramePr>
            <a:graphicFrameLocks noGrp="1"/>
          </p:cNvGraphicFramePr>
          <p:nvPr>
            <p:ph idx="1"/>
            <p:extLst>
              <p:ext uri="{D42A27DB-BD31-4B8C-83A1-F6EECF244321}">
                <p14:modId xmlns:p14="http://schemas.microsoft.com/office/powerpoint/2010/main" val="2776611910"/>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8654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28AC63-EBC6-8C4E-8D1D-4A041AC2FDA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4988A675-1E9E-714C-BB8A-53925C3981C9}"/>
              </a:ext>
            </a:extLst>
          </p:cNvPr>
          <p:cNvSpPr>
            <a:spLocks noGrp="1"/>
          </p:cNvSpPr>
          <p:nvPr>
            <p:ph idx="1"/>
          </p:nvPr>
        </p:nvSpPr>
        <p:spPr>
          <a:xfrm>
            <a:off x="1179226" y="3092970"/>
            <a:ext cx="9833548" cy="2693976"/>
          </a:xfrm>
        </p:spPr>
        <p:txBody>
          <a:bodyPr>
            <a:normAutofit/>
          </a:bodyPr>
          <a:lstStyle/>
          <a:p>
            <a:r>
              <a:rPr lang="en-US" sz="2000">
                <a:solidFill>
                  <a:srgbClr val="000000"/>
                </a:solidFill>
                <a:latin typeface="Times New Roman" panose="02020603050405020304" pitchFamily="18" charset="0"/>
                <a:cs typeface="Times New Roman" panose="02020603050405020304" pitchFamily="18" charset="0"/>
              </a:rPr>
              <a:t>The ACF requires jobs to be run using their compute resources, rather than the login nodes you are directed to upon login to the ACF.</a:t>
            </a:r>
          </a:p>
          <a:p>
            <a:r>
              <a:rPr lang="en-US" sz="2000">
                <a:solidFill>
                  <a:srgbClr val="000000"/>
                </a:solidFill>
                <a:latin typeface="Times New Roman" panose="02020603050405020304" pitchFamily="18" charset="0"/>
                <a:cs typeface="Times New Roman" panose="02020603050405020304" pitchFamily="18" charset="0"/>
              </a:rPr>
              <a:t>In this lab, we have learned how to:</a:t>
            </a:r>
          </a:p>
          <a:p>
            <a:pPr lvl="1"/>
            <a:r>
              <a:rPr lang="en-US" sz="2000">
                <a:solidFill>
                  <a:srgbClr val="000000"/>
                </a:solidFill>
                <a:latin typeface="Times New Roman" panose="02020603050405020304" pitchFamily="18" charset="0"/>
                <a:cs typeface="Times New Roman" panose="02020603050405020304" pitchFamily="18" charset="0"/>
              </a:rPr>
              <a:t>Launch an interactive session, from which you can run production jobs.</a:t>
            </a:r>
          </a:p>
          <a:p>
            <a:pPr lvl="1"/>
            <a:r>
              <a:rPr lang="en-US" sz="2000">
                <a:solidFill>
                  <a:srgbClr val="000000"/>
                </a:solidFill>
                <a:latin typeface="Times New Roman" panose="02020603050405020304" pitchFamily="18" charset="0"/>
                <a:cs typeface="Times New Roman" panose="02020603050405020304" pitchFamily="18" charset="0"/>
              </a:rPr>
              <a:t>Create a qsh script to schedule a job to run for a set period of time, with a set number of resources.</a:t>
            </a:r>
          </a:p>
          <a:p>
            <a:pPr lvl="1"/>
            <a:r>
              <a:rPr lang="en-US" sz="2000">
                <a:solidFill>
                  <a:srgbClr val="000000"/>
                </a:solidFill>
                <a:latin typeface="Times New Roman" panose="02020603050405020304" pitchFamily="18" charset="0"/>
                <a:cs typeface="Times New Roman" panose="02020603050405020304" pitchFamily="18" charset="0"/>
              </a:rPr>
              <a:t>Create a job array to run multiple jobs with a single script.</a:t>
            </a:r>
          </a:p>
          <a:p>
            <a:pPr lvl="1"/>
            <a:r>
              <a:rPr lang="en-US" sz="2000">
                <a:solidFill>
                  <a:srgbClr val="000000"/>
                </a:solidFill>
                <a:latin typeface="Times New Roman" panose="02020603050405020304" pitchFamily="18" charset="0"/>
                <a:cs typeface="Times New Roman" panose="02020603050405020304" pitchFamily="18" charset="0"/>
              </a:rPr>
              <a:t>Alter, delete, and track submitted batch jobs.</a:t>
            </a:r>
          </a:p>
        </p:txBody>
      </p:sp>
    </p:spTree>
    <p:extLst>
      <p:ext uri="{BB962C8B-B14F-4D97-AF65-F5344CB8AC3E}">
        <p14:creationId xmlns:p14="http://schemas.microsoft.com/office/powerpoint/2010/main" val="383760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12412B-E8F7-DB4B-98BE-11BC88380DE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Any Questions?</a:t>
            </a:r>
          </a:p>
        </p:txBody>
      </p:sp>
      <p:sp>
        <p:nvSpPr>
          <p:cNvPr id="3" name="Text Placeholder 2">
            <a:extLst>
              <a:ext uri="{FF2B5EF4-FFF2-40B4-BE49-F238E27FC236}">
                <a16:creationId xmlns:a16="http://schemas.microsoft.com/office/drawing/2014/main" id="{8AB7D2BD-9773-4A4D-9369-2025318D197C}"/>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291682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A3063E-EF6C-4A45-B3E1-17A8B3EDE49F}"/>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Advanced Options: Beyond the Wall Time</a:t>
            </a:r>
          </a:p>
        </p:txBody>
      </p:sp>
      <p:sp>
        <p:nvSpPr>
          <p:cNvPr id="3" name="Content Placeholder 2">
            <a:extLst>
              <a:ext uri="{FF2B5EF4-FFF2-40B4-BE49-F238E27FC236}">
                <a16:creationId xmlns:a16="http://schemas.microsoft.com/office/drawing/2014/main" id="{4F4ACE92-334B-7347-BF79-035E882A46AB}"/>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latin typeface="Times New Roman" panose="02020603050405020304" pitchFamily="18" charset="0"/>
                <a:cs typeface="Times New Roman" panose="02020603050405020304" pitchFamily="18" charset="0"/>
              </a:rPr>
              <a:t>The 24 hour wall time limit presents a problem, as many of your jobs will undoubtedly go well beyond that time limit.</a:t>
            </a:r>
          </a:p>
          <a:p>
            <a:r>
              <a:rPr lang="en-US" sz="2400" dirty="0">
                <a:solidFill>
                  <a:srgbClr val="000000"/>
                </a:solidFill>
                <a:latin typeface="Times New Roman" panose="02020603050405020304" pitchFamily="18" charset="0"/>
                <a:cs typeface="Times New Roman" panose="02020603050405020304" pitchFamily="18" charset="0"/>
              </a:rPr>
              <a:t>A common example is Basic Local Alignment Search Tool (BLAST), a way of aligning two sequences based on their similarity to one another. Depending on the database, this can take well over 24 hours...</a:t>
            </a:r>
          </a:p>
          <a:p>
            <a:r>
              <a:rPr lang="en-US" sz="2400" dirty="0">
                <a:solidFill>
                  <a:srgbClr val="000000"/>
                </a:solidFill>
                <a:latin typeface="Times New Roman" panose="02020603050405020304" pitchFamily="18" charset="0"/>
                <a:cs typeface="Times New Roman" panose="02020603050405020304" pitchFamily="18" charset="0"/>
              </a:rPr>
              <a:t>Fortunately, we have a simple option for this sort of database: launching multiple jobs with a single script, in what is called a </a:t>
            </a:r>
            <a:r>
              <a:rPr lang="en-US" sz="2400" b="1" dirty="0">
                <a:solidFill>
                  <a:srgbClr val="000000"/>
                </a:solidFill>
                <a:latin typeface="Times New Roman" panose="02020603050405020304" pitchFamily="18" charset="0"/>
                <a:cs typeface="Times New Roman" panose="02020603050405020304" pitchFamily="18" charset="0"/>
              </a:rPr>
              <a:t>job array</a:t>
            </a:r>
            <a:r>
              <a:rPr lang="en-US" sz="24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883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2B33B42-031D-A748-BF66-1EA76DD50662}"/>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Advanced Options: Beyond the Wall Time</a:t>
            </a:r>
          </a:p>
        </p:txBody>
      </p:sp>
      <p:sp>
        <p:nvSpPr>
          <p:cNvPr id="3" name="Content Placeholder 2">
            <a:extLst>
              <a:ext uri="{FF2B5EF4-FFF2-40B4-BE49-F238E27FC236}">
                <a16:creationId xmlns:a16="http://schemas.microsoft.com/office/drawing/2014/main" id="{FF421941-439B-A04E-9A52-C4D7B427C9B7}"/>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latin typeface="Times New Roman" panose="02020603050405020304" pitchFamily="18" charset="0"/>
                <a:cs typeface="Times New Roman" panose="02020603050405020304" pitchFamily="18" charset="0"/>
              </a:rPr>
              <a:t>We have split the example </a:t>
            </a:r>
            <a:r>
              <a:rPr lang="en-US" sz="2200" dirty="0" err="1">
                <a:solidFill>
                  <a:srgbClr val="000000"/>
                </a:solidFill>
                <a:latin typeface="Times New Roman" panose="02020603050405020304" pitchFamily="18" charset="0"/>
                <a:cs typeface="Times New Roman" panose="02020603050405020304" pitchFamily="18" charset="0"/>
              </a:rPr>
              <a:t>fasta</a:t>
            </a:r>
            <a:r>
              <a:rPr lang="en-US" sz="2200" dirty="0">
                <a:solidFill>
                  <a:srgbClr val="000000"/>
                </a:solidFill>
                <a:latin typeface="Times New Roman" panose="02020603050405020304" pitchFamily="18" charset="0"/>
                <a:cs typeface="Times New Roman" panose="02020603050405020304" pitchFamily="18" charset="0"/>
              </a:rPr>
              <a:t> file into 200 pieces. Each of these pieces is marked with a number, from 1 to 200.</a:t>
            </a:r>
          </a:p>
          <a:p>
            <a:r>
              <a:rPr lang="en-US" sz="2200" dirty="0">
                <a:solidFill>
                  <a:srgbClr val="000000"/>
                </a:solidFill>
                <a:latin typeface="Times New Roman" panose="02020603050405020304" pitchFamily="18" charset="0"/>
                <a:cs typeface="Times New Roman" panose="02020603050405020304" pitchFamily="18" charset="0"/>
              </a:rPr>
              <a:t>As before, we will write a batch script to launch our BLAST analysis. However, we will add the following option to the PBS header: </a:t>
            </a:r>
          </a:p>
          <a:p>
            <a:pPr marL="457200" lvl="1" indent="0">
              <a:buNone/>
            </a:pPr>
            <a:r>
              <a:rPr lang="en-US" sz="2200" dirty="0">
                <a:solidFill>
                  <a:srgbClr val="000000"/>
                </a:solidFill>
                <a:latin typeface="Courier" pitchFamily="2" charset="0"/>
                <a:cs typeface="Times New Roman" panose="02020603050405020304" pitchFamily="18" charset="0"/>
              </a:rPr>
              <a:t>#PBS –t 1-200</a:t>
            </a:r>
          </a:p>
          <a:p>
            <a:r>
              <a:rPr lang="en-US" sz="2200" dirty="0">
                <a:solidFill>
                  <a:srgbClr val="000000"/>
                </a:solidFill>
                <a:latin typeface="Times New Roman" panose="02020603050405020304" pitchFamily="18" charset="0"/>
                <a:cs typeface="Times New Roman" panose="02020603050405020304" pitchFamily="18" charset="0"/>
              </a:rPr>
              <a:t>This option will run this script 200 times, each corresponding to the 200 files we have provided.</a:t>
            </a:r>
          </a:p>
          <a:p>
            <a:r>
              <a:rPr lang="en-US" sz="2200" dirty="0">
                <a:solidFill>
                  <a:srgbClr val="000000"/>
                </a:solidFill>
                <a:latin typeface="Times New Roman" panose="02020603050405020304" pitchFamily="18" charset="0"/>
                <a:cs typeface="Times New Roman" panose="02020603050405020304" pitchFamily="18" charset="0"/>
              </a:rPr>
              <a:t>$PBS_ARRAYID specifies each of the 200 jobs, meaning that this script does not require a for loop to run each job.</a:t>
            </a:r>
          </a:p>
        </p:txBody>
      </p:sp>
    </p:spTree>
    <p:extLst>
      <p:ext uri="{BB962C8B-B14F-4D97-AF65-F5344CB8AC3E}">
        <p14:creationId xmlns:p14="http://schemas.microsoft.com/office/powerpoint/2010/main" val="400639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0EBC38E6-71BA-C042-9121-4A19EACA6DED}"/>
              </a:ext>
            </a:extLst>
          </p:cNvPr>
          <p:cNvSpPr>
            <a:spLocks noGrp="1"/>
          </p:cNvSpPr>
          <p:nvPr>
            <p:ph type="title"/>
          </p:nvPr>
        </p:nvSpPr>
        <p:spPr>
          <a:xfrm>
            <a:off x="904877" y="2415322"/>
            <a:ext cx="3451730" cy="2399869"/>
          </a:xfrm>
        </p:spPr>
        <p:txBody>
          <a:bodyPr>
            <a:norm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Advanced Options: Beyond the Wall Time</a:t>
            </a:r>
          </a:p>
        </p:txBody>
      </p:sp>
      <p:sp>
        <p:nvSpPr>
          <p:cNvPr id="3" name="Content Placeholder 2">
            <a:extLst>
              <a:ext uri="{FF2B5EF4-FFF2-40B4-BE49-F238E27FC236}">
                <a16:creationId xmlns:a16="http://schemas.microsoft.com/office/drawing/2014/main" id="{D5ADCF1B-D782-3846-AA65-929B9C82824D}"/>
              </a:ext>
            </a:extLst>
          </p:cNvPr>
          <p:cNvSpPr>
            <a:spLocks noGrp="1"/>
          </p:cNvSpPr>
          <p:nvPr>
            <p:ph idx="1"/>
          </p:nvPr>
        </p:nvSpPr>
        <p:spPr>
          <a:xfrm>
            <a:off x="5120640" y="804672"/>
            <a:ext cx="6281928" cy="5248656"/>
          </a:xfrm>
        </p:spPr>
        <p:txBody>
          <a:bodyPr anchor="ctr">
            <a:normAutofit/>
          </a:bodyPr>
          <a:lstStyle/>
          <a:p>
            <a:pPr marL="0" indent="0">
              <a:buNone/>
            </a:pPr>
            <a:r>
              <a:rPr lang="en-US" sz="1100" dirty="0">
                <a:latin typeface="Courier" pitchFamily="2" charset="0"/>
              </a:rPr>
              <a:t>#PBS –S /bin/bash</a:t>
            </a:r>
          </a:p>
          <a:p>
            <a:pPr marL="0" indent="0">
              <a:buNone/>
            </a:pPr>
            <a:r>
              <a:rPr lang="en-US" sz="1100" dirty="0">
                <a:latin typeface="Courier" pitchFamily="2" charset="0"/>
              </a:rPr>
              <a:t>#PBS –N blast_example1</a:t>
            </a:r>
          </a:p>
          <a:p>
            <a:pPr marL="0" indent="0">
              <a:buNone/>
            </a:pPr>
            <a:r>
              <a:rPr lang="en-US" sz="1100" dirty="0">
                <a:latin typeface="Courier" pitchFamily="2" charset="0"/>
              </a:rPr>
              <a:t>#PBS -A ACF-UTK0011</a:t>
            </a:r>
          </a:p>
          <a:p>
            <a:pPr marL="0" indent="0">
              <a:buNone/>
            </a:pPr>
            <a:r>
              <a:rPr lang="en-US" sz="1100" dirty="0">
                <a:latin typeface="Courier" pitchFamily="2" charset="0"/>
              </a:rPr>
              <a:t>#PBS -t 1-200</a:t>
            </a:r>
          </a:p>
          <a:p>
            <a:pPr marL="0" indent="0">
              <a:buNone/>
            </a:pPr>
            <a:r>
              <a:rPr lang="en-US" sz="1100" dirty="0">
                <a:latin typeface="Courier" pitchFamily="2" charset="0"/>
              </a:rPr>
              <a:t>#PBS –l nodes=1, </a:t>
            </a:r>
            <a:r>
              <a:rPr lang="en-US" sz="1100" dirty="0" err="1">
                <a:latin typeface="Courier" pitchFamily="2" charset="0"/>
              </a:rPr>
              <a:t>walltime</a:t>
            </a:r>
            <a:r>
              <a:rPr lang="en-US" sz="1100" dirty="0">
                <a:latin typeface="Courier" pitchFamily="2" charset="0"/>
              </a:rPr>
              <a:t>=2:00:00</a:t>
            </a:r>
          </a:p>
          <a:p>
            <a:pPr marL="0" indent="0">
              <a:buNone/>
            </a:pPr>
            <a:endParaRPr lang="en-US" sz="1100" dirty="0">
              <a:latin typeface="Courier" pitchFamily="2" charset="0"/>
            </a:endParaRPr>
          </a:p>
          <a:p>
            <a:pPr marL="0" indent="0">
              <a:buNone/>
            </a:pPr>
            <a:r>
              <a:rPr lang="en-US" sz="1100" dirty="0">
                <a:latin typeface="Courier" pitchFamily="2" charset="0"/>
              </a:rPr>
              <a:t>cd $PBS_O_WORKDIR</a:t>
            </a:r>
          </a:p>
          <a:p>
            <a:pPr marL="0" indent="0">
              <a:buNone/>
            </a:pPr>
            <a:endParaRPr lang="en-US" sz="1100" dirty="0">
              <a:latin typeface="Courier" pitchFamily="2" charset="0"/>
            </a:endParaRPr>
          </a:p>
          <a:p>
            <a:pPr marL="0" indent="0">
              <a:buNone/>
            </a:pPr>
            <a:r>
              <a:rPr lang="en-US" sz="1100" dirty="0">
                <a:latin typeface="Courier" pitchFamily="2" charset="0"/>
              </a:rPr>
              <a:t>module load blast</a:t>
            </a:r>
          </a:p>
          <a:p>
            <a:pPr marL="0" indent="0">
              <a:buNone/>
            </a:pPr>
            <a:endParaRPr lang="en-US" sz="1100" dirty="0">
              <a:latin typeface="Courier" pitchFamily="2" charset="0"/>
            </a:endParaRPr>
          </a:p>
          <a:p>
            <a:pPr marL="0" indent="0">
              <a:buNone/>
            </a:pPr>
            <a:r>
              <a:rPr lang="en-US" sz="1100" dirty="0" err="1">
                <a:latin typeface="Courier" pitchFamily="2" charset="0"/>
              </a:rPr>
              <a:t>blastx</a:t>
            </a:r>
            <a:r>
              <a:rPr lang="en-US" sz="1100" dirty="0">
                <a:latin typeface="Courier" pitchFamily="2" charset="0"/>
              </a:rPr>
              <a:t> \</a:t>
            </a:r>
          </a:p>
          <a:p>
            <a:pPr marL="0" indent="0">
              <a:buNone/>
            </a:pPr>
            <a:r>
              <a:rPr lang="en-US" sz="1100" dirty="0">
                <a:latin typeface="Courier" pitchFamily="2" charset="0"/>
              </a:rPr>
              <a:t> -query /</a:t>
            </a:r>
            <a:r>
              <a:rPr lang="en-US" sz="1100" dirty="0" err="1">
                <a:latin typeface="Courier" pitchFamily="2" charset="0"/>
              </a:rPr>
              <a:t>lustre</a:t>
            </a:r>
            <a:r>
              <a:rPr lang="en-US" sz="1100" dirty="0">
                <a:latin typeface="Courier" pitchFamily="2" charset="0"/>
              </a:rPr>
              <a:t>/haven/courses/EPP531-2019Su/BLAST/splits/</a:t>
            </a:r>
            <a:r>
              <a:rPr lang="en-US" sz="1100" dirty="0" err="1">
                <a:latin typeface="Courier" pitchFamily="2" charset="0"/>
              </a:rPr>
              <a:t>input.fa.$PBS_ARRAYID</a:t>
            </a:r>
            <a:r>
              <a:rPr lang="en-US" sz="1100" dirty="0">
                <a:latin typeface="Courier" pitchFamily="2" charset="0"/>
              </a:rPr>
              <a:t> \</a:t>
            </a:r>
          </a:p>
          <a:p>
            <a:pPr marL="0" indent="0">
              <a:buNone/>
            </a:pPr>
            <a:r>
              <a:rPr lang="en-US" sz="1100" dirty="0">
                <a:latin typeface="Courier" pitchFamily="2" charset="0"/>
              </a:rPr>
              <a:t> -</a:t>
            </a:r>
            <a:r>
              <a:rPr lang="en-US" sz="1100" dirty="0" err="1">
                <a:latin typeface="Courier" pitchFamily="2" charset="0"/>
              </a:rPr>
              <a:t>db</a:t>
            </a:r>
            <a:r>
              <a:rPr lang="en-US" sz="1100" dirty="0">
                <a:latin typeface="Courier" pitchFamily="2" charset="0"/>
              </a:rPr>
              <a:t> /</a:t>
            </a:r>
            <a:r>
              <a:rPr lang="en-US" sz="1100" dirty="0" err="1">
                <a:latin typeface="Courier" pitchFamily="2" charset="0"/>
              </a:rPr>
              <a:t>lustre</a:t>
            </a:r>
            <a:r>
              <a:rPr lang="en-US" sz="1100" dirty="0">
                <a:latin typeface="Courier" pitchFamily="2" charset="0"/>
              </a:rPr>
              <a:t>/haven/courses/EPP531-2019Su/library/</a:t>
            </a:r>
            <a:r>
              <a:rPr lang="en-US" sz="1100" dirty="0" err="1">
                <a:latin typeface="Courier" pitchFamily="2" charset="0"/>
              </a:rPr>
              <a:t>uniprot</a:t>
            </a:r>
            <a:r>
              <a:rPr lang="en-US" sz="1100" dirty="0">
                <a:latin typeface="Courier" pitchFamily="2" charset="0"/>
              </a:rPr>
              <a:t>/</a:t>
            </a:r>
            <a:r>
              <a:rPr lang="en-US" sz="1100" dirty="0" err="1">
                <a:latin typeface="Courier" pitchFamily="2" charset="0"/>
              </a:rPr>
              <a:t>uniprot_sprot.fasta</a:t>
            </a:r>
            <a:r>
              <a:rPr lang="en-US" sz="1100" dirty="0">
                <a:latin typeface="Courier" pitchFamily="2" charset="0"/>
              </a:rPr>
              <a:t> \</a:t>
            </a:r>
          </a:p>
          <a:p>
            <a:pPr marL="0" indent="0">
              <a:buNone/>
            </a:pPr>
            <a:r>
              <a:rPr lang="en-US" sz="1100" dirty="0">
                <a:latin typeface="Courier" pitchFamily="2" charset="0"/>
              </a:rPr>
              <a:t> -out /</a:t>
            </a:r>
            <a:r>
              <a:rPr lang="en-US" sz="1100" dirty="0" err="1">
                <a:latin typeface="Courier" pitchFamily="2" charset="0"/>
              </a:rPr>
              <a:t>lustre</a:t>
            </a:r>
            <a:r>
              <a:rPr lang="en-US" sz="1100" dirty="0">
                <a:latin typeface="Courier" pitchFamily="2" charset="0"/>
              </a:rPr>
              <a:t>/haven/ courses/EPP531-2019Su/BLAST/output/blast_example.$</a:t>
            </a:r>
            <a:r>
              <a:rPr lang="en-US" sz="1100" dirty="0" err="1">
                <a:latin typeface="Courier" pitchFamily="2" charset="0"/>
              </a:rPr>
              <a:t>PBS_ARRAYID.xml</a:t>
            </a:r>
            <a:r>
              <a:rPr lang="en-US" sz="1100" dirty="0">
                <a:latin typeface="Courier" pitchFamily="2" charset="0"/>
              </a:rPr>
              <a:t> \</a:t>
            </a:r>
          </a:p>
          <a:p>
            <a:pPr marL="0" indent="0">
              <a:buNone/>
            </a:pPr>
            <a:r>
              <a:rPr lang="en-US" sz="1100" dirty="0">
                <a:latin typeface="Courier" pitchFamily="2" charset="0"/>
              </a:rPr>
              <a:t> -</a:t>
            </a:r>
            <a:r>
              <a:rPr lang="en-US" sz="1100" dirty="0" err="1">
                <a:latin typeface="Courier" pitchFamily="2" charset="0"/>
              </a:rPr>
              <a:t>evalue</a:t>
            </a:r>
            <a:r>
              <a:rPr lang="en-US" sz="1100" dirty="0">
                <a:latin typeface="Courier" pitchFamily="2" charset="0"/>
              </a:rPr>
              <a:t> 1e-5 \</a:t>
            </a:r>
          </a:p>
          <a:p>
            <a:pPr marL="0" indent="0">
              <a:buNone/>
            </a:pPr>
            <a:r>
              <a:rPr lang="en-US" sz="1100" dirty="0">
                <a:latin typeface="Courier" pitchFamily="2" charset="0"/>
              </a:rPr>
              <a:t> -</a:t>
            </a:r>
            <a:r>
              <a:rPr lang="en-US" sz="1100" dirty="0" err="1">
                <a:latin typeface="Courier" pitchFamily="2" charset="0"/>
              </a:rPr>
              <a:t>outfmt</a:t>
            </a:r>
            <a:r>
              <a:rPr lang="en-US" sz="1100" dirty="0">
                <a:latin typeface="Courier" pitchFamily="2" charset="0"/>
              </a:rPr>
              <a:t> 6</a:t>
            </a:r>
          </a:p>
        </p:txBody>
      </p:sp>
    </p:spTree>
    <p:extLst>
      <p:ext uri="{BB962C8B-B14F-4D97-AF65-F5344CB8AC3E}">
        <p14:creationId xmlns:p14="http://schemas.microsoft.com/office/powerpoint/2010/main" val="277350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B64AA7-7F94-B246-A972-FC496A192248}"/>
              </a:ext>
            </a:extLst>
          </p:cNvPr>
          <p:cNvSpPr>
            <a:spLocks noGrp="1"/>
          </p:cNvSpPr>
          <p:nvPr>
            <p:ph type="title"/>
          </p:nvPr>
        </p:nvSpPr>
        <p:spPr>
          <a:xfrm>
            <a:off x="640079" y="2053641"/>
            <a:ext cx="3669161" cy="2760098"/>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470F50A-CED7-B14B-88D1-112AFD982C00}"/>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latin typeface="Times New Roman" panose="02020603050405020304" pitchFamily="18" charset="0"/>
                <a:cs typeface="Times New Roman" panose="02020603050405020304" pitchFamily="18" charset="0"/>
              </a:rPr>
              <a:t>In our course, you have used the ACF to remotely run jobs such as trimming, alignment, and read counting.</a:t>
            </a:r>
          </a:p>
          <a:p>
            <a:r>
              <a:rPr lang="en-US" sz="2400">
                <a:solidFill>
                  <a:srgbClr val="000000"/>
                </a:solidFill>
                <a:latin typeface="Times New Roman" panose="02020603050405020304" pitchFamily="18" charset="0"/>
                <a:cs typeface="Times New Roman" panose="02020603050405020304" pitchFamily="18" charset="0"/>
              </a:rPr>
              <a:t>When you login to the ACF, you are immediately added to what is known as a ”login node.” This is where you complete basic tasks, such as file editing and code compilation.</a:t>
            </a:r>
          </a:p>
          <a:p>
            <a:r>
              <a:rPr lang="en-US" sz="2400">
                <a:solidFill>
                  <a:srgbClr val="000000"/>
                </a:solidFill>
                <a:latin typeface="Times New Roman" panose="02020603050405020304" pitchFamily="18" charset="0"/>
                <a:cs typeface="Times New Roman" panose="02020603050405020304" pitchFamily="18" charset="0"/>
              </a:rPr>
              <a:t>The login nodes are not to be used to run long-term jobs, such as what we have run in this course so far.</a:t>
            </a:r>
          </a:p>
          <a:p>
            <a:r>
              <a:rPr lang="en-US" sz="2400">
                <a:solidFill>
                  <a:srgbClr val="000000"/>
                </a:solidFill>
                <a:latin typeface="Times New Roman" panose="02020603050405020304" pitchFamily="18" charset="0"/>
                <a:cs typeface="Times New Roman" panose="02020603050405020304" pitchFamily="18" charset="0"/>
              </a:rPr>
              <a:t>In this lab, we will discuss the various options for launching, and altering, jobs on the ACF.</a:t>
            </a:r>
          </a:p>
        </p:txBody>
      </p:sp>
    </p:spTree>
    <p:extLst>
      <p:ext uri="{BB962C8B-B14F-4D97-AF65-F5344CB8AC3E}">
        <p14:creationId xmlns:p14="http://schemas.microsoft.com/office/powerpoint/2010/main" val="156868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45496A-8B8B-B04B-BBBB-969E99194FD8}"/>
              </a:ext>
            </a:extLst>
          </p:cNvPr>
          <p:cNvSpPr>
            <a:spLocks noGrp="1"/>
          </p:cNvSpPr>
          <p:nvPr>
            <p:ph type="title"/>
          </p:nvPr>
        </p:nvSpPr>
        <p:spPr>
          <a:xfrm>
            <a:off x="640079" y="2053641"/>
            <a:ext cx="3669161" cy="2760098"/>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Option 1: Create an Interactive Session</a:t>
            </a:r>
          </a:p>
        </p:txBody>
      </p:sp>
      <p:sp>
        <p:nvSpPr>
          <p:cNvPr id="3" name="Content Placeholder 2">
            <a:extLst>
              <a:ext uri="{FF2B5EF4-FFF2-40B4-BE49-F238E27FC236}">
                <a16:creationId xmlns:a16="http://schemas.microsoft.com/office/drawing/2014/main" id="{603523E4-7649-394F-B69E-C1006BD50A4F}"/>
              </a:ext>
            </a:extLst>
          </p:cNvPr>
          <p:cNvSpPr>
            <a:spLocks noGrp="1"/>
          </p:cNvSpPr>
          <p:nvPr>
            <p:ph idx="1"/>
          </p:nvPr>
        </p:nvSpPr>
        <p:spPr>
          <a:xfrm>
            <a:off x="6090574" y="801866"/>
            <a:ext cx="5306084" cy="5230634"/>
          </a:xfrm>
        </p:spPr>
        <p:txBody>
          <a:bodyPr anchor="ctr">
            <a:normAutofit fontScale="92500" lnSpcReduction="10000"/>
          </a:bodyPr>
          <a:lstStyle/>
          <a:p>
            <a:r>
              <a:rPr lang="en-US" sz="2400" dirty="0">
                <a:solidFill>
                  <a:srgbClr val="000000"/>
                </a:solidFill>
                <a:latin typeface="Times New Roman" panose="02020603050405020304" pitchFamily="18" charset="0"/>
                <a:cs typeface="Times New Roman" panose="02020603050405020304" pitchFamily="18" charset="0"/>
              </a:rPr>
              <a:t>Let’s review how we’ve run our commands so far, using an interactive session created with the following command:</a:t>
            </a:r>
          </a:p>
          <a:p>
            <a:endParaRPr lang="en-US" dirty="0">
              <a:solidFill>
                <a:srgbClr val="000000"/>
              </a:solidFill>
              <a:latin typeface="Courier" pitchFamily="2" charset="0"/>
            </a:endParaRPr>
          </a:p>
          <a:p>
            <a:pPr marL="457200" lvl="1" indent="0">
              <a:buNone/>
            </a:pPr>
            <a:r>
              <a:rPr lang="en-US" dirty="0" err="1">
                <a:solidFill>
                  <a:srgbClr val="000000"/>
                </a:solidFill>
                <a:latin typeface="Courier" pitchFamily="2" charset="0"/>
              </a:rPr>
              <a:t>qsub</a:t>
            </a:r>
            <a:r>
              <a:rPr lang="en-US" dirty="0">
                <a:solidFill>
                  <a:srgbClr val="000000"/>
                </a:solidFill>
                <a:latin typeface="Courier" pitchFamily="2" charset="0"/>
              </a:rPr>
              <a:t> -I -A ACF-UTK0085 -q debug -l </a:t>
            </a:r>
            <a:r>
              <a:rPr lang="en-US" dirty="0" err="1">
                <a:solidFill>
                  <a:srgbClr val="000000"/>
                </a:solidFill>
                <a:latin typeface="Courier" pitchFamily="2" charset="0"/>
              </a:rPr>
              <a:t>walltime</a:t>
            </a:r>
            <a:r>
              <a:rPr lang="en-US" dirty="0">
                <a:solidFill>
                  <a:srgbClr val="000000"/>
                </a:solidFill>
                <a:latin typeface="Courier" pitchFamily="2" charset="0"/>
              </a:rPr>
              <a:t>=1:00:00,nodes=1:ppn=1,naccesspolicy=</a:t>
            </a:r>
            <a:r>
              <a:rPr lang="en-US" dirty="0" err="1">
                <a:solidFill>
                  <a:srgbClr val="000000"/>
                </a:solidFill>
                <a:latin typeface="Courier" pitchFamily="2" charset="0"/>
              </a:rPr>
              <a:t>singleaccount</a:t>
            </a:r>
            <a:endParaRPr lang="en-US" dirty="0">
              <a:solidFill>
                <a:srgbClr val="000000"/>
              </a:solidFill>
              <a:latin typeface="Courier" pitchFamily="2" charset="0"/>
            </a:endParaRPr>
          </a:p>
          <a:p>
            <a:pPr marL="457200" lvl="1" indent="0">
              <a:buNone/>
            </a:pPr>
            <a:endParaRPr lang="en-US" dirty="0">
              <a:solidFill>
                <a:srgbClr val="000000"/>
              </a:solidFill>
            </a:endParaRPr>
          </a:p>
          <a:p>
            <a:pPr lvl="1"/>
            <a:r>
              <a:rPr lang="en-US" dirty="0">
                <a:solidFill>
                  <a:srgbClr val="000000"/>
                </a:solidFill>
                <a:latin typeface="Times New Roman" panose="02020603050405020304" pitchFamily="18" charset="0"/>
                <a:cs typeface="Times New Roman" panose="02020603050405020304" pitchFamily="18" charset="0"/>
              </a:rPr>
              <a:t>“-I” starts an interactive session,</a:t>
            </a:r>
          </a:p>
          <a:p>
            <a:pPr lvl="1"/>
            <a:r>
              <a:rPr lang="en-US" dirty="0">
                <a:solidFill>
                  <a:srgbClr val="000000"/>
                </a:solidFill>
                <a:latin typeface="Times New Roman" panose="02020603050405020304" pitchFamily="18" charset="0"/>
                <a:cs typeface="Times New Roman" panose="02020603050405020304" pitchFamily="18" charset="0"/>
              </a:rPr>
              <a:t>“-A” charges the session to the provided project,</a:t>
            </a:r>
          </a:p>
          <a:p>
            <a:pPr lvl="1"/>
            <a:r>
              <a:rPr lang="en-US" dirty="0">
                <a:solidFill>
                  <a:srgbClr val="000000"/>
                </a:solidFill>
                <a:latin typeface="Times New Roman" panose="02020603050405020304" pitchFamily="18" charset="0"/>
                <a:cs typeface="Times New Roman" panose="02020603050405020304" pitchFamily="18" charset="0"/>
              </a:rPr>
              <a:t>“-q” directs the job to a specified QoS,</a:t>
            </a:r>
          </a:p>
          <a:p>
            <a:pPr lvl="1"/>
            <a:r>
              <a:rPr lang="en-US" dirty="0">
                <a:solidFill>
                  <a:srgbClr val="000000"/>
                </a:solidFill>
                <a:latin typeface="Times New Roman" panose="02020603050405020304" pitchFamily="18" charset="0"/>
                <a:cs typeface="Times New Roman" panose="02020603050405020304" pitchFamily="18" charset="0"/>
              </a:rPr>
              <a:t>“-l” requests a physical node (16 cores) for one hour.</a:t>
            </a:r>
          </a:p>
        </p:txBody>
      </p:sp>
    </p:spTree>
    <p:extLst>
      <p:ext uri="{BB962C8B-B14F-4D97-AF65-F5344CB8AC3E}">
        <p14:creationId xmlns:p14="http://schemas.microsoft.com/office/powerpoint/2010/main" val="323735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DB302C-991E-1341-A0D1-741A2F06580B}"/>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Option 2: Use the </a:t>
            </a:r>
            <a:r>
              <a:rPr lang="en-US" dirty="0" err="1">
                <a:solidFill>
                  <a:srgbClr val="FFFFFF"/>
                </a:solidFill>
                <a:latin typeface="Times New Roman" panose="02020603050405020304" pitchFamily="18" charset="0"/>
                <a:cs typeface="Times New Roman" panose="02020603050405020304" pitchFamily="18" charset="0"/>
              </a:rPr>
              <a:t>qsub</a:t>
            </a:r>
            <a:r>
              <a:rPr lang="en-US" dirty="0">
                <a:solidFill>
                  <a:srgbClr val="FFFFFF"/>
                </a:solidFill>
                <a:latin typeface="Times New Roman" panose="02020603050405020304" pitchFamily="18" charset="0"/>
                <a:cs typeface="Times New Roman" panose="02020603050405020304" pitchFamily="18" charset="0"/>
              </a:rPr>
              <a:t> system to schedule a job</a:t>
            </a:r>
          </a:p>
        </p:txBody>
      </p:sp>
      <p:sp>
        <p:nvSpPr>
          <p:cNvPr id="3" name="Content Placeholder 2">
            <a:extLst>
              <a:ext uri="{FF2B5EF4-FFF2-40B4-BE49-F238E27FC236}">
                <a16:creationId xmlns:a16="http://schemas.microsoft.com/office/drawing/2014/main" id="{B7A40D60-774E-BE45-87F5-5866C34666C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latin typeface="Times New Roman" panose="02020603050405020304" pitchFamily="18" charset="0"/>
                <a:cs typeface="Times New Roman" panose="02020603050405020304" pitchFamily="18" charset="0"/>
              </a:rPr>
              <a:t>In addition to launching an interactive session, the </a:t>
            </a:r>
            <a:r>
              <a:rPr lang="en-US" sz="2400" dirty="0" err="1">
                <a:solidFill>
                  <a:srgbClr val="000000"/>
                </a:solidFill>
                <a:latin typeface="Times New Roman" panose="02020603050405020304" pitchFamily="18" charset="0"/>
                <a:cs typeface="Times New Roman" panose="02020603050405020304" pitchFamily="18" charset="0"/>
              </a:rPr>
              <a:t>qsub</a:t>
            </a:r>
            <a:r>
              <a:rPr lang="en-US" sz="2400" dirty="0">
                <a:solidFill>
                  <a:srgbClr val="000000"/>
                </a:solidFill>
                <a:latin typeface="Times New Roman" panose="02020603050405020304" pitchFamily="18" charset="0"/>
                <a:cs typeface="Times New Roman" panose="02020603050405020304" pitchFamily="18" charset="0"/>
              </a:rPr>
              <a:t> command is also able to schedule a pre-written script.</a:t>
            </a:r>
          </a:p>
          <a:p>
            <a:r>
              <a:rPr lang="en-US" sz="2400" dirty="0">
                <a:solidFill>
                  <a:srgbClr val="000000"/>
                </a:solidFill>
                <a:latin typeface="Times New Roman" panose="02020603050405020304" pitchFamily="18" charset="0"/>
                <a:cs typeface="Times New Roman" panose="02020603050405020304" pitchFamily="18" charset="0"/>
              </a:rPr>
              <a:t>Unlike an interactive session, this script is able to run even after logging out of the ACF, and will continue to run until either the job is complete, or the wall time is reached.</a:t>
            </a:r>
          </a:p>
          <a:p>
            <a:r>
              <a:rPr lang="en-US" sz="2400" dirty="0">
                <a:solidFill>
                  <a:srgbClr val="000000"/>
                </a:solidFill>
                <a:latin typeface="Times New Roman" panose="02020603050405020304" pitchFamily="18" charset="0"/>
                <a:cs typeface="Times New Roman" panose="02020603050405020304" pitchFamily="18" charset="0"/>
              </a:rPr>
              <a:t>Scripts to be used in conjunction with the </a:t>
            </a:r>
            <a:r>
              <a:rPr lang="en-US" sz="2400" dirty="0" err="1">
                <a:solidFill>
                  <a:srgbClr val="000000"/>
                </a:solidFill>
                <a:latin typeface="Times New Roman" panose="02020603050405020304" pitchFamily="18" charset="0"/>
                <a:cs typeface="Times New Roman" panose="02020603050405020304" pitchFamily="18" charset="0"/>
              </a:rPr>
              <a:t>qsub</a:t>
            </a:r>
            <a:r>
              <a:rPr lang="en-US" sz="2400" dirty="0">
                <a:solidFill>
                  <a:srgbClr val="000000"/>
                </a:solidFill>
                <a:latin typeface="Times New Roman" panose="02020603050405020304" pitchFamily="18" charset="0"/>
                <a:cs typeface="Times New Roman" panose="02020603050405020304" pitchFamily="18" charset="0"/>
              </a:rPr>
              <a:t> command are saved as ”.</a:t>
            </a:r>
            <a:r>
              <a:rPr lang="en-US" sz="2400" dirty="0" err="1">
                <a:solidFill>
                  <a:srgbClr val="000000"/>
                </a:solidFill>
                <a:latin typeface="Times New Roman" panose="02020603050405020304" pitchFamily="18" charset="0"/>
                <a:cs typeface="Times New Roman" panose="02020603050405020304" pitchFamily="18" charset="0"/>
              </a:rPr>
              <a:t>qsh</a:t>
            </a:r>
            <a:r>
              <a:rPr lang="en-US" sz="2400" dirty="0">
                <a:solidFill>
                  <a:srgbClr val="000000"/>
                </a:solidFill>
                <a:latin typeface="Times New Roman" panose="02020603050405020304" pitchFamily="18" charset="0"/>
                <a:cs typeface="Times New Roman" panose="02020603050405020304" pitchFamily="18" charset="0"/>
              </a:rPr>
              <a:t>” files, or “queued shell scripts.”</a:t>
            </a:r>
          </a:p>
        </p:txBody>
      </p:sp>
    </p:spTree>
    <p:extLst>
      <p:ext uri="{BB962C8B-B14F-4D97-AF65-F5344CB8AC3E}">
        <p14:creationId xmlns:p14="http://schemas.microsoft.com/office/powerpoint/2010/main" val="86940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4" name="Rectangle 13">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B0551-439F-824F-A79D-27EC8A0EB189}"/>
              </a:ext>
            </a:extLst>
          </p:cNvPr>
          <p:cNvSpPr>
            <a:spLocks noGrp="1"/>
          </p:cNvSpPr>
          <p:nvPr>
            <p:ph type="title"/>
          </p:nvPr>
        </p:nvSpPr>
        <p:spPr>
          <a:xfrm>
            <a:off x="992206" y="1608667"/>
            <a:ext cx="2823275" cy="4501127"/>
          </a:xfrm>
        </p:spPr>
        <p:txBody>
          <a:bodyPr anchor="t">
            <a:normAutofit/>
          </a:bodyPr>
          <a:lstStyle/>
          <a:p>
            <a:pPr algn="r"/>
            <a:r>
              <a:rPr lang="en-US" sz="3200">
                <a:solidFill>
                  <a:srgbClr val="FFFFFF"/>
                </a:solidFill>
                <a:latin typeface="Times New Roman" panose="02020603050405020304" pitchFamily="18" charset="0"/>
                <a:cs typeface="Times New Roman" panose="02020603050405020304" pitchFamily="18" charset="0"/>
              </a:rPr>
              <a:t>Example Script – Running fastqc</a:t>
            </a:r>
          </a:p>
        </p:txBody>
      </p:sp>
      <p:sp>
        <p:nvSpPr>
          <p:cNvPr id="4" name="Content Placeholder 3">
            <a:extLst>
              <a:ext uri="{FF2B5EF4-FFF2-40B4-BE49-F238E27FC236}">
                <a16:creationId xmlns:a16="http://schemas.microsoft.com/office/drawing/2014/main" id="{F29C98FD-4129-994F-8459-1EBE8BA032A3}"/>
              </a:ext>
            </a:extLst>
          </p:cNvPr>
          <p:cNvSpPr>
            <a:spLocks noGrp="1"/>
          </p:cNvSpPr>
          <p:nvPr>
            <p:ph sz="half" idx="1"/>
          </p:nvPr>
        </p:nvSpPr>
        <p:spPr>
          <a:xfrm>
            <a:off x="4547698" y="1608667"/>
            <a:ext cx="3421958" cy="4501127"/>
          </a:xfrm>
        </p:spPr>
        <p:txBody>
          <a:bodyPr>
            <a:normAutofit/>
          </a:bodyPr>
          <a:lstStyle/>
          <a:p>
            <a:pPr marL="0" indent="0">
              <a:buNone/>
            </a:pPr>
            <a:r>
              <a:rPr lang="en-US" sz="800" dirty="0">
                <a:latin typeface="Courier" pitchFamily="2" charset="0"/>
              </a:rPr>
              <a:t>#PBS –S /bin/bash</a:t>
            </a:r>
          </a:p>
          <a:p>
            <a:pPr marL="0" indent="0">
              <a:buNone/>
            </a:pPr>
            <a:r>
              <a:rPr lang="en-US" sz="800" dirty="0">
                <a:latin typeface="Courier" pitchFamily="2" charset="0"/>
              </a:rPr>
              <a:t>#PBS –N blast_example1</a:t>
            </a:r>
          </a:p>
          <a:p>
            <a:pPr marL="0" indent="0">
              <a:buNone/>
            </a:pPr>
            <a:r>
              <a:rPr lang="en-US" sz="800" dirty="0">
                <a:latin typeface="Courier" pitchFamily="2" charset="0"/>
              </a:rPr>
              <a:t>#PBS -A ACF-UTK0011</a:t>
            </a:r>
          </a:p>
          <a:p>
            <a:pPr marL="0" indent="0">
              <a:buNone/>
            </a:pPr>
            <a:r>
              <a:rPr lang="en-US" sz="800" dirty="0">
                <a:latin typeface="Courier" pitchFamily="2" charset="0"/>
              </a:rPr>
              <a:t>#PBS –l nodes=1, </a:t>
            </a:r>
            <a:r>
              <a:rPr lang="en-US" sz="800" dirty="0" err="1">
                <a:latin typeface="Courier" pitchFamily="2" charset="0"/>
              </a:rPr>
              <a:t>walltime</a:t>
            </a:r>
            <a:r>
              <a:rPr lang="en-US" sz="800" dirty="0">
                <a:latin typeface="Courier" pitchFamily="2" charset="0"/>
              </a:rPr>
              <a:t>=0:10:00</a:t>
            </a:r>
          </a:p>
          <a:p>
            <a:pPr marL="0" indent="0">
              <a:buNone/>
            </a:pPr>
            <a:endParaRPr lang="en-US" sz="800" dirty="0">
              <a:latin typeface="Courier" pitchFamily="2" charset="0"/>
            </a:endParaRPr>
          </a:p>
          <a:p>
            <a:pPr marL="0" indent="0">
              <a:buNone/>
            </a:pPr>
            <a:r>
              <a:rPr lang="en-US" sz="800" dirty="0">
                <a:latin typeface="Courier" pitchFamily="2" charset="0"/>
              </a:rPr>
              <a:t>cd $PBS_O_WORKDIR</a:t>
            </a:r>
          </a:p>
          <a:p>
            <a:pPr marL="0" indent="0">
              <a:buNone/>
            </a:pPr>
            <a:endParaRPr lang="en-US" sz="800" dirty="0">
              <a:latin typeface="Courier" pitchFamily="2" charset="0"/>
            </a:endParaRPr>
          </a:p>
          <a:p>
            <a:pPr marL="0" indent="0">
              <a:buNone/>
            </a:pPr>
            <a:r>
              <a:rPr lang="en-US" sz="800" dirty="0">
                <a:latin typeface="Courier" pitchFamily="2" charset="0"/>
              </a:rPr>
              <a:t>module load </a:t>
            </a:r>
            <a:r>
              <a:rPr lang="en-US" sz="800" dirty="0" err="1">
                <a:latin typeface="Courier" pitchFamily="2" charset="0"/>
              </a:rPr>
              <a:t>fastqc</a:t>
            </a:r>
            <a:endParaRPr lang="en-US" sz="800" dirty="0">
              <a:latin typeface="Courier" pitchFamily="2" charset="0"/>
            </a:endParaRPr>
          </a:p>
          <a:p>
            <a:pPr marL="0" indent="0">
              <a:buNone/>
            </a:pPr>
            <a:endParaRPr lang="en-US" sz="800" dirty="0">
              <a:latin typeface="Courier" pitchFamily="2" charset="0"/>
            </a:endParaRPr>
          </a:p>
          <a:p>
            <a:pPr marL="0" indent="0">
              <a:buNone/>
            </a:pPr>
            <a:r>
              <a:rPr lang="en-US" sz="800" dirty="0">
                <a:latin typeface="Courier" pitchFamily="2" charset="0"/>
              </a:rPr>
              <a:t>for f in /</a:t>
            </a:r>
            <a:r>
              <a:rPr lang="en-US" sz="800" dirty="0" err="1">
                <a:latin typeface="Courier" pitchFamily="2" charset="0"/>
              </a:rPr>
              <a:t>lustre</a:t>
            </a:r>
            <a:r>
              <a:rPr lang="en-US" sz="800" dirty="0">
                <a:latin typeface="Courier" pitchFamily="2" charset="0"/>
              </a:rPr>
              <a:t>/haven/courses/EPP531-2019Su/</a:t>
            </a:r>
            <a:r>
              <a:rPr lang="en-US" sz="800" dirty="0" err="1">
                <a:latin typeface="Courier" pitchFamily="2" charset="0"/>
              </a:rPr>
              <a:t>raw_reads</a:t>
            </a:r>
            <a:r>
              <a:rPr lang="en-US" sz="800" dirty="0">
                <a:latin typeface="Courier" pitchFamily="2" charset="0"/>
              </a:rPr>
              <a:t>/*.</a:t>
            </a:r>
            <a:r>
              <a:rPr lang="en-US" sz="800" dirty="0" err="1">
                <a:latin typeface="Courier" pitchFamily="2" charset="0"/>
              </a:rPr>
              <a:t>fastq</a:t>
            </a:r>
            <a:endParaRPr lang="en-US" sz="800" dirty="0">
              <a:latin typeface="Courier" pitchFamily="2" charset="0"/>
            </a:endParaRPr>
          </a:p>
          <a:p>
            <a:pPr marL="0" indent="0">
              <a:buNone/>
            </a:pPr>
            <a:r>
              <a:rPr lang="en-US" sz="800" dirty="0">
                <a:latin typeface="Courier" pitchFamily="2" charset="0"/>
              </a:rPr>
              <a:t>do</a:t>
            </a:r>
          </a:p>
          <a:p>
            <a:pPr marL="0" indent="0">
              <a:buNone/>
            </a:pPr>
            <a:r>
              <a:rPr lang="en-US" sz="800" dirty="0">
                <a:latin typeface="Courier" pitchFamily="2" charset="0"/>
              </a:rPr>
              <a:t> BASE=$( </a:t>
            </a:r>
            <a:r>
              <a:rPr lang="en-US" sz="800" dirty="0" err="1">
                <a:latin typeface="Courier" pitchFamily="2" charset="0"/>
              </a:rPr>
              <a:t>basename</a:t>
            </a:r>
            <a:r>
              <a:rPr lang="en-US" sz="800" dirty="0">
                <a:latin typeface="Courier" pitchFamily="2" charset="0"/>
              </a:rPr>
              <a:t> $f |  </a:t>
            </a:r>
            <a:r>
              <a:rPr lang="en-US" sz="800" dirty="0" err="1">
                <a:latin typeface="Courier" pitchFamily="2" charset="0"/>
              </a:rPr>
              <a:t>sed</a:t>
            </a:r>
            <a:r>
              <a:rPr lang="en-US" sz="800" dirty="0">
                <a:latin typeface="Courier" pitchFamily="2" charset="0"/>
              </a:rPr>
              <a:t> ‘s/.</a:t>
            </a:r>
            <a:r>
              <a:rPr lang="en-US" sz="800" dirty="0" err="1">
                <a:latin typeface="Courier" pitchFamily="2" charset="0"/>
              </a:rPr>
              <a:t>fastq</a:t>
            </a:r>
            <a:r>
              <a:rPr lang="en-US" sz="800" dirty="0">
                <a:latin typeface="Courier" pitchFamily="2" charset="0"/>
              </a:rPr>
              <a:t>//g’)</a:t>
            </a:r>
          </a:p>
          <a:p>
            <a:pPr marL="0" indent="0">
              <a:buNone/>
            </a:pPr>
            <a:r>
              <a:rPr lang="en-US" sz="800" dirty="0">
                <a:latin typeface="Courier" pitchFamily="2" charset="0"/>
              </a:rPr>
              <a:t> </a:t>
            </a:r>
            <a:r>
              <a:rPr lang="en-US" sz="800" dirty="0" err="1">
                <a:latin typeface="Courier" pitchFamily="2" charset="0"/>
              </a:rPr>
              <a:t>mkdir</a:t>
            </a:r>
            <a:r>
              <a:rPr lang="en-US" sz="800" dirty="0">
                <a:latin typeface="Courier" pitchFamily="2" charset="0"/>
              </a:rPr>
              <a:t> $</a:t>
            </a:r>
            <a:r>
              <a:rPr lang="en-US" sz="800" dirty="0" err="1">
                <a:latin typeface="Courier" pitchFamily="2" charset="0"/>
              </a:rPr>
              <a:t>BASE.fastQC</a:t>
            </a:r>
            <a:endParaRPr lang="en-US" sz="800" dirty="0">
              <a:latin typeface="Courier" pitchFamily="2" charset="0"/>
            </a:endParaRPr>
          </a:p>
          <a:p>
            <a:pPr marL="0" indent="0">
              <a:buNone/>
            </a:pPr>
            <a:endParaRPr lang="en-US" sz="800" dirty="0">
              <a:latin typeface="Courier" pitchFamily="2" charset="0"/>
            </a:endParaRPr>
          </a:p>
          <a:p>
            <a:pPr marL="0" indent="0">
              <a:buNone/>
            </a:pPr>
            <a:r>
              <a:rPr lang="en-US" sz="800" dirty="0">
                <a:latin typeface="Courier" pitchFamily="2" charset="0"/>
              </a:rPr>
              <a:t> </a:t>
            </a:r>
            <a:r>
              <a:rPr lang="en-US" sz="800" dirty="0" err="1">
                <a:latin typeface="Courier" pitchFamily="2" charset="0"/>
              </a:rPr>
              <a:t>fastqc</a:t>
            </a:r>
            <a:r>
              <a:rPr lang="en-US" sz="800" dirty="0">
                <a:latin typeface="Courier" pitchFamily="2" charset="0"/>
              </a:rPr>
              <a:t> -o $</a:t>
            </a:r>
            <a:r>
              <a:rPr lang="en-US" sz="800" dirty="0" err="1">
                <a:latin typeface="Courier" pitchFamily="2" charset="0"/>
              </a:rPr>
              <a:t>base.fastQC</a:t>
            </a:r>
            <a:r>
              <a:rPr lang="en-US" sz="800" dirty="0">
                <a:latin typeface="Courier" pitchFamily="2" charset="0"/>
              </a:rPr>
              <a:t> $f &gt;&amp; $</a:t>
            </a:r>
            <a:r>
              <a:rPr lang="en-US" sz="800" dirty="0" err="1">
                <a:latin typeface="Courier" pitchFamily="2" charset="0"/>
              </a:rPr>
              <a:t>base.fastQC.out</a:t>
            </a:r>
            <a:r>
              <a:rPr lang="en-US" sz="800" dirty="0">
                <a:latin typeface="Courier" pitchFamily="2" charset="0"/>
              </a:rPr>
              <a:t> &amp;</a:t>
            </a:r>
          </a:p>
          <a:p>
            <a:pPr marL="0" indent="0">
              <a:buNone/>
            </a:pPr>
            <a:r>
              <a:rPr lang="en-US" sz="800" dirty="0">
                <a:latin typeface="Courier" pitchFamily="2" charset="0"/>
              </a:rPr>
              <a:t>done</a:t>
            </a:r>
          </a:p>
          <a:p>
            <a:pPr marL="0" indent="0">
              <a:buNone/>
            </a:pPr>
            <a:endParaRPr lang="en-US" sz="800" dirty="0">
              <a:latin typeface="Courier" pitchFamily="2" charset="0"/>
            </a:endParaRPr>
          </a:p>
          <a:p>
            <a:pPr marL="0" indent="0">
              <a:buNone/>
            </a:pPr>
            <a:r>
              <a:rPr lang="en-US" sz="800" dirty="0">
                <a:latin typeface="Courier" pitchFamily="2" charset="0"/>
              </a:rPr>
              <a:t>wait</a:t>
            </a:r>
          </a:p>
          <a:p>
            <a:pPr marL="0" indent="0">
              <a:buNone/>
            </a:pPr>
            <a:endParaRPr lang="en-US" sz="800" dirty="0">
              <a:latin typeface="Courier" pitchFamily="2" charset="0"/>
            </a:endParaRPr>
          </a:p>
        </p:txBody>
      </p:sp>
      <p:sp>
        <p:nvSpPr>
          <p:cNvPr id="7" name="Content Placeholder 6">
            <a:extLst>
              <a:ext uri="{FF2B5EF4-FFF2-40B4-BE49-F238E27FC236}">
                <a16:creationId xmlns:a16="http://schemas.microsoft.com/office/drawing/2014/main" id="{37CB9617-0AFD-BA40-A976-862789FCE137}"/>
              </a:ext>
            </a:extLst>
          </p:cNvPr>
          <p:cNvSpPr>
            <a:spLocks noGrp="1"/>
          </p:cNvSpPr>
          <p:nvPr>
            <p:ph sz="half" idx="2"/>
          </p:nvPr>
        </p:nvSpPr>
        <p:spPr>
          <a:xfrm>
            <a:off x="8289696" y="1608667"/>
            <a:ext cx="3421957" cy="4501127"/>
          </a:xfrm>
        </p:spPr>
        <p:txBody>
          <a:bodyPr>
            <a:normAutofit/>
          </a:bodyPr>
          <a:lstStyle/>
          <a:p>
            <a:r>
              <a:rPr lang="en-US" sz="1400" dirty="0">
                <a:latin typeface="Times New Roman" panose="02020603050405020304" pitchFamily="18" charset="0"/>
                <a:cs typeface="Times New Roman" panose="02020603050405020304" pitchFamily="18" charset="0"/>
              </a:rPr>
              <a:t>PBS Header Options:</a:t>
            </a:r>
          </a:p>
          <a:p>
            <a:pPr lvl="1"/>
            <a:r>
              <a:rPr lang="en-US" sz="1400" dirty="0">
                <a:latin typeface="Times New Roman" panose="02020603050405020304" pitchFamily="18" charset="0"/>
                <a:cs typeface="Times New Roman" panose="02020603050405020304" pitchFamily="18" charset="0"/>
              </a:rPr>
              <a:t>-S sets the shell for the job script, and should be the first item in the header.</a:t>
            </a:r>
          </a:p>
          <a:p>
            <a:pPr lvl="1"/>
            <a:r>
              <a:rPr lang="en-US" sz="1400" dirty="0">
                <a:latin typeface="Times New Roman" panose="02020603050405020304" pitchFamily="18" charset="0"/>
                <a:cs typeface="Times New Roman" panose="02020603050405020304" pitchFamily="18" charset="0"/>
              </a:rPr>
              <a:t>-N sets the process name, which is reflected in the output files you are given.</a:t>
            </a:r>
          </a:p>
          <a:p>
            <a:pPr lvl="1"/>
            <a:r>
              <a:rPr lang="en-US" sz="1400" dirty="0">
                <a:latin typeface="Times New Roman" panose="02020603050405020304" pitchFamily="18" charset="0"/>
                <a:cs typeface="Times New Roman" panose="02020603050405020304" pitchFamily="18" charset="0"/>
              </a:rPr>
              <a:t>-A assigns the job to the given project.</a:t>
            </a:r>
          </a:p>
          <a:p>
            <a:pPr lvl="1"/>
            <a:r>
              <a:rPr lang="en-US" sz="1400" dirty="0">
                <a:latin typeface="Times New Roman" panose="02020603050405020304" pitchFamily="18" charset="0"/>
                <a:cs typeface="Times New Roman" panose="02020603050405020304" pitchFamily="18" charset="0"/>
              </a:rPr>
              <a:t>-l requests 1 node for ten minutes.</a:t>
            </a:r>
          </a:p>
          <a:p>
            <a:r>
              <a:rPr lang="en-US" sz="1400" dirty="0">
                <a:latin typeface="Times New Roman" panose="02020603050405020304" pitchFamily="18" charset="0"/>
                <a:cs typeface="Times New Roman" panose="02020603050405020304" pitchFamily="18" charset="0"/>
              </a:rPr>
              <a:t>Other options of note:</a:t>
            </a:r>
          </a:p>
          <a:p>
            <a:pPr lvl="1"/>
            <a:r>
              <a:rPr lang="en-US" sz="1400" dirty="0">
                <a:latin typeface="Times New Roman" panose="02020603050405020304" pitchFamily="18" charset="0"/>
                <a:cs typeface="Times New Roman" panose="02020603050405020304" pitchFamily="18" charset="0"/>
              </a:rPr>
              <a:t>‘cd $PBS_O_WORDIR’ moves the directory from your home directory back to the directory where you launched the job.</a:t>
            </a:r>
          </a:p>
          <a:p>
            <a:pPr lvl="1"/>
            <a:r>
              <a:rPr lang="en-US" sz="1400" dirty="0">
                <a:latin typeface="Times New Roman" panose="02020603050405020304" pitchFamily="18" charset="0"/>
                <a:cs typeface="Times New Roman" panose="02020603050405020304" pitchFamily="18" charset="0"/>
              </a:rPr>
              <a:t>You need the “wait” command in order for every part of the loop to complete successfully.</a:t>
            </a:r>
          </a:p>
        </p:txBody>
      </p:sp>
    </p:spTree>
    <p:extLst>
      <p:ext uri="{BB962C8B-B14F-4D97-AF65-F5344CB8AC3E}">
        <p14:creationId xmlns:p14="http://schemas.microsoft.com/office/powerpoint/2010/main" val="508855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4">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924A6DE2-DA1E-0245-860D-0E97AB529E7B}"/>
              </a:ext>
            </a:extLst>
          </p:cNvPr>
          <p:cNvSpPr>
            <a:spLocks noGrp="1"/>
          </p:cNvSpPr>
          <p:nvPr>
            <p:ph type="title"/>
          </p:nvPr>
        </p:nvSpPr>
        <p:spPr>
          <a:xfrm>
            <a:off x="640079" y="2023236"/>
            <a:ext cx="3659777" cy="2820908"/>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Further Options: PBS Header Options</a:t>
            </a:r>
          </a:p>
        </p:txBody>
      </p:sp>
      <p:graphicFrame>
        <p:nvGraphicFramePr>
          <p:cNvPr id="8" name="Content Placeholder 5">
            <a:extLst>
              <a:ext uri="{FF2B5EF4-FFF2-40B4-BE49-F238E27FC236}">
                <a16:creationId xmlns:a16="http://schemas.microsoft.com/office/drawing/2014/main" id="{EA93C20A-F5B7-4CD0-B54D-C8BB439E636E}"/>
              </a:ext>
            </a:extLst>
          </p:cNvPr>
          <p:cNvGraphicFramePr>
            <a:graphicFrameLocks noGrp="1"/>
          </p:cNvGraphicFramePr>
          <p:nvPr>
            <p:ph idx="1"/>
            <p:extLst>
              <p:ext uri="{D42A27DB-BD31-4B8C-83A1-F6EECF244321}">
                <p14:modId xmlns:p14="http://schemas.microsoft.com/office/powerpoint/2010/main" val="387144034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632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A3063E-EF6C-4A45-B3E1-17A8B3EDE49F}"/>
              </a:ext>
            </a:extLst>
          </p:cNvPr>
          <p:cNvSpPr>
            <a:spLocks noGrp="1"/>
          </p:cNvSpPr>
          <p:nvPr>
            <p:ph type="title"/>
          </p:nvPr>
        </p:nvSpPr>
        <p:spPr>
          <a:xfrm>
            <a:off x="640079" y="2053641"/>
            <a:ext cx="3669161" cy="2760098"/>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Advanced Options: Beyond the Wall Time</a:t>
            </a:r>
          </a:p>
        </p:txBody>
      </p:sp>
      <p:sp>
        <p:nvSpPr>
          <p:cNvPr id="3" name="Content Placeholder 2">
            <a:extLst>
              <a:ext uri="{FF2B5EF4-FFF2-40B4-BE49-F238E27FC236}">
                <a16:creationId xmlns:a16="http://schemas.microsoft.com/office/drawing/2014/main" id="{4F4ACE92-334B-7347-BF79-035E882A46AB}"/>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latin typeface="Times New Roman" panose="02020603050405020304" pitchFamily="18" charset="0"/>
                <a:cs typeface="Times New Roman" panose="02020603050405020304" pitchFamily="18" charset="0"/>
              </a:rPr>
              <a:t>The 24 hour wall time limit presents a problem, as many of your jobs will undoubtedly go well beyond that time limit.</a:t>
            </a:r>
          </a:p>
          <a:p>
            <a:r>
              <a:rPr lang="en-US" sz="2400" dirty="0">
                <a:solidFill>
                  <a:srgbClr val="000000"/>
                </a:solidFill>
                <a:latin typeface="Times New Roman" panose="02020603050405020304" pitchFamily="18" charset="0"/>
                <a:cs typeface="Times New Roman" panose="02020603050405020304" pitchFamily="18" charset="0"/>
              </a:rPr>
              <a:t>Certain jobs can work around this limit by creating a </a:t>
            </a:r>
            <a:r>
              <a:rPr lang="en-US" sz="2400" b="1" dirty="0">
                <a:solidFill>
                  <a:srgbClr val="000000"/>
                </a:solidFill>
                <a:latin typeface="Times New Roman" panose="02020603050405020304" pitchFamily="18" charset="0"/>
                <a:cs typeface="Times New Roman" panose="02020603050405020304" pitchFamily="18" charset="0"/>
              </a:rPr>
              <a:t>job array</a:t>
            </a:r>
            <a:r>
              <a:rPr lang="en-US" sz="2400" dirty="0">
                <a:solidFill>
                  <a:srgbClr val="000000"/>
                </a:solidFill>
                <a:latin typeface="Times New Roman" panose="02020603050405020304" pitchFamily="18" charset="0"/>
                <a:cs typeface="Times New Roman" panose="02020603050405020304" pitchFamily="18" charset="0"/>
              </a:rPr>
              <a:t>, or a set of jobs launched by a single script.</a:t>
            </a:r>
          </a:p>
          <a:p>
            <a:r>
              <a:rPr lang="en-US" sz="2400" dirty="0">
                <a:solidFill>
                  <a:srgbClr val="000000"/>
                </a:solidFill>
                <a:latin typeface="Times New Roman" panose="02020603050405020304" pitchFamily="18" charset="0"/>
                <a:cs typeface="Times New Roman" panose="02020603050405020304" pitchFamily="18" charset="0"/>
              </a:rPr>
              <a:t>Instead of running a single, large, job, splitting into an array will allow you to complete the job in smaller sections.</a:t>
            </a:r>
          </a:p>
        </p:txBody>
      </p:sp>
    </p:spTree>
    <p:extLst>
      <p:ext uri="{BB962C8B-B14F-4D97-AF65-F5344CB8AC3E}">
        <p14:creationId xmlns:p14="http://schemas.microsoft.com/office/powerpoint/2010/main" val="75035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8DFF9D-2780-7647-92B1-2DDC4AD2943A}"/>
              </a:ext>
            </a:extLst>
          </p:cNvPr>
          <p:cNvSpPr>
            <a:spLocks noGrp="1"/>
          </p:cNvSpPr>
          <p:nvPr>
            <p:ph type="title"/>
          </p:nvPr>
        </p:nvSpPr>
        <p:spPr>
          <a:xfrm>
            <a:off x="640079" y="2053641"/>
            <a:ext cx="3669161" cy="2760098"/>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After Submitting a Job: Altering Batch Jobs</a:t>
            </a:r>
          </a:p>
        </p:txBody>
      </p:sp>
      <p:sp>
        <p:nvSpPr>
          <p:cNvPr id="3" name="Content Placeholder 2">
            <a:extLst>
              <a:ext uri="{FF2B5EF4-FFF2-40B4-BE49-F238E27FC236}">
                <a16:creationId xmlns:a16="http://schemas.microsoft.com/office/drawing/2014/main" id="{CA77F024-0872-7043-A5EE-3F4E49D01CE8}"/>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latin typeface="Times New Roman" panose="02020603050405020304" pitchFamily="18" charset="0"/>
                <a:cs typeface="Times New Roman" panose="02020603050405020304" pitchFamily="18" charset="0"/>
              </a:rPr>
              <a:t>When you submit a batch script job to the ACF, you are given a ID number corresponding to your job.</a:t>
            </a:r>
          </a:p>
          <a:p>
            <a:r>
              <a:rPr lang="en-US" sz="2400">
                <a:solidFill>
                  <a:srgbClr val="000000"/>
                </a:solidFill>
                <a:latin typeface="Times New Roman" panose="02020603050405020304" pitchFamily="18" charset="0"/>
                <a:cs typeface="Times New Roman" panose="02020603050405020304" pitchFamily="18" charset="0"/>
              </a:rPr>
              <a:t>This ID allows you to modify your submitted job, track its status in the ACF’s queue, or terminate the job entirely.</a:t>
            </a:r>
          </a:p>
        </p:txBody>
      </p:sp>
    </p:spTree>
    <p:extLst>
      <p:ext uri="{BB962C8B-B14F-4D97-AF65-F5344CB8AC3E}">
        <p14:creationId xmlns:p14="http://schemas.microsoft.com/office/powerpoint/2010/main" val="165541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E58039-AF41-9544-9BFA-0597A1FD38CD}"/>
              </a:ext>
            </a:extLst>
          </p:cNvPr>
          <p:cNvSpPr>
            <a:spLocks noGrp="1"/>
          </p:cNvSpPr>
          <p:nvPr>
            <p:ph type="title"/>
          </p:nvPr>
        </p:nvSpPr>
        <p:spPr>
          <a:xfrm>
            <a:off x="640079" y="2023236"/>
            <a:ext cx="3659777" cy="2820908"/>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Tracking Submitted Jobs</a:t>
            </a:r>
          </a:p>
        </p:txBody>
      </p:sp>
      <p:graphicFrame>
        <p:nvGraphicFramePr>
          <p:cNvPr id="5" name="Content Placeholder 2">
            <a:extLst>
              <a:ext uri="{FF2B5EF4-FFF2-40B4-BE49-F238E27FC236}">
                <a16:creationId xmlns:a16="http://schemas.microsoft.com/office/drawing/2014/main" id="{FE5F2DF5-D4DD-4EAC-AB91-580D5879BA33}"/>
              </a:ext>
            </a:extLst>
          </p:cNvPr>
          <p:cNvGraphicFramePr>
            <a:graphicFrameLocks noGrp="1"/>
          </p:cNvGraphicFramePr>
          <p:nvPr>
            <p:ph idx="1"/>
            <p:extLst>
              <p:ext uri="{D42A27DB-BD31-4B8C-83A1-F6EECF244321}">
                <p14:modId xmlns:p14="http://schemas.microsoft.com/office/powerpoint/2010/main" val="3828186646"/>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3318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1599</Words>
  <Application>Microsoft Macintosh PowerPoint</Application>
  <PresentationFormat>Widescreen</PresentationFormat>
  <Paragraphs>137</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vt:lpstr>
      <vt:lpstr>Times New Roman</vt:lpstr>
      <vt:lpstr>Office Theme</vt:lpstr>
      <vt:lpstr>Lab 8: Scaling Up, or How to Run Batch Jobs</vt:lpstr>
      <vt:lpstr>Introduction</vt:lpstr>
      <vt:lpstr>Option 1: Create an Interactive Session</vt:lpstr>
      <vt:lpstr>Option 2: Use the qsub system to schedule a job</vt:lpstr>
      <vt:lpstr>Example Script – Running fastqc</vt:lpstr>
      <vt:lpstr>Further Options: PBS Header Options</vt:lpstr>
      <vt:lpstr>Advanced Options: Beyond the Wall Time</vt:lpstr>
      <vt:lpstr>After Submitting a Job: Altering Batch Jobs</vt:lpstr>
      <vt:lpstr>Tracking Submitted Jobs</vt:lpstr>
      <vt:lpstr>Altering and Deleting Submitted Jobs</vt:lpstr>
      <vt:lpstr>Summary</vt:lpstr>
      <vt:lpstr>Any Questions?</vt:lpstr>
      <vt:lpstr>Advanced Options: Beyond the Wall Time</vt:lpstr>
      <vt:lpstr>Advanced Options: Beyond the Wall Time</vt:lpstr>
      <vt:lpstr>Advanced Options: Beyond the Wall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8: Scaling Up, or How to Run Batch Jobs</dc:title>
  <dc:creator>Huff, Matthew Leonard</dc:creator>
  <cp:lastModifiedBy>Huff, Matthew Leonard</cp:lastModifiedBy>
  <cp:revision>44</cp:revision>
  <dcterms:created xsi:type="dcterms:W3CDTF">2019-07-22T14:11:50Z</dcterms:created>
  <dcterms:modified xsi:type="dcterms:W3CDTF">2019-07-25T19:34:39Z</dcterms:modified>
</cp:coreProperties>
</file>