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5" r:id="rId5"/>
    <p:sldId id="260" r:id="rId6"/>
    <p:sldId id="269" r:id="rId7"/>
    <p:sldId id="273" r:id="rId8"/>
    <p:sldId id="274" r:id="rId9"/>
    <p:sldId id="275" r:id="rId10"/>
    <p:sldId id="266" r:id="rId11"/>
    <p:sldId id="268" r:id="rId12"/>
    <p:sldId id="263" r:id="rId13"/>
    <p:sldId id="264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D92A4-5D21-4074-8045-121F9AC0E3C6}" v="86" dt="2024-05-23T17:02:0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88" autoAdjust="0"/>
  </p:normalViewPr>
  <p:slideViewPr>
    <p:cSldViewPr snapToGrid="0">
      <p:cViewPr varScale="1">
        <p:scale>
          <a:sx n="56" d="100"/>
          <a:sy n="56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eung-Eon" userId="43fe18f2-5bf9-4b41-b522-bbbcb2acff15" providerId="ADAL" clId="{232D92A4-5D21-4074-8045-121F9AC0E3C6}"/>
    <pc:docChg chg="undo redo custSel addSld delSld modSld">
      <pc:chgData name="Lee, Seung-Eon" userId="43fe18f2-5bf9-4b41-b522-bbbcb2acff15" providerId="ADAL" clId="{232D92A4-5D21-4074-8045-121F9AC0E3C6}" dt="2024-05-23T17:02:14.844" v="1090" actId="47"/>
      <pc:docMkLst>
        <pc:docMk/>
      </pc:docMkLst>
      <pc:sldChg chg="modSp">
        <pc:chgData name="Lee, Seung-Eon" userId="43fe18f2-5bf9-4b41-b522-bbbcb2acff15" providerId="ADAL" clId="{232D92A4-5D21-4074-8045-121F9AC0E3C6}" dt="2024-05-23T17:02:01.938" v="1089" actId="113"/>
        <pc:sldMkLst>
          <pc:docMk/>
          <pc:sldMk cId="1494204731" sldId="264"/>
        </pc:sldMkLst>
        <pc:graphicFrameChg chg="mod">
          <ac:chgData name="Lee, Seung-Eon" userId="43fe18f2-5bf9-4b41-b522-bbbcb2acff15" providerId="ADAL" clId="{232D92A4-5D21-4074-8045-121F9AC0E3C6}" dt="2024-05-23T17:02:01.938" v="1089" actId="113"/>
          <ac:graphicFrameMkLst>
            <pc:docMk/>
            <pc:sldMk cId="1494204731" sldId="264"/>
            <ac:graphicFrameMk id="6" creationId="{3DB4B2C3-4B41-93A8-D692-AA758BD39073}"/>
          </ac:graphicFrameMkLst>
        </pc:graphicFrameChg>
      </pc:sldChg>
      <pc:sldChg chg="modSp mod">
        <pc:chgData name="Lee, Seung-Eon" userId="43fe18f2-5bf9-4b41-b522-bbbcb2acff15" providerId="ADAL" clId="{232D92A4-5D21-4074-8045-121F9AC0E3C6}" dt="2024-05-23T17:00:27.084" v="1086" actId="1076"/>
        <pc:sldMkLst>
          <pc:docMk/>
          <pc:sldMk cId="2795789307" sldId="268"/>
        </pc:sldMkLst>
        <pc:spChg chg="mod">
          <ac:chgData name="Lee, Seung-Eon" userId="43fe18f2-5bf9-4b41-b522-bbbcb2acff15" providerId="ADAL" clId="{232D92A4-5D21-4074-8045-121F9AC0E3C6}" dt="2024-05-23T17:00:27.084" v="1086" actId="1076"/>
          <ac:spMkLst>
            <pc:docMk/>
            <pc:sldMk cId="2795789307" sldId="268"/>
            <ac:spMk id="6" creationId="{9799D46B-3F8E-5201-D6B2-D86C1B3F4AD5}"/>
          </ac:spMkLst>
        </pc:spChg>
      </pc:sldChg>
      <pc:sldChg chg="modSp mod">
        <pc:chgData name="Lee, Seung-Eon" userId="43fe18f2-5bf9-4b41-b522-bbbcb2acff15" providerId="ADAL" clId="{232D92A4-5D21-4074-8045-121F9AC0E3C6}" dt="2024-05-23T16:32:46.787" v="10" actId="20577"/>
        <pc:sldMkLst>
          <pc:docMk/>
          <pc:sldMk cId="539729176" sldId="270"/>
        </pc:sldMkLst>
        <pc:spChg chg="mod">
          <ac:chgData name="Lee, Seung-Eon" userId="43fe18f2-5bf9-4b41-b522-bbbcb2acff15" providerId="ADAL" clId="{232D92A4-5D21-4074-8045-121F9AC0E3C6}" dt="2024-05-23T16:32:46.787" v="10" actId="20577"/>
          <ac:spMkLst>
            <pc:docMk/>
            <pc:sldMk cId="539729176" sldId="270"/>
            <ac:spMk id="3" creationId="{8B93A6D0-EB27-0216-96F0-92AFBD9D0F3D}"/>
          </ac:spMkLst>
        </pc:spChg>
      </pc:sldChg>
      <pc:sldChg chg="new del">
        <pc:chgData name="Lee, Seung-Eon" userId="43fe18f2-5bf9-4b41-b522-bbbcb2acff15" providerId="ADAL" clId="{232D92A4-5D21-4074-8045-121F9AC0E3C6}" dt="2024-05-23T16:41:14.528" v="12" actId="47"/>
        <pc:sldMkLst>
          <pc:docMk/>
          <pc:sldMk cId="3120101982" sldId="276"/>
        </pc:sldMkLst>
      </pc:sldChg>
      <pc:sldChg chg="addSp delSp modSp add del mod">
        <pc:chgData name="Lee, Seung-Eon" userId="43fe18f2-5bf9-4b41-b522-bbbcb2acff15" providerId="ADAL" clId="{232D92A4-5D21-4074-8045-121F9AC0E3C6}" dt="2024-05-23T17:02:14.844" v="1090" actId="47"/>
        <pc:sldMkLst>
          <pc:docMk/>
          <pc:sldMk cId="3865488042" sldId="276"/>
        </pc:sldMkLst>
        <pc:spChg chg="del">
          <ac:chgData name="Lee, Seung-Eon" userId="43fe18f2-5bf9-4b41-b522-bbbcb2acff15" providerId="ADAL" clId="{232D92A4-5D21-4074-8045-121F9AC0E3C6}" dt="2024-05-23T16:41:30.678" v="14" actId="478"/>
          <ac:spMkLst>
            <pc:docMk/>
            <pc:sldMk cId="3865488042" sldId="276"/>
            <ac:spMk id="3" creationId="{8F42F1B5-2677-48D3-3DFD-26B9D47D9D5A}"/>
          </ac:spMkLst>
        </pc:spChg>
        <pc:spChg chg="del">
          <ac:chgData name="Lee, Seung-Eon" userId="43fe18f2-5bf9-4b41-b522-bbbcb2acff15" providerId="ADAL" clId="{232D92A4-5D21-4074-8045-121F9AC0E3C6}" dt="2024-05-23T16:41:30.678" v="14" actId="478"/>
          <ac:spMkLst>
            <pc:docMk/>
            <pc:sldMk cId="3865488042" sldId="276"/>
            <ac:spMk id="9" creationId="{8D7A0E71-9469-C531-D18F-0F7539994F24}"/>
          </ac:spMkLst>
        </pc:spChg>
        <pc:spChg chg="del">
          <ac:chgData name="Lee, Seung-Eon" userId="43fe18f2-5bf9-4b41-b522-bbbcb2acff15" providerId="ADAL" clId="{232D92A4-5D21-4074-8045-121F9AC0E3C6}" dt="2024-05-23T16:41:30.678" v="14" actId="478"/>
          <ac:spMkLst>
            <pc:docMk/>
            <pc:sldMk cId="3865488042" sldId="276"/>
            <ac:spMk id="11" creationId="{CCD6EE0C-88D0-9C51-8B20-80204AB60AD8}"/>
          </ac:spMkLst>
        </pc:spChg>
        <pc:picChg chg="add del mod">
          <ac:chgData name="Lee, Seung-Eon" userId="43fe18f2-5bf9-4b41-b522-bbbcb2acff15" providerId="ADAL" clId="{232D92A4-5D21-4074-8045-121F9AC0E3C6}" dt="2024-05-23T16:45:11.438" v="20" actId="478"/>
          <ac:picMkLst>
            <pc:docMk/>
            <pc:sldMk cId="3865488042" sldId="276"/>
            <ac:picMk id="6" creationId="{699CC78F-26D4-F214-CB9F-3BB7633F51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B4730-ED55-417E-B5E5-B165EFE3DA6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4E10270-9402-432B-9987-F36CAA42AC18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시험기관 </a:t>
          </a:r>
          <a:endParaRPr lang="en-US" altLang="ko-KR" sz="2000" dirty="0"/>
        </a:p>
        <a:p>
          <a:pPr latinLnBrk="1"/>
          <a:r>
            <a:rPr lang="ko-KR" altLang="en-US" sz="2000" dirty="0"/>
            <a:t>선정</a:t>
          </a:r>
        </a:p>
      </dgm:t>
    </dgm:pt>
    <dgm:pt modelId="{B4B71001-818D-447D-87C6-903663AA3FF8}" type="parTrans" cxnId="{5105FA4D-4EE8-49D4-96AC-ED52B25949BF}">
      <dgm:prSet/>
      <dgm:spPr/>
      <dgm:t>
        <a:bodyPr/>
        <a:lstStyle/>
        <a:p>
          <a:pPr latinLnBrk="1"/>
          <a:endParaRPr lang="ko-KR" altLang="en-US" sz="2000"/>
        </a:p>
      </dgm:t>
    </dgm:pt>
    <dgm:pt modelId="{5F41C26D-88A0-47BC-9175-6904FB225001}" type="sibTrans" cxnId="{5105FA4D-4EE8-49D4-96AC-ED52B25949BF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F31A4B18-AA60-42DC-A829-4DE48D21DBA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임상시험계획서 개발</a:t>
          </a:r>
        </a:p>
      </dgm:t>
    </dgm:pt>
    <dgm:pt modelId="{F7857A78-D778-4DB6-B7EC-103D5F70A6BF}" type="parTrans" cxnId="{A7B5D7EA-ED1F-474E-B62B-0F285C7B116E}">
      <dgm:prSet/>
      <dgm:spPr/>
      <dgm:t>
        <a:bodyPr/>
        <a:lstStyle/>
        <a:p>
          <a:pPr latinLnBrk="1"/>
          <a:endParaRPr lang="ko-KR" altLang="en-US" sz="2000"/>
        </a:p>
      </dgm:t>
    </dgm:pt>
    <dgm:pt modelId="{218B352E-C625-4010-A069-5B96D7A98E2B}" type="sibTrans" cxnId="{A7B5D7EA-ED1F-474E-B62B-0F285C7B116E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38172EAF-9F58-4EB9-95CA-16D20A130ED0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승인자료 </a:t>
          </a:r>
          <a:endParaRPr lang="en-US" altLang="ko-KR" sz="2000" dirty="0"/>
        </a:p>
        <a:p>
          <a:pPr latinLnBrk="1"/>
          <a:r>
            <a:rPr lang="ko-KR" altLang="en-US" sz="2000" dirty="0"/>
            <a:t>제출</a:t>
          </a:r>
        </a:p>
      </dgm:t>
    </dgm:pt>
    <dgm:pt modelId="{DFFD58C8-040F-41DF-B6CE-6E8275C798DE}" type="parTrans" cxnId="{C9F62173-BB25-4876-AE57-FD112ECC4DDC}">
      <dgm:prSet/>
      <dgm:spPr/>
      <dgm:t>
        <a:bodyPr/>
        <a:lstStyle/>
        <a:p>
          <a:pPr latinLnBrk="1"/>
          <a:endParaRPr lang="ko-KR" altLang="en-US" sz="2000"/>
        </a:p>
      </dgm:t>
    </dgm:pt>
    <dgm:pt modelId="{ECF635A9-608F-426F-B72D-3A1F41CBDEE4}" type="sibTrans" cxnId="{C9F62173-BB25-4876-AE57-FD112ECC4DDC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273FB9FB-8DDB-4763-8B03-BF888E4AE50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데이터 관리</a:t>
          </a:r>
        </a:p>
      </dgm:t>
    </dgm:pt>
    <dgm:pt modelId="{85B94BD7-E67E-4A7B-9267-DA53EFB8D0A6}" type="parTrans" cxnId="{9EC32AA4-63C4-4C3E-A084-4BBE2FF21AE1}">
      <dgm:prSet/>
      <dgm:spPr/>
      <dgm:t>
        <a:bodyPr/>
        <a:lstStyle/>
        <a:p>
          <a:pPr latinLnBrk="1"/>
          <a:endParaRPr lang="ko-KR" altLang="en-US" sz="2000"/>
        </a:p>
      </dgm:t>
    </dgm:pt>
    <dgm:pt modelId="{9F8C14C1-BE99-4C27-9851-9F6036FEBFB2}" type="sibTrans" cxnId="{9EC32AA4-63C4-4C3E-A084-4BBE2FF21AE1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7EF3FD94-61E0-41C4-BFFE-4077910DEFD2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모니터링</a:t>
          </a:r>
        </a:p>
      </dgm:t>
    </dgm:pt>
    <dgm:pt modelId="{64A78665-7F35-4AAD-94CB-CF9992102C65}" type="parTrans" cxnId="{2D547F69-1A19-43AF-B105-3F2D0FB72FBC}">
      <dgm:prSet/>
      <dgm:spPr/>
      <dgm:t>
        <a:bodyPr/>
        <a:lstStyle/>
        <a:p>
          <a:pPr latinLnBrk="1"/>
          <a:endParaRPr lang="ko-KR" altLang="en-US" sz="2000"/>
        </a:p>
      </dgm:t>
    </dgm:pt>
    <dgm:pt modelId="{F83D01BE-22EC-4EE4-A49E-98B016804B90}" type="sibTrans" cxnId="{2D547F69-1A19-43AF-B105-3F2D0FB72FBC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1BD7770D-15B7-48B4-B0B6-3A2C813D15B3}">
      <dgm:prSet phldrT="[텍스트]" custT="1"/>
      <dgm:spPr/>
      <dgm:t>
        <a:bodyPr/>
        <a:lstStyle/>
        <a:p>
          <a:pPr latinLnBrk="1"/>
          <a:r>
            <a:rPr lang="ko-KR" altLang="en-US" sz="2000" dirty="0"/>
            <a:t>통계분석</a:t>
          </a:r>
        </a:p>
      </dgm:t>
    </dgm:pt>
    <dgm:pt modelId="{85F69627-2337-48E7-8446-526F8498772E}" type="parTrans" cxnId="{8F3AD918-3AC5-4EB8-92B6-69ACFD011B61}">
      <dgm:prSet/>
      <dgm:spPr/>
      <dgm:t>
        <a:bodyPr/>
        <a:lstStyle/>
        <a:p>
          <a:pPr latinLnBrk="1"/>
          <a:endParaRPr lang="ko-KR" altLang="en-US" sz="2000"/>
        </a:p>
      </dgm:t>
    </dgm:pt>
    <dgm:pt modelId="{4416BC26-40C5-4BD1-81DA-7E20C76C1E6A}" type="sibTrans" cxnId="{8F3AD918-3AC5-4EB8-92B6-69ACFD011B61}">
      <dgm:prSet custT="1"/>
      <dgm:spPr>
        <a:ln w="28575"/>
      </dgm:spPr>
      <dgm:t>
        <a:bodyPr/>
        <a:lstStyle/>
        <a:p>
          <a:pPr latinLnBrk="1"/>
          <a:endParaRPr lang="ko-KR" altLang="en-US" sz="2000"/>
        </a:p>
      </dgm:t>
    </dgm:pt>
    <dgm:pt modelId="{EAE17B9A-1148-4DAE-9DA8-186666C1ECE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결과보고서 </a:t>
          </a:r>
          <a:endParaRPr lang="en-US" altLang="ko-KR" sz="2000" dirty="0"/>
        </a:p>
        <a:p>
          <a:pPr latinLnBrk="1"/>
          <a:r>
            <a:rPr lang="ko-KR" altLang="en-US" sz="2000" dirty="0"/>
            <a:t>작성 </a:t>
          </a:r>
          <a:endParaRPr lang="en-US" altLang="ko-KR" sz="2000" dirty="0"/>
        </a:p>
      </dgm:t>
    </dgm:pt>
    <dgm:pt modelId="{2C36968B-F493-4805-9EF8-0E48BBC8E18C}" type="parTrans" cxnId="{84DC2F91-3109-48A2-B82B-044534C57DE5}">
      <dgm:prSet/>
      <dgm:spPr/>
      <dgm:t>
        <a:bodyPr/>
        <a:lstStyle/>
        <a:p>
          <a:pPr latinLnBrk="1"/>
          <a:endParaRPr lang="ko-KR" altLang="en-US" sz="2000"/>
        </a:p>
      </dgm:t>
    </dgm:pt>
    <dgm:pt modelId="{89CEAE8D-181A-42E2-8853-D22A066E60F7}" type="sibTrans" cxnId="{84DC2F91-3109-48A2-B82B-044534C57DE5}">
      <dgm:prSet/>
      <dgm:spPr/>
      <dgm:t>
        <a:bodyPr/>
        <a:lstStyle/>
        <a:p>
          <a:pPr latinLnBrk="1"/>
          <a:endParaRPr lang="ko-KR" altLang="en-US" sz="2000"/>
        </a:p>
      </dgm:t>
    </dgm:pt>
    <dgm:pt modelId="{0164AC34-1503-41C8-A658-1C82F852C5A1}" type="pres">
      <dgm:prSet presAssocID="{DA8B4730-ED55-417E-B5E5-B165EFE3DA68}" presName="Name0" presStyleCnt="0">
        <dgm:presLayoutVars>
          <dgm:dir/>
          <dgm:resizeHandles val="exact"/>
        </dgm:presLayoutVars>
      </dgm:prSet>
      <dgm:spPr/>
    </dgm:pt>
    <dgm:pt modelId="{F462FA6C-052F-4DB5-A20E-B768D03015C7}" type="pres">
      <dgm:prSet presAssocID="{F4E10270-9402-432B-9987-F36CAA42AC18}" presName="node" presStyleLbl="node1" presStyleIdx="0" presStyleCnt="7">
        <dgm:presLayoutVars>
          <dgm:bulletEnabled val="1"/>
        </dgm:presLayoutVars>
      </dgm:prSet>
      <dgm:spPr/>
    </dgm:pt>
    <dgm:pt modelId="{D6829EBF-E17C-477F-AA0D-35C5DB96DE32}" type="pres">
      <dgm:prSet presAssocID="{5F41C26D-88A0-47BC-9175-6904FB225001}" presName="sibTrans" presStyleLbl="sibTrans1D1" presStyleIdx="0" presStyleCnt="6"/>
      <dgm:spPr/>
    </dgm:pt>
    <dgm:pt modelId="{3A551A36-F703-4755-9FCA-C7B0E53F2FA8}" type="pres">
      <dgm:prSet presAssocID="{5F41C26D-88A0-47BC-9175-6904FB225001}" presName="connectorText" presStyleLbl="sibTrans1D1" presStyleIdx="0" presStyleCnt="6"/>
      <dgm:spPr/>
    </dgm:pt>
    <dgm:pt modelId="{68964636-7708-4C92-8AF0-6FBE13A864A0}" type="pres">
      <dgm:prSet presAssocID="{F31A4B18-AA60-42DC-A829-4DE48D21DBAE}" presName="node" presStyleLbl="node1" presStyleIdx="1" presStyleCnt="7">
        <dgm:presLayoutVars>
          <dgm:bulletEnabled val="1"/>
        </dgm:presLayoutVars>
      </dgm:prSet>
      <dgm:spPr/>
    </dgm:pt>
    <dgm:pt modelId="{B0B7C265-2A20-4EF4-BEAC-2F63F18738FF}" type="pres">
      <dgm:prSet presAssocID="{218B352E-C625-4010-A069-5B96D7A98E2B}" presName="sibTrans" presStyleLbl="sibTrans1D1" presStyleIdx="1" presStyleCnt="6"/>
      <dgm:spPr/>
    </dgm:pt>
    <dgm:pt modelId="{60803897-8C1F-4745-8881-FA1A538C8A5F}" type="pres">
      <dgm:prSet presAssocID="{218B352E-C625-4010-A069-5B96D7A98E2B}" presName="connectorText" presStyleLbl="sibTrans1D1" presStyleIdx="1" presStyleCnt="6"/>
      <dgm:spPr/>
    </dgm:pt>
    <dgm:pt modelId="{0A1EBC59-D379-476C-9E8E-9028E8863081}" type="pres">
      <dgm:prSet presAssocID="{38172EAF-9F58-4EB9-95CA-16D20A130ED0}" presName="node" presStyleLbl="node1" presStyleIdx="2" presStyleCnt="7">
        <dgm:presLayoutVars>
          <dgm:bulletEnabled val="1"/>
        </dgm:presLayoutVars>
      </dgm:prSet>
      <dgm:spPr/>
    </dgm:pt>
    <dgm:pt modelId="{D02BE4EF-3BD5-4405-92B2-D51B639AA812}" type="pres">
      <dgm:prSet presAssocID="{ECF635A9-608F-426F-B72D-3A1F41CBDEE4}" presName="sibTrans" presStyleLbl="sibTrans1D1" presStyleIdx="2" presStyleCnt="6"/>
      <dgm:spPr/>
    </dgm:pt>
    <dgm:pt modelId="{8609F424-0D32-4111-A25D-CD21A0C51391}" type="pres">
      <dgm:prSet presAssocID="{ECF635A9-608F-426F-B72D-3A1F41CBDEE4}" presName="connectorText" presStyleLbl="sibTrans1D1" presStyleIdx="2" presStyleCnt="6"/>
      <dgm:spPr/>
    </dgm:pt>
    <dgm:pt modelId="{F74631E4-D46F-4E01-AD90-85F37B9AFAE3}" type="pres">
      <dgm:prSet presAssocID="{7EF3FD94-61E0-41C4-BFFE-4077910DEFD2}" presName="node" presStyleLbl="node1" presStyleIdx="3" presStyleCnt="7">
        <dgm:presLayoutVars>
          <dgm:bulletEnabled val="1"/>
        </dgm:presLayoutVars>
      </dgm:prSet>
      <dgm:spPr/>
    </dgm:pt>
    <dgm:pt modelId="{BEB2B246-76A6-4C0E-8A67-1DB5739C7BD9}" type="pres">
      <dgm:prSet presAssocID="{F83D01BE-22EC-4EE4-A49E-98B016804B90}" presName="sibTrans" presStyleLbl="sibTrans1D1" presStyleIdx="3" presStyleCnt="6"/>
      <dgm:spPr/>
    </dgm:pt>
    <dgm:pt modelId="{E065ACD2-1678-4D1F-9C19-80305B2034F7}" type="pres">
      <dgm:prSet presAssocID="{F83D01BE-22EC-4EE4-A49E-98B016804B90}" presName="connectorText" presStyleLbl="sibTrans1D1" presStyleIdx="3" presStyleCnt="6"/>
      <dgm:spPr/>
    </dgm:pt>
    <dgm:pt modelId="{4EEAA7C8-4D5B-4CA1-B9F0-E7468A7FA9C1}" type="pres">
      <dgm:prSet presAssocID="{273FB9FB-8DDB-4763-8B03-BF888E4AE50E}" presName="node" presStyleLbl="node1" presStyleIdx="4" presStyleCnt="7">
        <dgm:presLayoutVars>
          <dgm:bulletEnabled val="1"/>
        </dgm:presLayoutVars>
      </dgm:prSet>
      <dgm:spPr/>
    </dgm:pt>
    <dgm:pt modelId="{CC098F50-BF64-4C4B-8C61-98A8204B6CDE}" type="pres">
      <dgm:prSet presAssocID="{9F8C14C1-BE99-4C27-9851-9F6036FEBFB2}" presName="sibTrans" presStyleLbl="sibTrans1D1" presStyleIdx="4" presStyleCnt="6"/>
      <dgm:spPr/>
    </dgm:pt>
    <dgm:pt modelId="{0F58729E-7E97-4654-8C62-06A0B397AEB5}" type="pres">
      <dgm:prSet presAssocID="{9F8C14C1-BE99-4C27-9851-9F6036FEBFB2}" presName="connectorText" presStyleLbl="sibTrans1D1" presStyleIdx="4" presStyleCnt="6"/>
      <dgm:spPr/>
    </dgm:pt>
    <dgm:pt modelId="{4C5B5E8F-DF81-4524-A1E6-411FC6EF185E}" type="pres">
      <dgm:prSet presAssocID="{1BD7770D-15B7-48B4-B0B6-3A2C813D15B3}" presName="node" presStyleLbl="node1" presStyleIdx="5" presStyleCnt="7">
        <dgm:presLayoutVars>
          <dgm:bulletEnabled val="1"/>
        </dgm:presLayoutVars>
      </dgm:prSet>
      <dgm:spPr/>
    </dgm:pt>
    <dgm:pt modelId="{6527FD10-5D39-4B7E-970D-7236D0F87F6A}" type="pres">
      <dgm:prSet presAssocID="{4416BC26-40C5-4BD1-81DA-7E20C76C1E6A}" presName="sibTrans" presStyleLbl="sibTrans1D1" presStyleIdx="5" presStyleCnt="6"/>
      <dgm:spPr/>
    </dgm:pt>
    <dgm:pt modelId="{8FF479CC-D33F-4A54-8FAD-6F235A9F6313}" type="pres">
      <dgm:prSet presAssocID="{4416BC26-40C5-4BD1-81DA-7E20C76C1E6A}" presName="connectorText" presStyleLbl="sibTrans1D1" presStyleIdx="5" presStyleCnt="6"/>
      <dgm:spPr/>
    </dgm:pt>
    <dgm:pt modelId="{F81D23B7-55A8-43B1-93A2-A96C7F809050}" type="pres">
      <dgm:prSet presAssocID="{EAE17B9A-1148-4DAE-9DA8-186666C1ECEE}" presName="node" presStyleLbl="node1" presStyleIdx="6" presStyleCnt="7">
        <dgm:presLayoutVars>
          <dgm:bulletEnabled val="1"/>
        </dgm:presLayoutVars>
      </dgm:prSet>
      <dgm:spPr/>
    </dgm:pt>
  </dgm:ptLst>
  <dgm:cxnLst>
    <dgm:cxn modelId="{85C9DC07-157A-4E41-8BF2-2CD20DCB303C}" type="presOf" srcId="{DA8B4730-ED55-417E-B5E5-B165EFE3DA68}" destId="{0164AC34-1503-41C8-A658-1C82F852C5A1}" srcOrd="0" destOrd="0" presId="urn:microsoft.com/office/officeart/2005/8/layout/bProcess3"/>
    <dgm:cxn modelId="{49F2C90A-15C7-48D8-9030-1583DCB15241}" type="presOf" srcId="{218B352E-C625-4010-A069-5B96D7A98E2B}" destId="{60803897-8C1F-4745-8881-FA1A538C8A5F}" srcOrd="1" destOrd="0" presId="urn:microsoft.com/office/officeart/2005/8/layout/bProcess3"/>
    <dgm:cxn modelId="{C050FD0B-1568-49A8-816B-B0B86D258366}" type="presOf" srcId="{1BD7770D-15B7-48B4-B0B6-3A2C813D15B3}" destId="{4C5B5E8F-DF81-4524-A1E6-411FC6EF185E}" srcOrd="0" destOrd="0" presId="urn:microsoft.com/office/officeart/2005/8/layout/bProcess3"/>
    <dgm:cxn modelId="{8F3AD918-3AC5-4EB8-92B6-69ACFD011B61}" srcId="{DA8B4730-ED55-417E-B5E5-B165EFE3DA68}" destId="{1BD7770D-15B7-48B4-B0B6-3A2C813D15B3}" srcOrd="5" destOrd="0" parTransId="{85F69627-2337-48E7-8446-526F8498772E}" sibTransId="{4416BC26-40C5-4BD1-81DA-7E20C76C1E6A}"/>
    <dgm:cxn modelId="{9800EC19-C5A0-4DC3-A515-F8F099945637}" type="presOf" srcId="{5F41C26D-88A0-47BC-9175-6904FB225001}" destId="{3A551A36-F703-4755-9FCA-C7B0E53F2FA8}" srcOrd="1" destOrd="0" presId="urn:microsoft.com/office/officeart/2005/8/layout/bProcess3"/>
    <dgm:cxn modelId="{46D3291C-A1DE-4343-9255-E7D6EFCB87C0}" type="presOf" srcId="{ECF635A9-608F-426F-B72D-3A1F41CBDEE4}" destId="{8609F424-0D32-4111-A25D-CD21A0C51391}" srcOrd="1" destOrd="0" presId="urn:microsoft.com/office/officeart/2005/8/layout/bProcess3"/>
    <dgm:cxn modelId="{0C807A20-7C26-4F4B-9226-D719DA1BD1A4}" type="presOf" srcId="{273FB9FB-8DDB-4763-8B03-BF888E4AE50E}" destId="{4EEAA7C8-4D5B-4CA1-B9F0-E7468A7FA9C1}" srcOrd="0" destOrd="0" presId="urn:microsoft.com/office/officeart/2005/8/layout/bProcess3"/>
    <dgm:cxn modelId="{E7523F21-5CF5-4751-91C6-5FFA55B3694A}" type="presOf" srcId="{4416BC26-40C5-4BD1-81DA-7E20C76C1E6A}" destId="{6527FD10-5D39-4B7E-970D-7236D0F87F6A}" srcOrd="0" destOrd="0" presId="urn:microsoft.com/office/officeart/2005/8/layout/bProcess3"/>
    <dgm:cxn modelId="{92614048-BD3D-4757-9541-C1690B7B15FA}" type="presOf" srcId="{7EF3FD94-61E0-41C4-BFFE-4077910DEFD2}" destId="{F74631E4-D46F-4E01-AD90-85F37B9AFAE3}" srcOrd="0" destOrd="0" presId="urn:microsoft.com/office/officeart/2005/8/layout/bProcess3"/>
    <dgm:cxn modelId="{2D547F69-1A19-43AF-B105-3F2D0FB72FBC}" srcId="{DA8B4730-ED55-417E-B5E5-B165EFE3DA68}" destId="{7EF3FD94-61E0-41C4-BFFE-4077910DEFD2}" srcOrd="3" destOrd="0" parTransId="{64A78665-7F35-4AAD-94CB-CF9992102C65}" sibTransId="{F83D01BE-22EC-4EE4-A49E-98B016804B90}"/>
    <dgm:cxn modelId="{EA6AE36B-270A-4FF5-A03E-C68C43B36B2A}" type="presOf" srcId="{218B352E-C625-4010-A069-5B96D7A98E2B}" destId="{B0B7C265-2A20-4EF4-BEAC-2F63F18738FF}" srcOrd="0" destOrd="0" presId="urn:microsoft.com/office/officeart/2005/8/layout/bProcess3"/>
    <dgm:cxn modelId="{5105FA4D-4EE8-49D4-96AC-ED52B25949BF}" srcId="{DA8B4730-ED55-417E-B5E5-B165EFE3DA68}" destId="{F4E10270-9402-432B-9987-F36CAA42AC18}" srcOrd="0" destOrd="0" parTransId="{B4B71001-818D-447D-87C6-903663AA3FF8}" sibTransId="{5F41C26D-88A0-47BC-9175-6904FB225001}"/>
    <dgm:cxn modelId="{24DC8E4F-FD6A-40A8-9CA7-D0398B2B468D}" type="presOf" srcId="{ECF635A9-608F-426F-B72D-3A1F41CBDEE4}" destId="{D02BE4EF-3BD5-4405-92B2-D51B639AA812}" srcOrd="0" destOrd="0" presId="urn:microsoft.com/office/officeart/2005/8/layout/bProcess3"/>
    <dgm:cxn modelId="{C9F62173-BB25-4876-AE57-FD112ECC4DDC}" srcId="{DA8B4730-ED55-417E-B5E5-B165EFE3DA68}" destId="{38172EAF-9F58-4EB9-95CA-16D20A130ED0}" srcOrd="2" destOrd="0" parTransId="{DFFD58C8-040F-41DF-B6CE-6E8275C798DE}" sibTransId="{ECF635A9-608F-426F-B72D-3A1F41CBDEE4}"/>
    <dgm:cxn modelId="{2DC6817A-FC2F-40C5-9078-3EFD4C51DE09}" type="presOf" srcId="{EAE17B9A-1148-4DAE-9DA8-186666C1ECEE}" destId="{F81D23B7-55A8-43B1-93A2-A96C7F809050}" srcOrd="0" destOrd="0" presId="urn:microsoft.com/office/officeart/2005/8/layout/bProcess3"/>
    <dgm:cxn modelId="{84DC2F91-3109-48A2-B82B-044534C57DE5}" srcId="{DA8B4730-ED55-417E-B5E5-B165EFE3DA68}" destId="{EAE17B9A-1148-4DAE-9DA8-186666C1ECEE}" srcOrd="6" destOrd="0" parTransId="{2C36968B-F493-4805-9EF8-0E48BBC8E18C}" sibTransId="{89CEAE8D-181A-42E2-8853-D22A066E60F7}"/>
    <dgm:cxn modelId="{2F329395-5079-4504-9A0B-C3CB4916D576}" type="presOf" srcId="{9F8C14C1-BE99-4C27-9851-9F6036FEBFB2}" destId="{CC098F50-BF64-4C4B-8C61-98A8204B6CDE}" srcOrd="0" destOrd="0" presId="urn:microsoft.com/office/officeart/2005/8/layout/bProcess3"/>
    <dgm:cxn modelId="{9EC32AA4-63C4-4C3E-A084-4BBE2FF21AE1}" srcId="{DA8B4730-ED55-417E-B5E5-B165EFE3DA68}" destId="{273FB9FB-8DDB-4763-8B03-BF888E4AE50E}" srcOrd="4" destOrd="0" parTransId="{85B94BD7-E67E-4A7B-9267-DA53EFB8D0A6}" sibTransId="{9F8C14C1-BE99-4C27-9851-9F6036FEBFB2}"/>
    <dgm:cxn modelId="{FD8249AE-AA3D-4049-9DB1-7634BBFBB0E7}" type="presOf" srcId="{4416BC26-40C5-4BD1-81DA-7E20C76C1E6A}" destId="{8FF479CC-D33F-4A54-8FAD-6F235A9F6313}" srcOrd="1" destOrd="0" presId="urn:microsoft.com/office/officeart/2005/8/layout/bProcess3"/>
    <dgm:cxn modelId="{67C913B5-10F0-45C5-B08D-E77364BFE02F}" type="presOf" srcId="{F83D01BE-22EC-4EE4-A49E-98B016804B90}" destId="{BEB2B246-76A6-4C0E-8A67-1DB5739C7BD9}" srcOrd="0" destOrd="0" presId="urn:microsoft.com/office/officeart/2005/8/layout/bProcess3"/>
    <dgm:cxn modelId="{C51535C0-DBFF-4205-86C7-7CEF58A51E85}" type="presOf" srcId="{F4E10270-9402-432B-9987-F36CAA42AC18}" destId="{F462FA6C-052F-4DB5-A20E-B768D03015C7}" srcOrd="0" destOrd="0" presId="urn:microsoft.com/office/officeart/2005/8/layout/bProcess3"/>
    <dgm:cxn modelId="{0B3C2CD0-A97F-457B-B1E7-79ADF3D4B3E6}" type="presOf" srcId="{5F41C26D-88A0-47BC-9175-6904FB225001}" destId="{D6829EBF-E17C-477F-AA0D-35C5DB96DE32}" srcOrd="0" destOrd="0" presId="urn:microsoft.com/office/officeart/2005/8/layout/bProcess3"/>
    <dgm:cxn modelId="{F1F59CDE-FD2E-4F50-AA62-374A815CB7EB}" type="presOf" srcId="{9F8C14C1-BE99-4C27-9851-9F6036FEBFB2}" destId="{0F58729E-7E97-4654-8C62-06A0B397AEB5}" srcOrd="1" destOrd="0" presId="urn:microsoft.com/office/officeart/2005/8/layout/bProcess3"/>
    <dgm:cxn modelId="{8BD132E7-B77E-4257-A9CF-ECD3BE07941B}" type="presOf" srcId="{F31A4B18-AA60-42DC-A829-4DE48D21DBAE}" destId="{68964636-7708-4C92-8AF0-6FBE13A864A0}" srcOrd="0" destOrd="0" presId="urn:microsoft.com/office/officeart/2005/8/layout/bProcess3"/>
    <dgm:cxn modelId="{A7B5D7EA-ED1F-474E-B62B-0F285C7B116E}" srcId="{DA8B4730-ED55-417E-B5E5-B165EFE3DA68}" destId="{F31A4B18-AA60-42DC-A829-4DE48D21DBAE}" srcOrd="1" destOrd="0" parTransId="{F7857A78-D778-4DB6-B7EC-103D5F70A6BF}" sibTransId="{218B352E-C625-4010-A069-5B96D7A98E2B}"/>
    <dgm:cxn modelId="{D8D584F7-582A-4DEA-8455-BB0D360866B7}" type="presOf" srcId="{38172EAF-9F58-4EB9-95CA-16D20A130ED0}" destId="{0A1EBC59-D379-476C-9E8E-9028E8863081}" srcOrd="0" destOrd="0" presId="urn:microsoft.com/office/officeart/2005/8/layout/bProcess3"/>
    <dgm:cxn modelId="{443DD6FF-2B60-4B85-ADB9-F95F450572F0}" type="presOf" srcId="{F83D01BE-22EC-4EE4-A49E-98B016804B90}" destId="{E065ACD2-1678-4D1F-9C19-80305B2034F7}" srcOrd="1" destOrd="0" presId="urn:microsoft.com/office/officeart/2005/8/layout/bProcess3"/>
    <dgm:cxn modelId="{374CCD76-3640-46BE-994C-EBBB79A69F1F}" type="presParOf" srcId="{0164AC34-1503-41C8-A658-1C82F852C5A1}" destId="{F462FA6C-052F-4DB5-A20E-B768D03015C7}" srcOrd="0" destOrd="0" presId="urn:microsoft.com/office/officeart/2005/8/layout/bProcess3"/>
    <dgm:cxn modelId="{D9AE0020-1275-4E12-BE09-0CBB502EC5E7}" type="presParOf" srcId="{0164AC34-1503-41C8-A658-1C82F852C5A1}" destId="{D6829EBF-E17C-477F-AA0D-35C5DB96DE32}" srcOrd="1" destOrd="0" presId="urn:microsoft.com/office/officeart/2005/8/layout/bProcess3"/>
    <dgm:cxn modelId="{2E1FE8FD-E969-42A2-BDBE-323ECC6FABCB}" type="presParOf" srcId="{D6829EBF-E17C-477F-AA0D-35C5DB96DE32}" destId="{3A551A36-F703-4755-9FCA-C7B0E53F2FA8}" srcOrd="0" destOrd="0" presId="urn:microsoft.com/office/officeart/2005/8/layout/bProcess3"/>
    <dgm:cxn modelId="{BB35DDE0-0E35-4716-912D-F04F8E68D9D4}" type="presParOf" srcId="{0164AC34-1503-41C8-A658-1C82F852C5A1}" destId="{68964636-7708-4C92-8AF0-6FBE13A864A0}" srcOrd="2" destOrd="0" presId="urn:microsoft.com/office/officeart/2005/8/layout/bProcess3"/>
    <dgm:cxn modelId="{D3CD506A-8CA4-4AD7-8EF4-29E46FAAFF58}" type="presParOf" srcId="{0164AC34-1503-41C8-A658-1C82F852C5A1}" destId="{B0B7C265-2A20-4EF4-BEAC-2F63F18738FF}" srcOrd="3" destOrd="0" presId="urn:microsoft.com/office/officeart/2005/8/layout/bProcess3"/>
    <dgm:cxn modelId="{55D6EB41-940F-4600-8E2B-74E4031F8A0D}" type="presParOf" srcId="{B0B7C265-2A20-4EF4-BEAC-2F63F18738FF}" destId="{60803897-8C1F-4745-8881-FA1A538C8A5F}" srcOrd="0" destOrd="0" presId="urn:microsoft.com/office/officeart/2005/8/layout/bProcess3"/>
    <dgm:cxn modelId="{0C91FC3E-C4F0-4C2A-BDB6-D02F59A12952}" type="presParOf" srcId="{0164AC34-1503-41C8-A658-1C82F852C5A1}" destId="{0A1EBC59-D379-476C-9E8E-9028E8863081}" srcOrd="4" destOrd="0" presId="urn:microsoft.com/office/officeart/2005/8/layout/bProcess3"/>
    <dgm:cxn modelId="{932D7631-6C67-4C38-A008-DB855428349F}" type="presParOf" srcId="{0164AC34-1503-41C8-A658-1C82F852C5A1}" destId="{D02BE4EF-3BD5-4405-92B2-D51B639AA812}" srcOrd="5" destOrd="0" presId="urn:microsoft.com/office/officeart/2005/8/layout/bProcess3"/>
    <dgm:cxn modelId="{B06A6F68-03D8-4008-95AF-37DBB1960ED9}" type="presParOf" srcId="{D02BE4EF-3BD5-4405-92B2-D51B639AA812}" destId="{8609F424-0D32-4111-A25D-CD21A0C51391}" srcOrd="0" destOrd="0" presId="urn:microsoft.com/office/officeart/2005/8/layout/bProcess3"/>
    <dgm:cxn modelId="{9B3FDC0A-9420-4129-A23F-2819CEFEE89E}" type="presParOf" srcId="{0164AC34-1503-41C8-A658-1C82F852C5A1}" destId="{F74631E4-D46F-4E01-AD90-85F37B9AFAE3}" srcOrd="6" destOrd="0" presId="urn:microsoft.com/office/officeart/2005/8/layout/bProcess3"/>
    <dgm:cxn modelId="{4413EDDC-59A5-4337-9FB4-AD34B3B304E1}" type="presParOf" srcId="{0164AC34-1503-41C8-A658-1C82F852C5A1}" destId="{BEB2B246-76A6-4C0E-8A67-1DB5739C7BD9}" srcOrd="7" destOrd="0" presId="urn:microsoft.com/office/officeart/2005/8/layout/bProcess3"/>
    <dgm:cxn modelId="{4F1C5602-ABC6-4099-8180-5B6783FA81F7}" type="presParOf" srcId="{BEB2B246-76A6-4C0E-8A67-1DB5739C7BD9}" destId="{E065ACD2-1678-4D1F-9C19-80305B2034F7}" srcOrd="0" destOrd="0" presId="urn:microsoft.com/office/officeart/2005/8/layout/bProcess3"/>
    <dgm:cxn modelId="{8A2AB226-742F-4F21-94BF-59E28F41FF93}" type="presParOf" srcId="{0164AC34-1503-41C8-A658-1C82F852C5A1}" destId="{4EEAA7C8-4D5B-4CA1-B9F0-E7468A7FA9C1}" srcOrd="8" destOrd="0" presId="urn:microsoft.com/office/officeart/2005/8/layout/bProcess3"/>
    <dgm:cxn modelId="{DB330C4F-0A13-4FB6-9351-ABE9472BCAA3}" type="presParOf" srcId="{0164AC34-1503-41C8-A658-1C82F852C5A1}" destId="{CC098F50-BF64-4C4B-8C61-98A8204B6CDE}" srcOrd="9" destOrd="0" presId="urn:microsoft.com/office/officeart/2005/8/layout/bProcess3"/>
    <dgm:cxn modelId="{A71F59B6-7355-4B18-9C1D-EF65F71AFF32}" type="presParOf" srcId="{CC098F50-BF64-4C4B-8C61-98A8204B6CDE}" destId="{0F58729E-7E97-4654-8C62-06A0B397AEB5}" srcOrd="0" destOrd="0" presId="urn:microsoft.com/office/officeart/2005/8/layout/bProcess3"/>
    <dgm:cxn modelId="{29C949B0-A43C-4522-8EB7-E8A20CE655FB}" type="presParOf" srcId="{0164AC34-1503-41C8-A658-1C82F852C5A1}" destId="{4C5B5E8F-DF81-4524-A1E6-411FC6EF185E}" srcOrd="10" destOrd="0" presId="urn:microsoft.com/office/officeart/2005/8/layout/bProcess3"/>
    <dgm:cxn modelId="{69FA6214-A2B8-4B09-9E6F-5EA6710D7388}" type="presParOf" srcId="{0164AC34-1503-41C8-A658-1C82F852C5A1}" destId="{6527FD10-5D39-4B7E-970D-7236D0F87F6A}" srcOrd="11" destOrd="0" presId="urn:microsoft.com/office/officeart/2005/8/layout/bProcess3"/>
    <dgm:cxn modelId="{946FB88A-0B84-4732-BE20-9208818EB2D2}" type="presParOf" srcId="{6527FD10-5D39-4B7E-970D-7236D0F87F6A}" destId="{8FF479CC-D33F-4A54-8FAD-6F235A9F6313}" srcOrd="0" destOrd="0" presId="urn:microsoft.com/office/officeart/2005/8/layout/bProcess3"/>
    <dgm:cxn modelId="{C660B045-8836-4582-A303-F122FB73A413}" type="presParOf" srcId="{0164AC34-1503-41C8-A658-1C82F852C5A1}" destId="{F81D23B7-55A8-43B1-93A2-A96C7F809050}" srcOrd="12" destOrd="0" presId="urn:microsoft.com/office/officeart/2005/8/layout/bProcess3"/>
  </dgm:cxnLst>
  <dgm:bg/>
  <dgm:whole>
    <a:ln w="1905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6D107-BEFA-4CA5-BAB4-27FE381EE7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884268-99EE-4038-BDEB-5D966AF0ECE3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임상시험 </a:t>
          </a:r>
          <a:endParaRPr lang="en-US" altLang="ko-KR" sz="2400" dirty="0"/>
        </a:p>
        <a:p>
          <a:pPr latinLnBrk="1"/>
          <a:r>
            <a:rPr lang="en-US" altLang="ko-KR" sz="2400" dirty="0"/>
            <a:t>Design</a:t>
          </a:r>
          <a:endParaRPr lang="ko-KR" altLang="en-US" sz="2400" dirty="0"/>
        </a:p>
      </dgm:t>
    </dgm:pt>
    <dgm:pt modelId="{1C0EF054-C634-4FFE-8F86-2E36BB06CF0E}" type="parTrans" cxnId="{08D2F000-ED67-4CA5-A55C-42829FDC8DA0}">
      <dgm:prSet/>
      <dgm:spPr/>
      <dgm:t>
        <a:bodyPr/>
        <a:lstStyle/>
        <a:p>
          <a:pPr latinLnBrk="1"/>
          <a:endParaRPr lang="ko-KR" altLang="en-US"/>
        </a:p>
      </dgm:t>
    </dgm:pt>
    <dgm:pt modelId="{8586EAE2-FDEF-4D62-9AF7-451DBC5DD8F7}" type="sibTrans" cxnId="{08D2F000-ED67-4CA5-A55C-42829FDC8DA0}">
      <dgm:prSet/>
      <dgm:spPr/>
      <dgm:t>
        <a:bodyPr/>
        <a:lstStyle/>
        <a:p>
          <a:pPr latinLnBrk="1"/>
          <a:endParaRPr lang="ko-KR" altLang="en-US"/>
        </a:p>
      </dgm:t>
    </dgm:pt>
    <dgm:pt modelId="{32FE5430-5AB7-43E3-BF43-877FEDC324A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Sample size </a:t>
          </a:r>
          <a:r>
            <a:rPr lang="ko-KR" altLang="en-US" sz="2000" dirty="0"/>
            <a:t>계산</a:t>
          </a:r>
        </a:p>
      </dgm:t>
    </dgm:pt>
    <dgm:pt modelId="{C6B633A2-8EDA-41EE-A250-73BDAE590175}" type="parTrans" cxnId="{74314F13-EA1E-42B1-A77A-D16E1E5D2CEC}">
      <dgm:prSet/>
      <dgm:spPr/>
      <dgm:t>
        <a:bodyPr/>
        <a:lstStyle/>
        <a:p>
          <a:pPr latinLnBrk="1"/>
          <a:endParaRPr lang="ko-KR" altLang="en-US"/>
        </a:p>
      </dgm:t>
    </dgm:pt>
    <dgm:pt modelId="{646B3AAA-5C4D-461E-BAD3-E1D9FF348CFE}" type="sibTrans" cxnId="{74314F13-EA1E-42B1-A77A-D16E1E5D2CEC}">
      <dgm:prSet/>
      <dgm:spPr/>
      <dgm:t>
        <a:bodyPr/>
        <a:lstStyle/>
        <a:p>
          <a:pPr latinLnBrk="1"/>
          <a:endParaRPr lang="ko-KR" altLang="en-US"/>
        </a:p>
      </dgm:t>
    </dgm:pt>
    <dgm:pt modelId="{EC32E8C6-94AE-456D-8AB8-E7BCB28943A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임상시험 계획서 내 통계방법 작성</a:t>
          </a:r>
        </a:p>
      </dgm:t>
    </dgm:pt>
    <dgm:pt modelId="{992DF931-9F17-45AE-A7F6-C8DE37229A50}" type="parTrans" cxnId="{7223305C-2DB6-4F5E-8D96-6F4532CBBD33}">
      <dgm:prSet/>
      <dgm:spPr/>
      <dgm:t>
        <a:bodyPr/>
        <a:lstStyle/>
        <a:p>
          <a:pPr latinLnBrk="1"/>
          <a:endParaRPr lang="ko-KR" altLang="en-US"/>
        </a:p>
      </dgm:t>
    </dgm:pt>
    <dgm:pt modelId="{7F1BC5CB-B8E7-4D0C-91C7-3C3246087298}" type="sibTrans" cxnId="{7223305C-2DB6-4F5E-8D96-6F4532CBBD33}">
      <dgm:prSet/>
      <dgm:spPr/>
      <dgm:t>
        <a:bodyPr/>
        <a:lstStyle/>
        <a:p>
          <a:pPr latinLnBrk="1"/>
          <a:endParaRPr lang="ko-KR" altLang="en-US"/>
        </a:p>
      </dgm:t>
    </dgm:pt>
    <dgm:pt modelId="{4B687237-6025-4C11-815F-D62D23309B5C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임상시험 </a:t>
          </a:r>
          <a:endParaRPr lang="en-US" altLang="ko-KR" sz="2400" dirty="0"/>
        </a:p>
        <a:p>
          <a:pPr latinLnBrk="1"/>
          <a:r>
            <a:rPr lang="ko-KR" altLang="en-US" sz="2400" dirty="0"/>
            <a:t>연구결과</a:t>
          </a:r>
        </a:p>
      </dgm:t>
    </dgm:pt>
    <dgm:pt modelId="{EE92A349-F3BB-4510-9600-1ABC4B384A9F}" type="parTrans" cxnId="{AA4BE9E2-F430-481A-92A7-1E10886EEC86}">
      <dgm:prSet/>
      <dgm:spPr/>
      <dgm:t>
        <a:bodyPr/>
        <a:lstStyle/>
        <a:p>
          <a:pPr latinLnBrk="1"/>
          <a:endParaRPr lang="ko-KR" altLang="en-US"/>
        </a:p>
      </dgm:t>
    </dgm:pt>
    <dgm:pt modelId="{F88FF23D-062A-4ABC-BAFA-3FC3DCF6DFA5}" type="sibTrans" cxnId="{AA4BE9E2-F430-481A-92A7-1E10886EEC86}">
      <dgm:prSet/>
      <dgm:spPr/>
      <dgm:t>
        <a:bodyPr/>
        <a:lstStyle/>
        <a:p>
          <a:pPr latinLnBrk="1"/>
          <a:endParaRPr lang="ko-KR" altLang="en-US"/>
        </a:p>
      </dgm:t>
    </dgm:pt>
    <dgm:pt modelId="{83FEF428-7FC1-49FC-98D4-A4726CE79D5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통계분석계획서 작성</a:t>
          </a:r>
        </a:p>
      </dgm:t>
    </dgm:pt>
    <dgm:pt modelId="{C2BA63BD-F642-4EAA-8CF2-99C0D447C9A1}" type="parTrans" cxnId="{39D44EEC-49F9-4AAA-9992-1632F481AB97}">
      <dgm:prSet/>
      <dgm:spPr/>
      <dgm:t>
        <a:bodyPr/>
        <a:lstStyle/>
        <a:p>
          <a:pPr latinLnBrk="1"/>
          <a:endParaRPr lang="ko-KR" altLang="en-US"/>
        </a:p>
      </dgm:t>
    </dgm:pt>
    <dgm:pt modelId="{176DDF31-C767-4B65-9500-626CC6BAB339}" type="sibTrans" cxnId="{39D44EEC-49F9-4AAA-9992-1632F481AB97}">
      <dgm:prSet/>
      <dgm:spPr/>
      <dgm:t>
        <a:bodyPr/>
        <a:lstStyle/>
        <a:p>
          <a:pPr latinLnBrk="1"/>
          <a:endParaRPr lang="ko-KR" altLang="en-US"/>
        </a:p>
      </dgm:t>
    </dgm:pt>
    <dgm:pt modelId="{18170F06-BF60-48B5-BB34-C6DD577D6CF8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무작위 배정</a:t>
          </a:r>
        </a:p>
      </dgm:t>
    </dgm:pt>
    <dgm:pt modelId="{CB0B4E61-56D3-461B-9409-BAB5C36DF383}" type="parTrans" cxnId="{BEFCE57D-C4ED-45E2-83D0-0EC98A0FF7A5}">
      <dgm:prSet/>
      <dgm:spPr/>
      <dgm:t>
        <a:bodyPr/>
        <a:lstStyle/>
        <a:p>
          <a:pPr latinLnBrk="1"/>
          <a:endParaRPr lang="ko-KR" altLang="en-US"/>
        </a:p>
      </dgm:t>
    </dgm:pt>
    <dgm:pt modelId="{C7EE9043-B1B4-4EA5-9791-C0880231FA62}" type="sibTrans" cxnId="{BEFCE57D-C4ED-45E2-83D0-0EC98A0FF7A5}">
      <dgm:prSet/>
      <dgm:spPr/>
      <dgm:t>
        <a:bodyPr/>
        <a:lstStyle/>
        <a:p>
          <a:pPr latinLnBrk="1"/>
          <a:endParaRPr lang="ko-KR" altLang="en-US"/>
        </a:p>
      </dgm:t>
    </dgm:pt>
    <dgm:pt modelId="{8FE0EC66-D9F1-42A8-9BAE-640BF5680453}">
      <dgm:prSet phldrT="[텍스트]" custT="1"/>
      <dgm:spPr/>
      <dgm:t>
        <a:bodyPr/>
        <a:lstStyle/>
        <a:p>
          <a:pPr latinLnBrk="1"/>
          <a:r>
            <a:rPr lang="en-US" altLang="ko-KR" sz="2000" dirty="0"/>
            <a:t>Analysis Dataset </a:t>
          </a:r>
          <a:r>
            <a:rPr lang="ko-KR" altLang="en-US" sz="2000" dirty="0"/>
            <a:t>생성</a:t>
          </a:r>
        </a:p>
      </dgm:t>
    </dgm:pt>
    <dgm:pt modelId="{080867EF-4E70-4A28-8CCA-EC9965840D77}" type="parTrans" cxnId="{D79B32E5-48A6-4587-AD29-8F49AC20D0CB}">
      <dgm:prSet/>
      <dgm:spPr/>
      <dgm:t>
        <a:bodyPr/>
        <a:lstStyle/>
        <a:p>
          <a:pPr latinLnBrk="1"/>
          <a:endParaRPr lang="ko-KR" altLang="en-US"/>
        </a:p>
      </dgm:t>
    </dgm:pt>
    <dgm:pt modelId="{493C1538-3A04-4D2E-B68F-D631406209D7}" type="sibTrans" cxnId="{D79B32E5-48A6-4587-AD29-8F49AC20D0CB}">
      <dgm:prSet/>
      <dgm:spPr/>
      <dgm:t>
        <a:bodyPr/>
        <a:lstStyle/>
        <a:p>
          <a:pPr latinLnBrk="1"/>
          <a:endParaRPr lang="ko-KR" altLang="en-US"/>
        </a:p>
      </dgm:t>
    </dgm:pt>
    <dgm:pt modelId="{D4AB44D7-F86F-41A8-BB35-C67831E11CAD}">
      <dgm:prSet phldrT="[텍스트]" custT="1"/>
      <dgm:spPr/>
      <dgm:t>
        <a:bodyPr/>
        <a:lstStyle/>
        <a:p>
          <a:pPr latinLnBrk="1"/>
          <a:r>
            <a:rPr lang="en-US" altLang="ko-KR" sz="2000" dirty="0"/>
            <a:t>Programming</a:t>
          </a:r>
          <a:endParaRPr lang="ko-KR" altLang="en-US" sz="2000" dirty="0"/>
        </a:p>
      </dgm:t>
    </dgm:pt>
    <dgm:pt modelId="{7F78B744-1E48-491E-A6CD-8938B7008F32}" type="parTrans" cxnId="{16910712-123E-475D-829B-71202E90B442}">
      <dgm:prSet/>
      <dgm:spPr/>
      <dgm:t>
        <a:bodyPr/>
        <a:lstStyle/>
        <a:p>
          <a:pPr latinLnBrk="1"/>
          <a:endParaRPr lang="ko-KR" altLang="en-US"/>
        </a:p>
      </dgm:t>
    </dgm:pt>
    <dgm:pt modelId="{0C0DA5C5-6FB7-46DC-B83E-45C041CB5052}" type="sibTrans" cxnId="{16910712-123E-475D-829B-71202E90B442}">
      <dgm:prSet/>
      <dgm:spPr/>
      <dgm:t>
        <a:bodyPr/>
        <a:lstStyle/>
        <a:p>
          <a:pPr latinLnBrk="1"/>
          <a:endParaRPr lang="ko-KR" altLang="en-US"/>
        </a:p>
      </dgm:t>
    </dgm:pt>
    <dgm:pt modelId="{5FF2F19A-9BBC-4BDC-9E9B-C80ED754FC03}">
      <dgm:prSet phldrT="[텍스트]" custT="1"/>
      <dgm:spPr/>
      <dgm:t>
        <a:bodyPr/>
        <a:lstStyle/>
        <a:p>
          <a:pPr latinLnBrk="1"/>
          <a:r>
            <a:rPr lang="ko-KR" altLang="en-US" sz="2000" dirty="0"/>
            <a:t>통계분석보고서 작성</a:t>
          </a:r>
        </a:p>
      </dgm:t>
    </dgm:pt>
    <dgm:pt modelId="{3321DF15-EA0C-4C8A-85FE-13E3A5EE67AC}" type="parTrans" cxnId="{C0A69242-4FB6-4E76-87FB-D7EA7B64F42D}">
      <dgm:prSet/>
      <dgm:spPr/>
      <dgm:t>
        <a:bodyPr/>
        <a:lstStyle/>
        <a:p>
          <a:pPr latinLnBrk="1"/>
          <a:endParaRPr lang="ko-KR" altLang="en-US"/>
        </a:p>
      </dgm:t>
    </dgm:pt>
    <dgm:pt modelId="{5BF6B4D1-4077-443D-ADDC-47D15153FDA1}" type="sibTrans" cxnId="{C0A69242-4FB6-4E76-87FB-D7EA7B64F42D}">
      <dgm:prSet/>
      <dgm:spPr/>
      <dgm:t>
        <a:bodyPr/>
        <a:lstStyle/>
        <a:p>
          <a:pPr latinLnBrk="1"/>
          <a:endParaRPr lang="ko-KR" altLang="en-US"/>
        </a:p>
      </dgm:t>
    </dgm:pt>
    <dgm:pt modelId="{CB074DB3-A877-44E2-ABA7-454077C617FE}">
      <dgm:prSet phldrT="[텍스트]" custT="1"/>
      <dgm:spPr/>
      <dgm:t>
        <a:bodyPr/>
        <a:lstStyle/>
        <a:p>
          <a:pPr latinLnBrk="1"/>
          <a:r>
            <a:rPr lang="en-US" altLang="ko-KR" sz="2000" dirty="0"/>
            <a:t>Data </a:t>
          </a:r>
          <a:r>
            <a:rPr lang="ko-KR" altLang="en-US" sz="2000" dirty="0"/>
            <a:t>수집관련 문서 검토</a:t>
          </a:r>
        </a:p>
      </dgm:t>
    </dgm:pt>
    <dgm:pt modelId="{D1F22DB8-600F-48EC-BBDD-CCDED6873FE5}" type="parTrans" cxnId="{0454B650-CE8C-402C-81D0-075F897FB990}">
      <dgm:prSet/>
      <dgm:spPr/>
      <dgm:t>
        <a:bodyPr/>
        <a:lstStyle/>
        <a:p>
          <a:pPr latinLnBrk="1"/>
          <a:endParaRPr lang="ko-KR" altLang="en-US"/>
        </a:p>
      </dgm:t>
    </dgm:pt>
    <dgm:pt modelId="{AEDDD134-A8DC-4FF9-8302-DE2729474F85}" type="sibTrans" cxnId="{0454B650-CE8C-402C-81D0-075F897FB990}">
      <dgm:prSet/>
      <dgm:spPr/>
      <dgm:t>
        <a:bodyPr/>
        <a:lstStyle/>
        <a:p>
          <a:pPr latinLnBrk="1"/>
          <a:endParaRPr lang="ko-KR" altLang="en-US"/>
        </a:p>
      </dgm:t>
    </dgm:pt>
    <dgm:pt modelId="{DDE890C1-3839-4FE7-8E6D-7329D00E7E62}" type="pres">
      <dgm:prSet presAssocID="{DE06D107-BEFA-4CA5-BAB4-27FE381EE7CD}" presName="Name0" presStyleCnt="0">
        <dgm:presLayoutVars>
          <dgm:dir/>
          <dgm:animLvl val="lvl"/>
          <dgm:resizeHandles val="exact"/>
        </dgm:presLayoutVars>
      </dgm:prSet>
      <dgm:spPr/>
    </dgm:pt>
    <dgm:pt modelId="{96F07205-BB33-4C1F-9A56-D6C3D4B9F0F8}" type="pres">
      <dgm:prSet presAssocID="{7F884268-99EE-4038-BDEB-5D966AF0ECE3}" presName="linNode" presStyleCnt="0"/>
      <dgm:spPr/>
    </dgm:pt>
    <dgm:pt modelId="{A81DA3DA-12DB-49C0-AC4A-BDBB7B617E9C}" type="pres">
      <dgm:prSet presAssocID="{7F884268-99EE-4038-BDEB-5D966AF0ECE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8054B8-9650-4F11-A61E-649343C85CAC}" type="pres">
      <dgm:prSet presAssocID="{7F884268-99EE-4038-BDEB-5D966AF0ECE3}" presName="descendantText" presStyleLbl="alignAccFollowNode1" presStyleIdx="0" presStyleCnt="2">
        <dgm:presLayoutVars>
          <dgm:bulletEnabled val="1"/>
        </dgm:presLayoutVars>
      </dgm:prSet>
      <dgm:spPr/>
    </dgm:pt>
    <dgm:pt modelId="{26A67C67-020D-46B2-ABD0-AA02EA3DA76D}" type="pres">
      <dgm:prSet presAssocID="{8586EAE2-FDEF-4D62-9AF7-451DBC5DD8F7}" presName="sp" presStyleCnt="0"/>
      <dgm:spPr/>
    </dgm:pt>
    <dgm:pt modelId="{09AE9FD2-DCD0-40A7-BA0E-3356A82522D4}" type="pres">
      <dgm:prSet presAssocID="{4B687237-6025-4C11-815F-D62D23309B5C}" presName="linNode" presStyleCnt="0"/>
      <dgm:spPr/>
    </dgm:pt>
    <dgm:pt modelId="{B96EDC79-14A3-44D4-AEBE-F4988E6A3C76}" type="pres">
      <dgm:prSet presAssocID="{4B687237-6025-4C11-815F-D62D23309B5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C350030-4447-4ACA-81E0-535E8CF53488}" type="pres">
      <dgm:prSet presAssocID="{4B687237-6025-4C11-815F-D62D23309B5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D2F000-ED67-4CA5-A55C-42829FDC8DA0}" srcId="{DE06D107-BEFA-4CA5-BAB4-27FE381EE7CD}" destId="{7F884268-99EE-4038-BDEB-5D966AF0ECE3}" srcOrd="0" destOrd="0" parTransId="{1C0EF054-C634-4FFE-8F86-2E36BB06CF0E}" sibTransId="{8586EAE2-FDEF-4D62-9AF7-451DBC5DD8F7}"/>
    <dgm:cxn modelId="{16910712-123E-475D-829B-71202E90B442}" srcId="{4B687237-6025-4C11-815F-D62D23309B5C}" destId="{D4AB44D7-F86F-41A8-BB35-C67831E11CAD}" srcOrd="2" destOrd="0" parTransId="{7F78B744-1E48-491E-A6CD-8938B7008F32}" sibTransId="{0C0DA5C5-6FB7-46DC-B83E-45C041CB5052}"/>
    <dgm:cxn modelId="{74314F13-EA1E-42B1-A77A-D16E1E5D2CEC}" srcId="{7F884268-99EE-4038-BDEB-5D966AF0ECE3}" destId="{32FE5430-5AB7-43E3-BF43-877FEDC324A2}" srcOrd="0" destOrd="0" parTransId="{C6B633A2-8EDA-41EE-A250-73BDAE590175}" sibTransId="{646B3AAA-5C4D-461E-BAD3-E1D9FF348CFE}"/>
    <dgm:cxn modelId="{7223305C-2DB6-4F5E-8D96-6F4532CBBD33}" srcId="{7F884268-99EE-4038-BDEB-5D966AF0ECE3}" destId="{EC32E8C6-94AE-456D-8AB8-E7BCB28943AA}" srcOrd="1" destOrd="0" parTransId="{992DF931-9F17-45AE-A7F6-C8DE37229A50}" sibTransId="{7F1BC5CB-B8E7-4D0C-91C7-3C3246087298}"/>
    <dgm:cxn modelId="{C0A69242-4FB6-4E76-87FB-D7EA7B64F42D}" srcId="{4B687237-6025-4C11-815F-D62D23309B5C}" destId="{5FF2F19A-9BBC-4BDC-9E9B-C80ED754FC03}" srcOrd="3" destOrd="0" parTransId="{3321DF15-EA0C-4C8A-85FE-13E3A5EE67AC}" sibTransId="{5BF6B4D1-4077-443D-ADDC-47D15153FDA1}"/>
    <dgm:cxn modelId="{0454B650-CE8C-402C-81D0-075F897FB990}" srcId="{7F884268-99EE-4038-BDEB-5D966AF0ECE3}" destId="{CB074DB3-A877-44E2-ABA7-454077C617FE}" srcOrd="3" destOrd="0" parTransId="{D1F22DB8-600F-48EC-BBDD-CCDED6873FE5}" sibTransId="{AEDDD134-A8DC-4FF9-8302-DE2729474F85}"/>
    <dgm:cxn modelId="{4B42A37A-CFE2-4A88-B45F-FB022BDAAB9A}" type="presOf" srcId="{DE06D107-BEFA-4CA5-BAB4-27FE381EE7CD}" destId="{DDE890C1-3839-4FE7-8E6D-7329D00E7E62}" srcOrd="0" destOrd="0" presId="urn:microsoft.com/office/officeart/2005/8/layout/vList5"/>
    <dgm:cxn modelId="{BEFCE57D-C4ED-45E2-83D0-0EC98A0FF7A5}" srcId="{7F884268-99EE-4038-BDEB-5D966AF0ECE3}" destId="{18170F06-BF60-48B5-BB34-C6DD577D6CF8}" srcOrd="2" destOrd="0" parTransId="{CB0B4E61-56D3-461B-9409-BAB5C36DF383}" sibTransId="{C7EE9043-B1B4-4EA5-9791-C0880231FA62}"/>
    <dgm:cxn modelId="{2B855E82-FDE1-4659-94BE-D359B262CE5B}" type="presOf" srcId="{8FE0EC66-D9F1-42A8-9BAE-640BF5680453}" destId="{EC350030-4447-4ACA-81E0-535E8CF53488}" srcOrd="0" destOrd="1" presId="urn:microsoft.com/office/officeart/2005/8/layout/vList5"/>
    <dgm:cxn modelId="{D68EA98A-D692-4275-B551-8583B4D0E521}" type="presOf" srcId="{83FEF428-7FC1-49FC-98D4-A4726CE79D55}" destId="{EC350030-4447-4ACA-81E0-535E8CF53488}" srcOrd="0" destOrd="0" presId="urn:microsoft.com/office/officeart/2005/8/layout/vList5"/>
    <dgm:cxn modelId="{421EB78A-DE98-482F-A32D-B5B30B2250FE}" type="presOf" srcId="{7F884268-99EE-4038-BDEB-5D966AF0ECE3}" destId="{A81DA3DA-12DB-49C0-AC4A-BDBB7B617E9C}" srcOrd="0" destOrd="0" presId="urn:microsoft.com/office/officeart/2005/8/layout/vList5"/>
    <dgm:cxn modelId="{4B9114A5-7669-4545-8F4D-1ED2D53A9A29}" type="presOf" srcId="{D4AB44D7-F86F-41A8-BB35-C67831E11CAD}" destId="{EC350030-4447-4ACA-81E0-535E8CF53488}" srcOrd="0" destOrd="2" presId="urn:microsoft.com/office/officeart/2005/8/layout/vList5"/>
    <dgm:cxn modelId="{04A22DA5-C80B-494A-A38B-A5C235257006}" type="presOf" srcId="{CB074DB3-A877-44E2-ABA7-454077C617FE}" destId="{288054B8-9650-4F11-A61E-649343C85CAC}" srcOrd="0" destOrd="3" presId="urn:microsoft.com/office/officeart/2005/8/layout/vList5"/>
    <dgm:cxn modelId="{82CAECAC-8A58-4B40-BFCD-51FEE960D2EB}" type="presOf" srcId="{EC32E8C6-94AE-456D-8AB8-E7BCB28943AA}" destId="{288054B8-9650-4F11-A61E-649343C85CAC}" srcOrd="0" destOrd="1" presId="urn:microsoft.com/office/officeart/2005/8/layout/vList5"/>
    <dgm:cxn modelId="{4BA013B9-E07D-40B0-9277-EBAE743A6F32}" type="presOf" srcId="{32FE5430-5AB7-43E3-BF43-877FEDC324A2}" destId="{288054B8-9650-4F11-A61E-649343C85CAC}" srcOrd="0" destOrd="0" presId="urn:microsoft.com/office/officeart/2005/8/layout/vList5"/>
    <dgm:cxn modelId="{723B24C1-A539-4A99-A626-05053F761517}" type="presOf" srcId="{4B687237-6025-4C11-815F-D62D23309B5C}" destId="{B96EDC79-14A3-44D4-AEBE-F4988E6A3C76}" srcOrd="0" destOrd="0" presId="urn:microsoft.com/office/officeart/2005/8/layout/vList5"/>
    <dgm:cxn modelId="{369351D8-637C-4B11-9140-F8D4D5DD3E85}" type="presOf" srcId="{18170F06-BF60-48B5-BB34-C6DD577D6CF8}" destId="{288054B8-9650-4F11-A61E-649343C85CAC}" srcOrd="0" destOrd="2" presId="urn:microsoft.com/office/officeart/2005/8/layout/vList5"/>
    <dgm:cxn modelId="{AA4BE9E2-F430-481A-92A7-1E10886EEC86}" srcId="{DE06D107-BEFA-4CA5-BAB4-27FE381EE7CD}" destId="{4B687237-6025-4C11-815F-D62D23309B5C}" srcOrd="1" destOrd="0" parTransId="{EE92A349-F3BB-4510-9600-1ABC4B384A9F}" sibTransId="{F88FF23D-062A-4ABC-BAFA-3FC3DCF6DFA5}"/>
    <dgm:cxn modelId="{D79B32E5-48A6-4587-AD29-8F49AC20D0CB}" srcId="{4B687237-6025-4C11-815F-D62D23309B5C}" destId="{8FE0EC66-D9F1-42A8-9BAE-640BF5680453}" srcOrd="1" destOrd="0" parTransId="{080867EF-4E70-4A28-8CCA-EC9965840D77}" sibTransId="{493C1538-3A04-4D2E-B68F-D631406209D7}"/>
    <dgm:cxn modelId="{4AE084E8-F10A-453B-A479-5CCACD570863}" type="presOf" srcId="{5FF2F19A-9BBC-4BDC-9E9B-C80ED754FC03}" destId="{EC350030-4447-4ACA-81E0-535E8CF53488}" srcOrd="0" destOrd="3" presId="urn:microsoft.com/office/officeart/2005/8/layout/vList5"/>
    <dgm:cxn modelId="{39D44EEC-49F9-4AAA-9992-1632F481AB97}" srcId="{4B687237-6025-4C11-815F-D62D23309B5C}" destId="{83FEF428-7FC1-49FC-98D4-A4726CE79D55}" srcOrd="0" destOrd="0" parTransId="{C2BA63BD-F642-4EAA-8CF2-99C0D447C9A1}" sibTransId="{176DDF31-C767-4B65-9500-626CC6BAB339}"/>
    <dgm:cxn modelId="{94259DA6-D2D2-4622-A749-F1CA9B03B2B7}" type="presParOf" srcId="{DDE890C1-3839-4FE7-8E6D-7329D00E7E62}" destId="{96F07205-BB33-4C1F-9A56-D6C3D4B9F0F8}" srcOrd="0" destOrd="0" presId="urn:microsoft.com/office/officeart/2005/8/layout/vList5"/>
    <dgm:cxn modelId="{72A0D3B0-91A4-4934-8D45-B8C93D822CBC}" type="presParOf" srcId="{96F07205-BB33-4C1F-9A56-D6C3D4B9F0F8}" destId="{A81DA3DA-12DB-49C0-AC4A-BDBB7B617E9C}" srcOrd="0" destOrd="0" presId="urn:microsoft.com/office/officeart/2005/8/layout/vList5"/>
    <dgm:cxn modelId="{27C60492-473A-4C87-A9EC-AB6234A980B6}" type="presParOf" srcId="{96F07205-BB33-4C1F-9A56-D6C3D4B9F0F8}" destId="{288054B8-9650-4F11-A61E-649343C85CAC}" srcOrd="1" destOrd="0" presId="urn:microsoft.com/office/officeart/2005/8/layout/vList5"/>
    <dgm:cxn modelId="{667AC5A5-32B3-4A29-A677-1E6B5CB66AA8}" type="presParOf" srcId="{DDE890C1-3839-4FE7-8E6D-7329D00E7E62}" destId="{26A67C67-020D-46B2-ABD0-AA02EA3DA76D}" srcOrd="1" destOrd="0" presId="urn:microsoft.com/office/officeart/2005/8/layout/vList5"/>
    <dgm:cxn modelId="{52EA1C9D-0689-479F-83D3-8898EB2FC2C6}" type="presParOf" srcId="{DDE890C1-3839-4FE7-8E6D-7329D00E7E62}" destId="{09AE9FD2-DCD0-40A7-BA0E-3356A82522D4}" srcOrd="2" destOrd="0" presId="urn:microsoft.com/office/officeart/2005/8/layout/vList5"/>
    <dgm:cxn modelId="{4122F9A9-F6B2-4BFF-BE15-530A00A0F8A4}" type="presParOf" srcId="{09AE9FD2-DCD0-40A7-BA0E-3356A82522D4}" destId="{B96EDC79-14A3-44D4-AEBE-F4988E6A3C76}" srcOrd="0" destOrd="0" presId="urn:microsoft.com/office/officeart/2005/8/layout/vList5"/>
    <dgm:cxn modelId="{8FB94334-31D3-42C2-949A-4145E307DFE7}" type="presParOf" srcId="{09AE9FD2-DCD0-40A7-BA0E-3356A82522D4}" destId="{EC350030-4447-4ACA-81E0-535E8CF534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F5C39-0B02-475A-8D19-63F05A93E62F}" type="doc">
      <dgm:prSet loTypeId="urn:microsoft.com/office/officeart/2005/8/layout/radial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50C69FE-3ABE-4279-BA74-476DB6652476}">
      <dgm:prSet phldrT="[텍스트]" custT="1"/>
      <dgm:spPr/>
      <dgm:t>
        <a:bodyPr/>
        <a:lstStyle/>
        <a:p>
          <a:pPr latinLnBrk="1"/>
          <a:r>
            <a:rPr lang="en-US" altLang="ko-KR" sz="2000" b="1" dirty="0"/>
            <a:t>Biostatistician</a:t>
          </a:r>
          <a:endParaRPr lang="ko-KR" altLang="en-US" sz="2000" b="1" dirty="0"/>
        </a:p>
      </dgm:t>
    </dgm:pt>
    <dgm:pt modelId="{82627895-DD98-4055-95EA-F1ADA8787519}" type="parTrans" cxnId="{9DDEED66-4E76-4740-AC6B-5749722CD019}">
      <dgm:prSet/>
      <dgm:spPr/>
      <dgm:t>
        <a:bodyPr/>
        <a:lstStyle/>
        <a:p>
          <a:pPr latinLnBrk="1"/>
          <a:endParaRPr lang="ko-KR" altLang="en-US" sz="2000"/>
        </a:p>
      </dgm:t>
    </dgm:pt>
    <dgm:pt modelId="{0161BB19-8E94-4003-82E0-78309AD47646}" type="sibTrans" cxnId="{9DDEED66-4E76-4740-AC6B-5749722CD019}">
      <dgm:prSet/>
      <dgm:spPr/>
      <dgm:t>
        <a:bodyPr/>
        <a:lstStyle/>
        <a:p>
          <a:pPr latinLnBrk="1"/>
          <a:endParaRPr lang="ko-KR" altLang="en-US" sz="2000"/>
        </a:p>
      </dgm:t>
    </dgm:pt>
    <dgm:pt modelId="{B484364F-95D5-483E-89F4-B774F2612F28}">
      <dgm:prSet phldrT="[텍스트]" custT="1"/>
      <dgm:spPr/>
      <dgm:t>
        <a:bodyPr/>
        <a:lstStyle/>
        <a:p>
          <a:pPr latinLnBrk="1"/>
          <a:r>
            <a:rPr lang="en-US" altLang="ko-KR" sz="2000" dirty="0"/>
            <a:t>SAS program</a:t>
          </a:r>
          <a:endParaRPr lang="ko-KR" altLang="en-US" sz="2000" dirty="0"/>
        </a:p>
      </dgm:t>
    </dgm:pt>
    <dgm:pt modelId="{0E49C5E1-A71F-4384-9FEB-FACA89149954}" type="parTrans" cxnId="{257DEE52-D4C7-491D-A387-A42D59CCA36E}">
      <dgm:prSet/>
      <dgm:spPr/>
      <dgm:t>
        <a:bodyPr/>
        <a:lstStyle/>
        <a:p>
          <a:pPr latinLnBrk="1"/>
          <a:endParaRPr lang="ko-KR" altLang="en-US" sz="2000"/>
        </a:p>
      </dgm:t>
    </dgm:pt>
    <dgm:pt modelId="{389513AB-1AED-493A-8BB6-E418D2C52C35}" type="sibTrans" cxnId="{257DEE52-D4C7-491D-A387-A42D59CCA36E}">
      <dgm:prSet/>
      <dgm:spPr/>
      <dgm:t>
        <a:bodyPr/>
        <a:lstStyle/>
        <a:p>
          <a:pPr latinLnBrk="1"/>
          <a:endParaRPr lang="ko-KR" altLang="en-US" sz="2000"/>
        </a:p>
      </dgm:t>
    </dgm:pt>
    <dgm:pt modelId="{E05A7BD7-8014-4D66-9EA9-DF0917AD1C78}">
      <dgm:prSet phldrT="[텍스트]" custT="1"/>
      <dgm:spPr/>
      <dgm:t>
        <a:bodyPr/>
        <a:lstStyle/>
        <a:p>
          <a:pPr latinLnBrk="1"/>
          <a:r>
            <a:rPr lang="ko-KR" altLang="en-US" sz="2000" dirty="0"/>
            <a:t>통계전공 </a:t>
          </a:r>
          <a:endParaRPr lang="en-US" altLang="ko-KR" sz="2000" dirty="0"/>
        </a:p>
        <a:p>
          <a:pPr latinLnBrk="1"/>
          <a:r>
            <a:rPr lang="ko-KR" altLang="en-US" sz="2000" dirty="0"/>
            <a:t>석사학위</a:t>
          </a:r>
        </a:p>
      </dgm:t>
    </dgm:pt>
    <dgm:pt modelId="{EA50C1B6-6D3E-4D58-BFA4-8CD05E40AAE8}" type="parTrans" cxnId="{FF7EB913-D74C-493E-B265-0900E8D35079}">
      <dgm:prSet/>
      <dgm:spPr/>
      <dgm:t>
        <a:bodyPr/>
        <a:lstStyle/>
        <a:p>
          <a:pPr latinLnBrk="1"/>
          <a:endParaRPr lang="ko-KR" altLang="en-US" sz="2000"/>
        </a:p>
      </dgm:t>
    </dgm:pt>
    <dgm:pt modelId="{27825CE4-F82D-42CF-9767-985AB58FD0CF}" type="sibTrans" cxnId="{FF7EB913-D74C-493E-B265-0900E8D35079}">
      <dgm:prSet/>
      <dgm:spPr/>
      <dgm:t>
        <a:bodyPr/>
        <a:lstStyle/>
        <a:p>
          <a:pPr latinLnBrk="1"/>
          <a:endParaRPr lang="ko-KR" altLang="en-US" sz="2000"/>
        </a:p>
      </dgm:t>
    </dgm:pt>
    <dgm:pt modelId="{C3A7E8F3-BE3C-474B-9B96-330981F0F6B1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영어능력</a:t>
          </a:r>
        </a:p>
      </dgm:t>
    </dgm:pt>
    <dgm:pt modelId="{96E3A1A8-06CC-4423-9B36-30881E68694D}" type="parTrans" cxnId="{B128EBA9-CCCC-4E36-9A1E-41AF0904D4D5}">
      <dgm:prSet/>
      <dgm:spPr/>
      <dgm:t>
        <a:bodyPr/>
        <a:lstStyle/>
        <a:p>
          <a:pPr latinLnBrk="1"/>
          <a:endParaRPr lang="ko-KR" altLang="en-US" sz="2000"/>
        </a:p>
      </dgm:t>
    </dgm:pt>
    <dgm:pt modelId="{54C361D0-42C8-4DD3-BB95-D1EE079F7355}" type="sibTrans" cxnId="{B128EBA9-CCCC-4E36-9A1E-41AF0904D4D5}">
      <dgm:prSet/>
      <dgm:spPr/>
      <dgm:t>
        <a:bodyPr/>
        <a:lstStyle/>
        <a:p>
          <a:pPr latinLnBrk="1"/>
          <a:endParaRPr lang="ko-KR" altLang="en-US" sz="2000"/>
        </a:p>
      </dgm:t>
    </dgm:pt>
    <dgm:pt modelId="{E4FEB25B-DA15-4514-8E93-44F86F0C03D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임상 및 제약 관련 지식</a:t>
          </a:r>
        </a:p>
      </dgm:t>
    </dgm:pt>
    <dgm:pt modelId="{4C73C6D9-D9C6-4A97-9D46-E0DC28DDC7AD}" type="parTrans" cxnId="{B757587D-E97D-40E7-920A-6AA761EE2A39}">
      <dgm:prSet/>
      <dgm:spPr/>
      <dgm:t>
        <a:bodyPr/>
        <a:lstStyle/>
        <a:p>
          <a:pPr latinLnBrk="1"/>
          <a:endParaRPr lang="ko-KR" altLang="en-US" sz="2000"/>
        </a:p>
      </dgm:t>
    </dgm:pt>
    <dgm:pt modelId="{B6C2AE4B-6757-44CA-BE36-C5AF720B7C36}" type="sibTrans" cxnId="{B757587D-E97D-40E7-920A-6AA761EE2A39}">
      <dgm:prSet/>
      <dgm:spPr/>
      <dgm:t>
        <a:bodyPr/>
        <a:lstStyle/>
        <a:p>
          <a:pPr latinLnBrk="1"/>
          <a:endParaRPr lang="ko-KR" altLang="en-US" sz="2000"/>
        </a:p>
      </dgm:t>
    </dgm:pt>
    <dgm:pt modelId="{858FE9F5-9166-4B07-841F-40D3D2B83AA4}" type="pres">
      <dgm:prSet presAssocID="{381F5C39-0B02-475A-8D19-63F05A93E6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6AC91A-D517-416D-AFBA-89CF36D3539F}" type="pres">
      <dgm:prSet presAssocID="{B50C69FE-3ABE-4279-BA74-476DB6652476}" presName="centerShape" presStyleLbl="node0" presStyleIdx="0" presStyleCnt="1" custScaleX="116729" custScaleY="72688" custLinFactNeighborX="900"/>
      <dgm:spPr/>
    </dgm:pt>
    <dgm:pt modelId="{43590717-AB17-4126-A7E5-27DA79D6D96B}" type="pres">
      <dgm:prSet presAssocID="{B484364F-95D5-483E-89F4-B774F2612F28}" presName="node" presStyleLbl="node1" presStyleIdx="0" presStyleCnt="4" custScaleX="154466" custRadScaleRad="81255" custRadScaleInc="3176">
        <dgm:presLayoutVars>
          <dgm:bulletEnabled val="1"/>
        </dgm:presLayoutVars>
      </dgm:prSet>
      <dgm:spPr/>
    </dgm:pt>
    <dgm:pt modelId="{214A10F7-E645-4A6E-B0DE-080860C5BDAE}" type="pres">
      <dgm:prSet presAssocID="{B484364F-95D5-483E-89F4-B774F2612F28}" presName="dummy" presStyleCnt="0"/>
      <dgm:spPr/>
    </dgm:pt>
    <dgm:pt modelId="{04E48D0F-3F86-4CB0-A469-0D6678F4E60B}" type="pres">
      <dgm:prSet presAssocID="{389513AB-1AED-493A-8BB6-E418D2C52C35}" presName="sibTrans" presStyleLbl="sibTrans2D1" presStyleIdx="0" presStyleCnt="4" custScaleX="112633"/>
      <dgm:spPr/>
    </dgm:pt>
    <dgm:pt modelId="{6C4296CF-D446-43F6-BC45-F3911F323ADB}" type="pres">
      <dgm:prSet presAssocID="{E05A7BD7-8014-4D66-9EA9-DF0917AD1C78}" presName="node" presStyleLbl="node1" presStyleIdx="1" presStyleCnt="4" custScaleX="148592" custRadScaleRad="122068" custRadScaleInc="514">
        <dgm:presLayoutVars>
          <dgm:bulletEnabled val="1"/>
        </dgm:presLayoutVars>
      </dgm:prSet>
      <dgm:spPr/>
    </dgm:pt>
    <dgm:pt modelId="{04974EE7-AA1D-46F6-81AC-8FB427644D2E}" type="pres">
      <dgm:prSet presAssocID="{E05A7BD7-8014-4D66-9EA9-DF0917AD1C78}" presName="dummy" presStyleCnt="0"/>
      <dgm:spPr/>
    </dgm:pt>
    <dgm:pt modelId="{7B2C9788-6C5A-4B1F-B0EC-DE14FC9C4E29}" type="pres">
      <dgm:prSet presAssocID="{27825CE4-F82D-42CF-9767-985AB58FD0CF}" presName="sibTrans" presStyleLbl="sibTrans2D1" presStyleIdx="1" presStyleCnt="4" custScaleX="117160" custScaleY="105152"/>
      <dgm:spPr/>
    </dgm:pt>
    <dgm:pt modelId="{1E177F08-56B7-4891-8E9D-8952EC52DF3D}" type="pres">
      <dgm:prSet presAssocID="{C3A7E8F3-BE3C-474B-9B96-330981F0F6B1}" presName="node" presStyleLbl="node1" presStyleIdx="2" presStyleCnt="4" custScaleX="157917" custRadScaleRad="82775" custRadScaleInc="-6235">
        <dgm:presLayoutVars>
          <dgm:bulletEnabled val="1"/>
        </dgm:presLayoutVars>
      </dgm:prSet>
      <dgm:spPr/>
    </dgm:pt>
    <dgm:pt modelId="{8D1F057B-2B2D-46EC-B8C7-33D1FC11ADC3}" type="pres">
      <dgm:prSet presAssocID="{C3A7E8F3-BE3C-474B-9B96-330981F0F6B1}" presName="dummy" presStyleCnt="0"/>
      <dgm:spPr/>
    </dgm:pt>
    <dgm:pt modelId="{F7E012D6-3BB3-4142-8934-7ADA5F1E1EDA}" type="pres">
      <dgm:prSet presAssocID="{54C361D0-42C8-4DD3-BB95-D1EE079F7355}" presName="sibTrans" presStyleLbl="sibTrans2D1" presStyleIdx="2" presStyleCnt="4"/>
      <dgm:spPr/>
    </dgm:pt>
    <dgm:pt modelId="{E18CF01B-FEF0-49C5-B005-AB7890F0D990}" type="pres">
      <dgm:prSet presAssocID="{E4FEB25B-DA15-4514-8E93-44F86F0C03D5}" presName="node" presStyleLbl="node1" presStyleIdx="3" presStyleCnt="4" custScaleX="168102" custRadScaleRad="124320" custRadScaleInc="-505">
        <dgm:presLayoutVars>
          <dgm:bulletEnabled val="1"/>
        </dgm:presLayoutVars>
      </dgm:prSet>
      <dgm:spPr/>
    </dgm:pt>
    <dgm:pt modelId="{E2830219-5872-486C-B183-C44F2521A837}" type="pres">
      <dgm:prSet presAssocID="{E4FEB25B-DA15-4514-8E93-44F86F0C03D5}" presName="dummy" presStyleCnt="0"/>
      <dgm:spPr/>
    </dgm:pt>
    <dgm:pt modelId="{5674B1A5-6F44-466F-941B-B85FD62CA482}" type="pres">
      <dgm:prSet presAssocID="{B6C2AE4B-6757-44CA-BE36-C5AF720B7C36}" presName="sibTrans" presStyleLbl="sibTrans2D1" presStyleIdx="3" presStyleCnt="4"/>
      <dgm:spPr/>
    </dgm:pt>
  </dgm:ptLst>
  <dgm:cxnLst>
    <dgm:cxn modelId="{03DCF807-88F0-4053-8422-DB8131233F10}" type="presOf" srcId="{27825CE4-F82D-42CF-9767-985AB58FD0CF}" destId="{7B2C9788-6C5A-4B1F-B0EC-DE14FC9C4E29}" srcOrd="0" destOrd="0" presId="urn:microsoft.com/office/officeart/2005/8/layout/radial6"/>
    <dgm:cxn modelId="{FF7EB913-D74C-493E-B265-0900E8D35079}" srcId="{B50C69FE-3ABE-4279-BA74-476DB6652476}" destId="{E05A7BD7-8014-4D66-9EA9-DF0917AD1C78}" srcOrd="1" destOrd="0" parTransId="{EA50C1B6-6D3E-4D58-BFA4-8CD05E40AAE8}" sibTransId="{27825CE4-F82D-42CF-9767-985AB58FD0CF}"/>
    <dgm:cxn modelId="{9B387546-B2F8-4228-94D6-F1AF804807F8}" type="presOf" srcId="{B6C2AE4B-6757-44CA-BE36-C5AF720B7C36}" destId="{5674B1A5-6F44-466F-941B-B85FD62CA482}" srcOrd="0" destOrd="0" presId="urn:microsoft.com/office/officeart/2005/8/layout/radial6"/>
    <dgm:cxn modelId="{9DDEED66-4E76-4740-AC6B-5749722CD019}" srcId="{381F5C39-0B02-475A-8D19-63F05A93E62F}" destId="{B50C69FE-3ABE-4279-BA74-476DB6652476}" srcOrd="0" destOrd="0" parTransId="{82627895-DD98-4055-95EA-F1ADA8787519}" sibTransId="{0161BB19-8E94-4003-82E0-78309AD47646}"/>
    <dgm:cxn modelId="{257DEE52-D4C7-491D-A387-A42D59CCA36E}" srcId="{B50C69FE-3ABE-4279-BA74-476DB6652476}" destId="{B484364F-95D5-483E-89F4-B774F2612F28}" srcOrd="0" destOrd="0" parTransId="{0E49C5E1-A71F-4384-9FEB-FACA89149954}" sibTransId="{389513AB-1AED-493A-8BB6-E418D2C52C35}"/>
    <dgm:cxn modelId="{85669079-E3A0-45D7-8865-29BCBAF77B0D}" type="presOf" srcId="{E05A7BD7-8014-4D66-9EA9-DF0917AD1C78}" destId="{6C4296CF-D446-43F6-BC45-F3911F323ADB}" srcOrd="0" destOrd="0" presId="urn:microsoft.com/office/officeart/2005/8/layout/radial6"/>
    <dgm:cxn modelId="{B757587D-E97D-40E7-920A-6AA761EE2A39}" srcId="{B50C69FE-3ABE-4279-BA74-476DB6652476}" destId="{E4FEB25B-DA15-4514-8E93-44F86F0C03D5}" srcOrd="3" destOrd="0" parTransId="{4C73C6D9-D9C6-4A97-9D46-E0DC28DDC7AD}" sibTransId="{B6C2AE4B-6757-44CA-BE36-C5AF720B7C36}"/>
    <dgm:cxn modelId="{C9028294-EB7E-48F1-8B8E-005CA353C73C}" type="presOf" srcId="{E4FEB25B-DA15-4514-8E93-44F86F0C03D5}" destId="{E18CF01B-FEF0-49C5-B005-AB7890F0D990}" srcOrd="0" destOrd="0" presId="urn:microsoft.com/office/officeart/2005/8/layout/radial6"/>
    <dgm:cxn modelId="{735A3699-19F5-4171-B8F2-23C0BFFBC260}" type="presOf" srcId="{B484364F-95D5-483E-89F4-B774F2612F28}" destId="{43590717-AB17-4126-A7E5-27DA79D6D96B}" srcOrd="0" destOrd="0" presId="urn:microsoft.com/office/officeart/2005/8/layout/radial6"/>
    <dgm:cxn modelId="{B128EBA9-CCCC-4E36-9A1E-41AF0904D4D5}" srcId="{B50C69FE-3ABE-4279-BA74-476DB6652476}" destId="{C3A7E8F3-BE3C-474B-9B96-330981F0F6B1}" srcOrd="2" destOrd="0" parTransId="{96E3A1A8-06CC-4423-9B36-30881E68694D}" sibTransId="{54C361D0-42C8-4DD3-BB95-D1EE079F7355}"/>
    <dgm:cxn modelId="{A51C7AB9-C780-4CDB-A178-CDD41D2A2E7D}" type="presOf" srcId="{381F5C39-0B02-475A-8D19-63F05A93E62F}" destId="{858FE9F5-9166-4B07-841F-40D3D2B83AA4}" srcOrd="0" destOrd="0" presId="urn:microsoft.com/office/officeart/2005/8/layout/radial6"/>
    <dgm:cxn modelId="{AEBAA5C4-8BEE-4E76-B2CC-D6185C745241}" type="presOf" srcId="{389513AB-1AED-493A-8BB6-E418D2C52C35}" destId="{04E48D0F-3F86-4CB0-A469-0D6678F4E60B}" srcOrd="0" destOrd="0" presId="urn:microsoft.com/office/officeart/2005/8/layout/radial6"/>
    <dgm:cxn modelId="{893671D2-52A8-4C25-8124-A0264E0C284B}" type="presOf" srcId="{C3A7E8F3-BE3C-474B-9B96-330981F0F6B1}" destId="{1E177F08-56B7-4891-8E9D-8952EC52DF3D}" srcOrd="0" destOrd="0" presId="urn:microsoft.com/office/officeart/2005/8/layout/radial6"/>
    <dgm:cxn modelId="{1F5AD6E0-AAC2-4A38-A98E-163B1EF04DD3}" type="presOf" srcId="{54C361D0-42C8-4DD3-BB95-D1EE079F7355}" destId="{F7E012D6-3BB3-4142-8934-7ADA5F1E1EDA}" srcOrd="0" destOrd="0" presId="urn:microsoft.com/office/officeart/2005/8/layout/radial6"/>
    <dgm:cxn modelId="{300B62EA-B2CA-4F6B-BFC8-FA3A92E5CC46}" type="presOf" srcId="{B50C69FE-3ABE-4279-BA74-476DB6652476}" destId="{886AC91A-D517-416D-AFBA-89CF36D3539F}" srcOrd="0" destOrd="0" presId="urn:microsoft.com/office/officeart/2005/8/layout/radial6"/>
    <dgm:cxn modelId="{511D7AFF-6D99-4355-8F60-5BA94D0241E2}" type="presParOf" srcId="{858FE9F5-9166-4B07-841F-40D3D2B83AA4}" destId="{886AC91A-D517-416D-AFBA-89CF36D3539F}" srcOrd="0" destOrd="0" presId="urn:microsoft.com/office/officeart/2005/8/layout/radial6"/>
    <dgm:cxn modelId="{4F44D02F-7257-4103-8634-71BB6FDCB076}" type="presParOf" srcId="{858FE9F5-9166-4B07-841F-40D3D2B83AA4}" destId="{43590717-AB17-4126-A7E5-27DA79D6D96B}" srcOrd="1" destOrd="0" presId="urn:microsoft.com/office/officeart/2005/8/layout/radial6"/>
    <dgm:cxn modelId="{A8380C62-26B2-4980-A509-4AC60E536619}" type="presParOf" srcId="{858FE9F5-9166-4B07-841F-40D3D2B83AA4}" destId="{214A10F7-E645-4A6E-B0DE-080860C5BDAE}" srcOrd="2" destOrd="0" presId="urn:microsoft.com/office/officeart/2005/8/layout/radial6"/>
    <dgm:cxn modelId="{E58ABD55-BC7A-4D9C-BAD9-FFB7680F068D}" type="presParOf" srcId="{858FE9F5-9166-4B07-841F-40D3D2B83AA4}" destId="{04E48D0F-3F86-4CB0-A469-0D6678F4E60B}" srcOrd="3" destOrd="0" presId="urn:microsoft.com/office/officeart/2005/8/layout/radial6"/>
    <dgm:cxn modelId="{86EF1F43-87F2-446E-BBDC-C3E96AC08C2F}" type="presParOf" srcId="{858FE9F5-9166-4B07-841F-40D3D2B83AA4}" destId="{6C4296CF-D446-43F6-BC45-F3911F323ADB}" srcOrd="4" destOrd="0" presId="urn:microsoft.com/office/officeart/2005/8/layout/radial6"/>
    <dgm:cxn modelId="{37351388-3509-45AF-B9CD-30D903063AAF}" type="presParOf" srcId="{858FE9F5-9166-4B07-841F-40D3D2B83AA4}" destId="{04974EE7-AA1D-46F6-81AC-8FB427644D2E}" srcOrd="5" destOrd="0" presId="urn:microsoft.com/office/officeart/2005/8/layout/radial6"/>
    <dgm:cxn modelId="{1A4C32C0-3B95-40D8-AFF1-D867D6E7D107}" type="presParOf" srcId="{858FE9F5-9166-4B07-841F-40D3D2B83AA4}" destId="{7B2C9788-6C5A-4B1F-B0EC-DE14FC9C4E29}" srcOrd="6" destOrd="0" presId="urn:microsoft.com/office/officeart/2005/8/layout/radial6"/>
    <dgm:cxn modelId="{EC791D24-988C-4C13-B032-1932F9F4F784}" type="presParOf" srcId="{858FE9F5-9166-4B07-841F-40D3D2B83AA4}" destId="{1E177F08-56B7-4891-8E9D-8952EC52DF3D}" srcOrd="7" destOrd="0" presId="urn:microsoft.com/office/officeart/2005/8/layout/radial6"/>
    <dgm:cxn modelId="{E3FA0D2B-D9C1-4C34-A6EA-15E75FF97D47}" type="presParOf" srcId="{858FE9F5-9166-4B07-841F-40D3D2B83AA4}" destId="{8D1F057B-2B2D-46EC-B8C7-33D1FC11ADC3}" srcOrd="8" destOrd="0" presId="urn:microsoft.com/office/officeart/2005/8/layout/radial6"/>
    <dgm:cxn modelId="{2AD75CD6-5F8A-4318-A58F-40D88F199576}" type="presParOf" srcId="{858FE9F5-9166-4B07-841F-40D3D2B83AA4}" destId="{F7E012D6-3BB3-4142-8934-7ADA5F1E1EDA}" srcOrd="9" destOrd="0" presId="urn:microsoft.com/office/officeart/2005/8/layout/radial6"/>
    <dgm:cxn modelId="{88EA51B0-5AD0-4E56-A0BC-9F476F58B520}" type="presParOf" srcId="{858FE9F5-9166-4B07-841F-40D3D2B83AA4}" destId="{E18CF01B-FEF0-49C5-B005-AB7890F0D990}" srcOrd="10" destOrd="0" presId="urn:microsoft.com/office/officeart/2005/8/layout/radial6"/>
    <dgm:cxn modelId="{B8F3EFDE-6404-4DF6-91E6-5675C0BE883F}" type="presParOf" srcId="{858FE9F5-9166-4B07-841F-40D3D2B83AA4}" destId="{E2830219-5872-486C-B183-C44F2521A837}" srcOrd="11" destOrd="0" presId="urn:microsoft.com/office/officeart/2005/8/layout/radial6"/>
    <dgm:cxn modelId="{C2950AC7-21F9-47F2-A43C-C44B56E02012}" type="presParOf" srcId="{858FE9F5-9166-4B07-841F-40D3D2B83AA4}" destId="{5674B1A5-6F44-466F-941B-B85FD62CA4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DC934-3F65-43DE-95A2-298766E9EE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3CA8EA-4F14-4939-A1F4-B80B1D900D79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국가기관</a:t>
          </a:r>
        </a:p>
      </dgm:t>
    </dgm:pt>
    <dgm:pt modelId="{E49D60A6-A868-4C70-835F-C742010754BA}" type="parTrans" cxnId="{B2724330-3A42-46C0-A71D-F6655AB5F62C}">
      <dgm:prSet/>
      <dgm:spPr/>
      <dgm:t>
        <a:bodyPr/>
        <a:lstStyle/>
        <a:p>
          <a:pPr latinLnBrk="1"/>
          <a:endParaRPr lang="ko-KR" altLang="en-US" sz="2400"/>
        </a:p>
      </dgm:t>
    </dgm:pt>
    <dgm:pt modelId="{358E7126-B9D0-49EE-8541-44E026AD542F}" type="sibTrans" cxnId="{B2724330-3A42-46C0-A71D-F6655AB5F62C}">
      <dgm:prSet/>
      <dgm:spPr/>
      <dgm:t>
        <a:bodyPr/>
        <a:lstStyle/>
        <a:p>
          <a:pPr latinLnBrk="1"/>
          <a:endParaRPr lang="ko-KR" altLang="en-US" sz="2400"/>
        </a:p>
      </dgm:t>
    </dgm:pt>
    <dgm:pt modelId="{83E6FEB5-5858-4980-B2ED-10AFD79B389E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질병관리본부</a:t>
          </a:r>
        </a:p>
      </dgm:t>
    </dgm:pt>
    <dgm:pt modelId="{8F2F5F2D-67B8-4FE8-AB9B-E87E40562EE6}" type="parTrans" cxnId="{4A8C9742-807D-43C4-A7FD-559747B336FE}">
      <dgm:prSet/>
      <dgm:spPr/>
      <dgm:t>
        <a:bodyPr/>
        <a:lstStyle/>
        <a:p>
          <a:pPr latinLnBrk="1"/>
          <a:endParaRPr lang="ko-KR" altLang="en-US" sz="2400"/>
        </a:p>
      </dgm:t>
    </dgm:pt>
    <dgm:pt modelId="{C89F9613-BD27-420B-8EA7-DAF68C9ACBE6}" type="sibTrans" cxnId="{4A8C9742-807D-43C4-A7FD-559747B336FE}">
      <dgm:prSet/>
      <dgm:spPr/>
      <dgm:t>
        <a:bodyPr/>
        <a:lstStyle/>
        <a:p>
          <a:pPr latinLnBrk="1"/>
          <a:endParaRPr lang="ko-KR" altLang="en-US" sz="2400"/>
        </a:p>
      </dgm:t>
    </dgm:pt>
    <dgm:pt modelId="{D6E8E9A4-243E-424B-8340-ED768E791AD7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식약처</a:t>
          </a:r>
        </a:p>
      </dgm:t>
    </dgm:pt>
    <dgm:pt modelId="{4B8505F8-A0C4-4296-A8AE-2B4B08DCB286}" type="parTrans" cxnId="{BC998DB6-F2D4-461F-89EE-6C9930837A86}">
      <dgm:prSet/>
      <dgm:spPr/>
      <dgm:t>
        <a:bodyPr/>
        <a:lstStyle/>
        <a:p>
          <a:pPr latinLnBrk="1"/>
          <a:endParaRPr lang="ko-KR" altLang="en-US" sz="2400"/>
        </a:p>
      </dgm:t>
    </dgm:pt>
    <dgm:pt modelId="{AF0BAAC5-A52B-4BC9-AFCF-C5AAB1D0E7F1}" type="sibTrans" cxnId="{BC998DB6-F2D4-461F-89EE-6C9930837A86}">
      <dgm:prSet/>
      <dgm:spPr/>
      <dgm:t>
        <a:bodyPr/>
        <a:lstStyle/>
        <a:p>
          <a:pPr latinLnBrk="1"/>
          <a:endParaRPr lang="ko-KR" altLang="en-US" sz="2400"/>
        </a:p>
      </dgm:t>
    </dgm:pt>
    <dgm:pt modelId="{750A547A-4AA2-4F02-BEBD-B4F62E405E10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병원</a:t>
          </a:r>
        </a:p>
      </dgm:t>
    </dgm:pt>
    <dgm:pt modelId="{B39CBD14-D128-47A3-9A95-2659B3F8234D}" type="parTrans" cxnId="{B19E4C7C-36C8-4136-83C8-D3701B73D560}">
      <dgm:prSet/>
      <dgm:spPr/>
      <dgm:t>
        <a:bodyPr/>
        <a:lstStyle/>
        <a:p>
          <a:pPr latinLnBrk="1"/>
          <a:endParaRPr lang="ko-KR" altLang="en-US" sz="2400"/>
        </a:p>
      </dgm:t>
    </dgm:pt>
    <dgm:pt modelId="{0CBB0643-E31D-4A3B-B520-03A052F789CC}" type="sibTrans" cxnId="{B19E4C7C-36C8-4136-83C8-D3701B73D560}">
      <dgm:prSet/>
      <dgm:spPr/>
      <dgm:t>
        <a:bodyPr/>
        <a:lstStyle/>
        <a:p>
          <a:pPr latinLnBrk="1"/>
          <a:endParaRPr lang="ko-KR" altLang="en-US" sz="2400"/>
        </a:p>
      </dgm:t>
    </dgm:pt>
    <dgm:pt modelId="{658ADCEB-5D78-44AE-9DF8-1483A60C633C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임상시험센터</a:t>
          </a:r>
        </a:p>
      </dgm:t>
    </dgm:pt>
    <dgm:pt modelId="{131E3BA1-6E8D-43D1-A149-EDC184B3575A}" type="parTrans" cxnId="{B99CE21F-AC43-4E46-B4A3-59C0F4ADECEE}">
      <dgm:prSet/>
      <dgm:spPr/>
      <dgm:t>
        <a:bodyPr/>
        <a:lstStyle/>
        <a:p>
          <a:pPr latinLnBrk="1"/>
          <a:endParaRPr lang="ko-KR" altLang="en-US" sz="2400"/>
        </a:p>
      </dgm:t>
    </dgm:pt>
    <dgm:pt modelId="{B80DBB35-7A1F-4367-B1F9-917AD24CBAE3}" type="sibTrans" cxnId="{B99CE21F-AC43-4E46-B4A3-59C0F4ADECEE}">
      <dgm:prSet/>
      <dgm:spPr/>
      <dgm:t>
        <a:bodyPr/>
        <a:lstStyle/>
        <a:p>
          <a:pPr latinLnBrk="1"/>
          <a:endParaRPr lang="ko-KR" altLang="en-US" sz="2400"/>
        </a:p>
      </dgm:t>
    </dgm:pt>
    <dgm:pt modelId="{F0E2BB27-E910-4D60-92A7-1E5E571B4F16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의학통계학 교실</a:t>
          </a:r>
        </a:p>
      </dgm:t>
    </dgm:pt>
    <dgm:pt modelId="{7DDC2F07-C01E-4C91-8B87-E4227C0C8FFF}" type="parTrans" cxnId="{5C91AF40-FA58-453A-86BA-053873BB7C66}">
      <dgm:prSet/>
      <dgm:spPr/>
      <dgm:t>
        <a:bodyPr/>
        <a:lstStyle/>
        <a:p>
          <a:pPr latinLnBrk="1"/>
          <a:endParaRPr lang="ko-KR" altLang="en-US" sz="2400"/>
        </a:p>
      </dgm:t>
    </dgm:pt>
    <dgm:pt modelId="{A132D731-DCD2-45E3-B8B7-FEC5552FD94B}" type="sibTrans" cxnId="{5C91AF40-FA58-453A-86BA-053873BB7C66}">
      <dgm:prSet/>
      <dgm:spPr/>
      <dgm:t>
        <a:bodyPr/>
        <a:lstStyle/>
        <a:p>
          <a:pPr latinLnBrk="1"/>
          <a:endParaRPr lang="ko-KR" altLang="en-US" sz="2400"/>
        </a:p>
      </dgm:t>
    </dgm:pt>
    <dgm:pt modelId="{1C8D9650-1982-407D-9D32-AD1D5523938B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사기업</a:t>
          </a:r>
        </a:p>
      </dgm:t>
    </dgm:pt>
    <dgm:pt modelId="{7BA4C3D8-1168-46A0-9D89-043152137A10}" type="parTrans" cxnId="{24A1D4EB-8922-4A6F-AD53-6BBBF1A854AE}">
      <dgm:prSet/>
      <dgm:spPr/>
      <dgm:t>
        <a:bodyPr/>
        <a:lstStyle/>
        <a:p>
          <a:pPr latinLnBrk="1"/>
          <a:endParaRPr lang="ko-KR" altLang="en-US" sz="2400"/>
        </a:p>
      </dgm:t>
    </dgm:pt>
    <dgm:pt modelId="{E57993EC-836F-45A1-B5AC-AADF05F24962}" type="sibTrans" cxnId="{24A1D4EB-8922-4A6F-AD53-6BBBF1A854AE}">
      <dgm:prSet/>
      <dgm:spPr/>
      <dgm:t>
        <a:bodyPr/>
        <a:lstStyle/>
        <a:p>
          <a:pPr latinLnBrk="1"/>
          <a:endParaRPr lang="ko-KR" altLang="en-US" sz="2400"/>
        </a:p>
      </dgm:t>
    </dgm:pt>
    <dgm:pt modelId="{F8EC6C9B-B7C7-45EF-AE00-37560C736A88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제약회사</a:t>
          </a:r>
        </a:p>
      </dgm:t>
    </dgm:pt>
    <dgm:pt modelId="{B6796114-A0C0-44B7-ABB4-52232BB76D2C}" type="parTrans" cxnId="{F8932F1A-C154-40F0-A7C8-1A1D1FC44F49}">
      <dgm:prSet/>
      <dgm:spPr/>
      <dgm:t>
        <a:bodyPr/>
        <a:lstStyle/>
        <a:p>
          <a:pPr latinLnBrk="1"/>
          <a:endParaRPr lang="ko-KR" altLang="en-US" sz="2400"/>
        </a:p>
      </dgm:t>
    </dgm:pt>
    <dgm:pt modelId="{78E87285-56CA-4453-A19C-80DCDEE5B9A3}" type="sibTrans" cxnId="{F8932F1A-C154-40F0-A7C8-1A1D1FC44F49}">
      <dgm:prSet/>
      <dgm:spPr/>
      <dgm:t>
        <a:bodyPr/>
        <a:lstStyle/>
        <a:p>
          <a:pPr latinLnBrk="1"/>
          <a:endParaRPr lang="ko-KR" altLang="en-US" sz="2400"/>
        </a:p>
      </dgm:t>
    </dgm:pt>
    <dgm:pt modelId="{7B7C2C11-B0B9-4DD3-B319-98A2E4B3C570}">
      <dgm:prSet phldrT="[텍스트]" custT="1"/>
      <dgm:spPr/>
      <dgm:t>
        <a:bodyPr/>
        <a:lstStyle/>
        <a:p>
          <a:pPr latinLnBrk="1"/>
          <a:r>
            <a:rPr lang="en-US" altLang="ko-KR" sz="2400" dirty="0"/>
            <a:t>CRO</a:t>
          </a:r>
          <a:endParaRPr lang="ko-KR" altLang="en-US" sz="2400" dirty="0"/>
        </a:p>
      </dgm:t>
    </dgm:pt>
    <dgm:pt modelId="{CC5DA00D-C3A9-443E-86C1-D9E856AA1946}" type="parTrans" cxnId="{62FE0101-FF78-4286-BEF6-7936EB976D93}">
      <dgm:prSet/>
      <dgm:spPr/>
      <dgm:t>
        <a:bodyPr/>
        <a:lstStyle/>
        <a:p>
          <a:pPr latinLnBrk="1"/>
          <a:endParaRPr lang="ko-KR" altLang="en-US" sz="2400"/>
        </a:p>
      </dgm:t>
    </dgm:pt>
    <dgm:pt modelId="{BE0DB909-7895-4FC4-89C0-AA59E2499D91}" type="sibTrans" cxnId="{62FE0101-FF78-4286-BEF6-7936EB976D93}">
      <dgm:prSet/>
      <dgm:spPr/>
      <dgm:t>
        <a:bodyPr/>
        <a:lstStyle/>
        <a:p>
          <a:pPr latinLnBrk="1"/>
          <a:endParaRPr lang="ko-KR" altLang="en-US" sz="2400"/>
        </a:p>
      </dgm:t>
    </dgm:pt>
    <dgm:pt modelId="{7C35B522-A2D7-49F1-92F9-A56A8C2F5029}">
      <dgm:prSet phldrT="[텍스트]" custT="1"/>
      <dgm:spPr/>
      <dgm:t>
        <a:bodyPr/>
        <a:lstStyle/>
        <a:p>
          <a:pPr latinLnBrk="1"/>
          <a:r>
            <a:rPr lang="ko-KR" altLang="en-US" sz="2400" dirty="0"/>
            <a:t>국립 암센터</a:t>
          </a:r>
        </a:p>
      </dgm:t>
    </dgm:pt>
    <dgm:pt modelId="{C3C2EB0C-94D1-4DD3-8BF6-19A98220997D}" type="parTrans" cxnId="{5FC7902C-6172-4246-B92F-98F62F515842}">
      <dgm:prSet/>
      <dgm:spPr/>
      <dgm:t>
        <a:bodyPr/>
        <a:lstStyle/>
        <a:p>
          <a:pPr latinLnBrk="1"/>
          <a:endParaRPr lang="ko-KR" altLang="en-US" sz="2400"/>
        </a:p>
      </dgm:t>
    </dgm:pt>
    <dgm:pt modelId="{4A68E6C5-3CA6-4155-BC9D-C5ABAE433F2B}" type="sibTrans" cxnId="{5FC7902C-6172-4246-B92F-98F62F515842}">
      <dgm:prSet/>
      <dgm:spPr/>
      <dgm:t>
        <a:bodyPr/>
        <a:lstStyle/>
        <a:p>
          <a:pPr latinLnBrk="1"/>
          <a:endParaRPr lang="ko-KR" altLang="en-US" sz="2400"/>
        </a:p>
      </dgm:t>
    </dgm:pt>
    <dgm:pt modelId="{82EE0E92-46A3-4F48-B078-CFE23C6EB19E}" type="pres">
      <dgm:prSet presAssocID="{3BFDC934-3F65-43DE-95A2-298766E9EEDA}" presName="Name0" presStyleCnt="0">
        <dgm:presLayoutVars>
          <dgm:dir/>
          <dgm:animLvl val="lvl"/>
          <dgm:resizeHandles val="exact"/>
        </dgm:presLayoutVars>
      </dgm:prSet>
      <dgm:spPr/>
    </dgm:pt>
    <dgm:pt modelId="{71EFFD1C-F137-4973-B7A0-61163D40544F}" type="pres">
      <dgm:prSet presAssocID="{A93CA8EA-4F14-4939-A1F4-B80B1D900D79}" presName="composite" presStyleCnt="0"/>
      <dgm:spPr/>
    </dgm:pt>
    <dgm:pt modelId="{4F35C5C4-2CB7-45BD-BDB4-B52F088185A4}" type="pres">
      <dgm:prSet presAssocID="{A93CA8EA-4F14-4939-A1F4-B80B1D900D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6AB70-7ABC-46EC-AB22-AFC831D68639}" type="pres">
      <dgm:prSet presAssocID="{A93CA8EA-4F14-4939-A1F4-B80B1D900D79}" presName="desTx" presStyleLbl="alignAccFollowNode1" presStyleIdx="0" presStyleCnt="3">
        <dgm:presLayoutVars>
          <dgm:bulletEnabled val="1"/>
        </dgm:presLayoutVars>
      </dgm:prSet>
      <dgm:spPr/>
    </dgm:pt>
    <dgm:pt modelId="{35F31A77-0818-4F39-8891-D4D83DF35128}" type="pres">
      <dgm:prSet presAssocID="{358E7126-B9D0-49EE-8541-44E026AD542F}" presName="space" presStyleCnt="0"/>
      <dgm:spPr/>
    </dgm:pt>
    <dgm:pt modelId="{582364EB-63DA-46FE-A0BA-4D4464BA8C0D}" type="pres">
      <dgm:prSet presAssocID="{750A547A-4AA2-4F02-BEBD-B4F62E405E10}" presName="composite" presStyleCnt="0"/>
      <dgm:spPr/>
    </dgm:pt>
    <dgm:pt modelId="{205A86DD-03D8-4FCF-A383-06A483D084A3}" type="pres">
      <dgm:prSet presAssocID="{750A547A-4AA2-4F02-BEBD-B4F62E405E1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8531FB-3C53-47B6-826A-3E789096C9A1}" type="pres">
      <dgm:prSet presAssocID="{750A547A-4AA2-4F02-BEBD-B4F62E405E10}" presName="desTx" presStyleLbl="alignAccFollowNode1" presStyleIdx="1" presStyleCnt="3">
        <dgm:presLayoutVars>
          <dgm:bulletEnabled val="1"/>
        </dgm:presLayoutVars>
      </dgm:prSet>
      <dgm:spPr/>
    </dgm:pt>
    <dgm:pt modelId="{92688333-364D-47DB-AE40-E1A603BD2403}" type="pres">
      <dgm:prSet presAssocID="{0CBB0643-E31D-4A3B-B520-03A052F789CC}" presName="space" presStyleCnt="0"/>
      <dgm:spPr/>
    </dgm:pt>
    <dgm:pt modelId="{EA74708C-5CF2-47A5-979E-BB1E60AA0549}" type="pres">
      <dgm:prSet presAssocID="{1C8D9650-1982-407D-9D32-AD1D5523938B}" presName="composite" presStyleCnt="0"/>
      <dgm:spPr/>
    </dgm:pt>
    <dgm:pt modelId="{C3F9BB20-2255-4CCF-8B84-B3023DF683BC}" type="pres">
      <dgm:prSet presAssocID="{1C8D9650-1982-407D-9D32-AD1D552393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AD86BA-9805-40CE-854E-6D119E0E79E1}" type="pres">
      <dgm:prSet presAssocID="{1C8D9650-1982-407D-9D32-AD1D5523938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2FE0101-FF78-4286-BEF6-7936EB976D93}" srcId="{1C8D9650-1982-407D-9D32-AD1D5523938B}" destId="{7B7C2C11-B0B9-4DD3-B319-98A2E4B3C570}" srcOrd="1" destOrd="0" parTransId="{CC5DA00D-C3A9-443E-86C1-D9E856AA1946}" sibTransId="{BE0DB909-7895-4FC4-89C0-AA59E2499D91}"/>
    <dgm:cxn modelId="{64B5180E-7F26-4B29-A5CB-F484DE10F226}" type="presOf" srcId="{D6E8E9A4-243E-424B-8340-ED768E791AD7}" destId="{4476AB70-7ABC-46EC-AB22-AFC831D68639}" srcOrd="0" destOrd="1" presId="urn:microsoft.com/office/officeart/2005/8/layout/hList1"/>
    <dgm:cxn modelId="{FDB29414-4796-4176-8366-79568C21A51A}" type="presOf" srcId="{F8EC6C9B-B7C7-45EF-AE00-37560C736A88}" destId="{1EAD86BA-9805-40CE-854E-6D119E0E79E1}" srcOrd="0" destOrd="0" presId="urn:microsoft.com/office/officeart/2005/8/layout/hList1"/>
    <dgm:cxn modelId="{F8932F1A-C154-40F0-A7C8-1A1D1FC44F49}" srcId="{1C8D9650-1982-407D-9D32-AD1D5523938B}" destId="{F8EC6C9B-B7C7-45EF-AE00-37560C736A88}" srcOrd="0" destOrd="0" parTransId="{B6796114-A0C0-44B7-ABB4-52232BB76D2C}" sibTransId="{78E87285-56CA-4453-A19C-80DCDEE5B9A3}"/>
    <dgm:cxn modelId="{B99CE21F-AC43-4E46-B4A3-59C0F4ADECEE}" srcId="{750A547A-4AA2-4F02-BEBD-B4F62E405E10}" destId="{658ADCEB-5D78-44AE-9DF8-1483A60C633C}" srcOrd="0" destOrd="0" parTransId="{131E3BA1-6E8D-43D1-A149-EDC184B3575A}" sibTransId="{B80DBB35-7A1F-4367-B1F9-917AD24CBAE3}"/>
    <dgm:cxn modelId="{1B2E3323-3B6A-4C8A-8DC5-7D0391CB86D4}" type="presOf" srcId="{7C35B522-A2D7-49F1-92F9-A56A8C2F5029}" destId="{4476AB70-7ABC-46EC-AB22-AFC831D68639}" srcOrd="0" destOrd="2" presId="urn:microsoft.com/office/officeart/2005/8/layout/hList1"/>
    <dgm:cxn modelId="{5FC7902C-6172-4246-B92F-98F62F515842}" srcId="{A93CA8EA-4F14-4939-A1F4-B80B1D900D79}" destId="{7C35B522-A2D7-49F1-92F9-A56A8C2F5029}" srcOrd="2" destOrd="0" parTransId="{C3C2EB0C-94D1-4DD3-8BF6-19A98220997D}" sibTransId="{4A68E6C5-3CA6-4155-BC9D-C5ABAE433F2B}"/>
    <dgm:cxn modelId="{B2724330-3A42-46C0-A71D-F6655AB5F62C}" srcId="{3BFDC934-3F65-43DE-95A2-298766E9EEDA}" destId="{A93CA8EA-4F14-4939-A1F4-B80B1D900D79}" srcOrd="0" destOrd="0" parTransId="{E49D60A6-A868-4C70-835F-C742010754BA}" sibTransId="{358E7126-B9D0-49EE-8541-44E026AD542F}"/>
    <dgm:cxn modelId="{EF907540-B4EC-4D70-BE04-8CEB3C9BFE9B}" type="presOf" srcId="{3BFDC934-3F65-43DE-95A2-298766E9EEDA}" destId="{82EE0E92-46A3-4F48-B078-CFE23C6EB19E}" srcOrd="0" destOrd="0" presId="urn:microsoft.com/office/officeart/2005/8/layout/hList1"/>
    <dgm:cxn modelId="{5C91AF40-FA58-453A-86BA-053873BB7C66}" srcId="{750A547A-4AA2-4F02-BEBD-B4F62E405E10}" destId="{F0E2BB27-E910-4D60-92A7-1E5E571B4F16}" srcOrd="1" destOrd="0" parTransId="{7DDC2F07-C01E-4C91-8B87-E4227C0C8FFF}" sibTransId="{A132D731-DCD2-45E3-B8B7-FEC5552FD94B}"/>
    <dgm:cxn modelId="{9FEB3061-5903-4740-94FB-A93EE2886656}" type="presOf" srcId="{1C8D9650-1982-407D-9D32-AD1D5523938B}" destId="{C3F9BB20-2255-4CCF-8B84-B3023DF683BC}" srcOrd="0" destOrd="0" presId="urn:microsoft.com/office/officeart/2005/8/layout/hList1"/>
    <dgm:cxn modelId="{3860A141-590B-48CC-8365-51F394483FEC}" type="presOf" srcId="{750A547A-4AA2-4F02-BEBD-B4F62E405E10}" destId="{205A86DD-03D8-4FCF-A383-06A483D084A3}" srcOrd="0" destOrd="0" presId="urn:microsoft.com/office/officeart/2005/8/layout/hList1"/>
    <dgm:cxn modelId="{4A8C9742-807D-43C4-A7FD-559747B336FE}" srcId="{A93CA8EA-4F14-4939-A1F4-B80B1D900D79}" destId="{83E6FEB5-5858-4980-B2ED-10AFD79B389E}" srcOrd="0" destOrd="0" parTransId="{8F2F5F2D-67B8-4FE8-AB9B-E87E40562EE6}" sibTransId="{C89F9613-BD27-420B-8EA7-DAF68C9ACBE6}"/>
    <dgm:cxn modelId="{B19E4C7C-36C8-4136-83C8-D3701B73D560}" srcId="{3BFDC934-3F65-43DE-95A2-298766E9EEDA}" destId="{750A547A-4AA2-4F02-BEBD-B4F62E405E10}" srcOrd="1" destOrd="0" parTransId="{B39CBD14-D128-47A3-9A95-2659B3F8234D}" sibTransId="{0CBB0643-E31D-4A3B-B520-03A052F789CC}"/>
    <dgm:cxn modelId="{16B5197F-F0A7-421E-900E-7EA106D1992D}" type="presOf" srcId="{658ADCEB-5D78-44AE-9DF8-1483A60C633C}" destId="{0C8531FB-3C53-47B6-826A-3E789096C9A1}" srcOrd="0" destOrd="0" presId="urn:microsoft.com/office/officeart/2005/8/layout/hList1"/>
    <dgm:cxn modelId="{BC998DB6-F2D4-461F-89EE-6C9930837A86}" srcId="{A93CA8EA-4F14-4939-A1F4-B80B1D900D79}" destId="{D6E8E9A4-243E-424B-8340-ED768E791AD7}" srcOrd="1" destOrd="0" parTransId="{4B8505F8-A0C4-4296-A8AE-2B4B08DCB286}" sibTransId="{AF0BAAC5-A52B-4BC9-AFCF-C5AAB1D0E7F1}"/>
    <dgm:cxn modelId="{4C8793C0-A4AC-43BB-B227-1C22DD136031}" type="presOf" srcId="{7B7C2C11-B0B9-4DD3-B319-98A2E4B3C570}" destId="{1EAD86BA-9805-40CE-854E-6D119E0E79E1}" srcOrd="0" destOrd="1" presId="urn:microsoft.com/office/officeart/2005/8/layout/hList1"/>
    <dgm:cxn modelId="{DB3ECDC8-B6BE-4740-A6A3-69CC7EEAF4C5}" type="presOf" srcId="{F0E2BB27-E910-4D60-92A7-1E5E571B4F16}" destId="{0C8531FB-3C53-47B6-826A-3E789096C9A1}" srcOrd="0" destOrd="1" presId="urn:microsoft.com/office/officeart/2005/8/layout/hList1"/>
    <dgm:cxn modelId="{0343D1DC-2B4B-4CC8-B99C-145C877685DF}" type="presOf" srcId="{A93CA8EA-4F14-4939-A1F4-B80B1D900D79}" destId="{4F35C5C4-2CB7-45BD-BDB4-B52F088185A4}" srcOrd="0" destOrd="0" presId="urn:microsoft.com/office/officeart/2005/8/layout/hList1"/>
    <dgm:cxn modelId="{80DC55E1-C9F4-406E-8770-7368FE797739}" type="presOf" srcId="{83E6FEB5-5858-4980-B2ED-10AFD79B389E}" destId="{4476AB70-7ABC-46EC-AB22-AFC831D68639}" srcOrd="0" destOrd="0" presId="urn:microsoft.com/office/officeart/2005/8/layout/hList1"/>
    <dgm:cxn modelId="{24A1D4EB-8922-4A6F-AD53-6BBBF1A854AE}" srcId="{3BFDC934-3F65-43DE-95A2-298766E9EEDA}" destId="{1C8D9650-1982-407D-9D32-AD1D5523938B}" srcOrd="2" destOrd="0" parTransId="{7BA4C3D8-1168-46A0-9D89-043152137A10}" sibTransId="{E57993EC-836F-45A1-B5AC-AADF05F24962}"/>
    <dgm:cxn modelId="{7DF4054F-E96E-4FBC-A567-C6A649B0A939}" type="presParOf" srcId="{82EE0E92-46A3-4F48-B078-CFE23C6EB19E}" destId="{71EFFD1C-F137-4973-B7A0-61163D40544F}" srcOrd="0" destOrd="0" presId="urn:microsoft.com/office/officeart/2005/8/layout/hList1"/>
    <dgm:cxn modelId="{9CE679B7-E66E-437E-9681-EE73B2BA76D0}" type="presParOf" srcId="{71EFFD1C-F137-4973-B7A0-61163D40544F}" destId="{4F35C5C4-2CB7-45BD-BDB4-B52F088185A4}" srcOrd="0" destOrd="0" presId="urn:microsoft.com/office/officeart/2005/8/layout/hList1"/>
    <dgm:cxn modelId="{A9BEB67E-46C3-405D-997E-7037EB354FCC}" type="presParOf" srcId="{71EFFD1C-F137-4973-B7A0-61163D40544F}" destId="{4476AB70-7ABC-46EC-AB22-AFC831D68639}" srcOrd="1" destOrd="0" presId="urn:microsoft.com/office/officeart/2005/8/layout/hList1"/>
    <dgm:cxn modelId="{339DE05F-B4F5-4B52-A8DF-0C14E1E23BE4}" type="presParOf" srcId="{82EE0E92-46A3-4F48-B078-CFE23C6EB19E}" destId="{35F31A77-0818-4F39-8891-D4D83DF35128}" srcOrd="1" destOrd="0" presId="urn:microsoft.com/office/officeart/2005/8/layout/hList1"/>
    <dgm:cxn modelId="{871976D0-611C-4544-8F2F-FEC45DDB9638}" type="presParOf" srcId="{82EE0E92-46A3-4F48-B078-CFE23C6EB19E}" destId="{582364EB-63DA-46FE-A0BA-4D4464BA8C0D}" srcOrd="2" destOrd="0" presId="urn:microsoft.com/office/officeart/2005/8/layout/hList1"/>
    <dgm:cxn modelId="{3D3BE7DA-14E6-46DC-90E7-E14847244D74}" type="presParOf" srcId="{582364EB-63DA-46FE-A0BA-4D4464BA8C0D}" destId="{205A86DD-03D8-4FCF-A383-06A483D084A3}" srcOrd="0" destOrd="0" presId="urn:microsoft.com/office/officeart/2005/8/layout/hList1"/>
    <dgm:cxn modelId="{768EA8A3-664A-4DD5-85D0-5D1BF56DCE85}" type="presParOf" srcId="{582364EB-63DA-46FE-A0BA-4D4464BA8C0D}" destId="{0C8531FB-3C53-47B6-826A-3E789096C9A1}" srcOrd="1" destOrd="0" presId="urn:microsoft.com/office/officeart/2005/8/layout/hList1"/>
    <dgm:cxn modelId="{DFF817E8-0397-4E48-97A5-545EEFA970EC}" type="presParOf" srcId="{82EE0E92-46A3-4F48-B078-CFE23C6EB19E}" destId="{92688333-364D-47DB-AE40-E1A603BD2403}" srcOrd="3" destOrd="0" presId="urn:microsoft.com/office/officeart/2005/8/layout/hList1"/>
    <dgm:cxn modelId="{1A743891-6DD1-43B6-97B0-188F2AF2049B}" type="presParOf" srcId="{82EE0E92-46A3-4F48-B078-CFE23C6EB19E}" destId="{EA74708C-5CF2-47A5-979E-BB1E60AA0549}" srcOrd="4" destOrd="0" presId="urn:microsoft.com/office/officeart/2005/8/layout/hList1"/>
    <dgm:cxn modelId="{DEE63953-989F-4B4C-B636-D716A8D531F3}" type="presParOf" srcId="{EA74708C-5CF2-47A5-979E-BB1E60AA0549}" destId="{C3F9BB20-2255-4CCF-8B84-B3023DF683BC}" srcOrd="0" destOrd="0" presId="urn:microsoft.com/office/officeart/2005/8/layout/hList1"/>
    <dgm:cxn modelId="{8D746B70-FC47-42EE-87A6-B0D870C0452C}" type="presParOf" srcId="{EA74708C-5CF2-47A5-979E-BB1E60AA0549}" destId="{1EAD86BA-9805-40CE-854E-6D119E0E79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29EBF-E17C-477F-AA0D-35C5DB96DE32}">
      <dsp:nvSpPr>
        <dsp:cNvPr id="0" name=""/>
        <dsp:cNvSpPr/>
      </dsp:nvSpPr>
      <dsp:spPr>
        <a:xfrm>
          <a:off x="2228381" y="1089586"/>
          <a:ext cx="481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63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456501" y="1132744"/>
        <a:ext cx="25623" cy="5124"/>
      </dsp:txXfrm>
    </dsp:sp>
    <dsp:sp modelId="{F462FA6C-052F-4DB5-A20E-B768D03015C7}">
      <dsp:nvSpPr>
        <dsp:cNvPr id="0" name=""/>
        <dsp:cNvSpPr/>
      </dsp:nvSpPr>
      <dsp:spPr>
        <a:xfrm>
          <a:off x="2080" y="466876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시험기관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선정</a:t>
          </a:r>
        </a:p>
      </dsp:txBody>
      <dsp:txXfrm>
        <a:off x="2080" y="466876"/>
        <a:ext cx="2228101" cy="1336860"/>
      </dsp:txXfrm>
    </dsp:sp>
    <dsp:sp modelId="{B0B7C265-2A20-4EF4-BEAC-2F63F18738FF}">
      <dsp:nvSpPr>
        <dsp:cNvPr id="0" name=""/>
        <dsp:cNvSpPr/>
      </dsp:nvSpPr>
      <dsp:spPr>
        <a:xfrm>
          <a:off x="4968945" y="1089586"/>
          <a:ext cx="481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63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5197065" y="1132744"/>
        <a:ext cx="25623" cy="5124"/>
      </dsp:txXfrm>
    </dsp:sp>
    <dsp:sp modelId="{68964636-7708-4C92-8AF0-6FBE13A864A0}">
      <dsp:nvSpPr>
        <dsp:cNvPr id="0" name=""/>
        <dsp:cNvSpPr/>
      </dsp:nvSpPr>
      <dsp:spPr>
        <a:xfrm>
          <a:off x="2742644" y="466876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임상시험계획서 개발</a:t>
          </a:r>
        </a:p>
      </dsp:txBody>
      <dsp:txXfrm>
        <a:off x="2742644" y="466876"/>
        <a:ext cx="2228101" cy="1336860"/>
      </dsp:txXfrm>
    </dsp:sp>
    <dsp:sp modelId="{D02BE4EF-3BD5-4405-92B2-D51B639AA812}">
      <dsp:nvSpPr>
        <dsp:cNvPr id="0" name=""/>
        <dsp:cNvSpPr/>
      </dsp:nvSpPr>
      <dsp:spPr>
        <a:xfrm>
          <a:off x="7709510" y="1089586"/>
          <a:ext cx="481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63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7937630" y="1132744"/>
        <a:ext cx="25623" cy="5124"/>
      </dsp:txXfrm>
    </dsp:sp>
    <dsp:sp modelId="{0A1EBC59-D379-476C-9E8E-9028E8863081}">
      <dsp:nvSpPr>
        <dsp:cNvPr id="0" name=""/>
        <dsp:cNvSpPr/>
      </dsp:nvSpPr>
      <dsp:spPr>
        <a:xfrm>
          <a:off x="5483209" y="466876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승인자료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제출</a:t>
          </a:r>
        </a:p>
      </dsp:txBody>
      <dsp:txXfrm>
        <a:off x="5483209" y="466876"/>
        <a:ext cx="2228101" cy="1336860"/>
      </dsp:txXfrm>
    </dsp:sp>
    <dsp:sp modelId="{BEB2B246-76A6-4C0E-8A67-1DB5739C7BD9}">
      <dsp:nvSpPr>
        <dsp:cNvPr id="0" name=""/>
        <dsp:cNvSpPr/>
      </dsp:nvSpPr>
      <dsp:spPr>
        <a:xfrm>
          <a:off x="1116130" y="1801936"/>
          <a:ext cx="8221693" cy="481863"/>
        </a:xfrm>
        <a:custGeom>
          <a:avLst/>
          <a:gdLst/>
          <a:ahLst/>
          <a:cxnLst/>
          <a:rect l="0" t="0" r="0" b="0"/>
          <a:pathLst>
            <a:path>
              <a:moveTo>
                <a:pt x="8221693" y="0"/>
              </a:moveTo>
              <a:lnTo>
                <a:pt x="8221693" y="258031"/>
              </a:lnTo>
              <a:lnTo>
                <a:pt x="0" y="258031"/>
              </a:lnTo>
              <a:lnTo>
                <a:pt x="0" y="481863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5021036" y="2040306"/>
        <a:ext cx="411882" cy="5124"/>
      </dsp:txXfrm>
    </dsp:sp>
    <dsp:sp modelId="{F74631E4-D46F-4E01-AD90-85F37B9AFAE3}">
      <dsp:nvSpPr>
        <dsp:cNvPr id="0" name=""/>
        <dsp:cNvSpPr/>
      </dsp:nvSpPr>
      <dsp:spPr>
        <a:xfrm>
          <a:off x="8223773" y="466876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모니터링</a:t>
          </a:r>
        </a:p>
      </dsp:txBody>
      <dsp:txXfrm>
        <a:off x="8223773" y="466876"/>
        <a:ext cx="2228101" cy="1336860"/>
      </dsp:txXfrm>
    </dsp:sp>
    <dsp:sp modelId="{CC098F50-BF64-4C4B-8C61-98A8204B6CDE}">
      <dsp:nvSpPr>
        <dsp:cNvPr id="0" name=""/>
        <dsp:cNvSpPr/>
      </dsp:nvSpPr>
      <dsp:spPr>
        <a:xfrm>
          <a:off x="2228381" y="2938910"/>
          <a:ext cx="481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63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456501" y="2982068"/>
        <a:ext cx="25623" cy="5124"/>
      </dsp:txXfrm>
    </dsp:sp>
    <dsp:sp modelId="{4EEAA7C8-4D5B-4CA1-B9F0-E7468A7FA9C1}">
      <dsp:nvSpPr>
        <dsp:cNvPr id="0" name=""/>
        <dsp:cNvSpPr/>
      </dsp:nvSpPr>
      <dsp:spPr>
        <a:xfrm>
          <a:off x="2080" y="2316200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데이터 관리</a:t>
          </a:r>
        </a:p>
      </dsp:txBody>
      <dsp:txXfrm>
        <a:off x="2080" y="2316200"/>
        <a:ext cx="2228101" cy="1336860"/>
      </dsp:txXfrm>
    </dsp:sp>
    <dsp:sp modelId="{6527FD10-5D39-4B7E-970D-7236D0F87F6A}">
      <dsp:nvSpPr>
        <dsp:cNvPr id="0" name=""/>
        <dsp:cNvSpPr/>
      </dsp:nvSpPr>
      <dsp:spPr>
        <a:xfrm>
          <a:off x="4968945" y="2938910"/>
          <a:ext cx="481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63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5197065" y="2982068"/>
        <a:ext cx="25623" cy="5124"/>
      </dsp:txXfrm>
    </dsp:sp>
    <dsp:sp modelId="{4C5B5E8F-DF81-4524-A1E6-411FC6EF185E}">
      <dsp:nvSpPr>
        <dsp:cNvPr id="0" name=""/>
        <dsp:cNvSpPr/>
      </dsp:nvSpPr>
      <dsp:spPr>
        <a:xfrm>
          <a:off x="2742644" y="2316200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통계분석</a:t>
          </a:r>
        </a:p>
      </dsp:txBody>
      <dsp:txXfrm>
        <a:off x="2742644" y="2316200"/>
        <a:ext cx="2228101" cy="1336860"/>
      </dsp:txXfrm>
    </dsp:sp>
    <dsp:sp modelId="{F81D23B7-55A8-43B1-93A2-A96C7F809050}">
      <dsp:nvSpPr>
        <dsp:cNvPr id="0" name=""/>
        <dsp:cNvSpPr/>
      </dsp:nvSpPr>
      <dsp:spPr>
        <a:xfrm>
          <a:off x="5483209" y="2316200"/>
          <a:ext cx="2228101" cy="1336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결과보고서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작성 </a:t>
          </a:r>
          <a:endParaRPr lang="en-US" altLang="ko-KR" sz="2000" kern="1200" dirty="0"/>
        </a:p>
      </dsp:txBody>
      <dsp:txXfrm>
        <a:off x="5483209" y="2316200"/>
        <a:ext cx="2228101" cy="1336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054B8-9650-4F11-A61E-649343C85CAC}">
      <dsp:nvSpPr>
        <dsp:cNvPr id="0" name=""/>
        <dsp:cNvSpPr/>
      </dsp:nvSpPr>
      <dsp:spPr>
        <a:xfrm rot="5400000">
          <a:off x="5424897" y="-1796903"/>
          <a:ext cx="1939743" cy="60186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Sample size </a:t>
          </a:r>
          <a:r>
            <a:rPr lang="ko-KR" altLang="en-US" sz="2000" kern="1200" dirty="0"/>
            <a:t>계산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임상시험 계획서 내 통계방법 작성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무작위 배정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Data </a:t>
          </a:r>
          <a:r>
            <a:rPr lang="ko-KR" altLang="en-US" sz="2000" kern="1200" dirty="0"/>
            <a:t>수집관련 문서 검토</a:t>
          </a:r>
        </a:p>
      </dsp:txBody>
      <dsp:txXfrm rot="-5400000">
        <a:off x="3385466" y="337218"/>
        <a:ext cx="5923916" cy="1750363"/>
      </dsp:txXfrm>
    </dsp:sp>
    <dsp:sp modelId="{A81DA3DA-12DB-49C0-AC4A-BDBB7B617E9C}">
      <dsp:nvSpPr>
        <dsp:cNvPr id="0" name=""/>
        <dsp:cNvSpPr/>
      </dsp:nvSpPr>
      <dsp:spPr>
        <a:xfrm>
          <a:off x="0" y="60"/>
          <a:ext cx="3385466" cy="2424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임상시험 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Design</a:t>
          </a:r>
          <a:endParaRPr lang="ko-KR" altLang="en-US" sz="2400" kern="1200" dirty="0"/>
        </a:p>
      </dsp:txBody>
      <dsp:txXfrm>
        <a:off x="118363" y="118423"/>
        <a:ext cx="3148740" cy="2187953"/>
      </dsp:txXfrm>
    </dsp:sp>
    <dsp:sp modelId="{EC350030-4447-4ACA-81E0-535E8CF53488}">
      <dsp:nvSpPr>
        <dsp:cNvPr id="0" name=""/>
        <dsp:cNvSpPr/>
      </dsp:nvSpPr>
      <dsp:spPr>
        <a:xfrm rot="5400000">
          <a:off x="5424897" y="749010"/>
          <a:ext cx="1939743" cy="60186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통계분석계획서 작성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Analysis Dataset </a:t>
          </a:r>
          <a:r>
            <a:rPr lang="ko-KR" altLang="en-US" sz="2000" kern="1200" dirty="0"/>
            <a:t>생성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Programming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통계분석보고서 작성</a:t>
          </a:r>
        </a:p>
      </dsp:txBody>
      <dsp:txXfrm rot="-5400000">
        <a:off x="3385466" y="2883131"/>
        <a:ext cx="5923916" cy="1750363"/>
      </dsp:txXfrm>
    </dsp:sp>
    <dsp:sp modelId="{B96EDC79-14A3-44D4-AEBE-F4988E6A3C76}">
      <dsp:nvSpPr>
        <dsp:cNvPr id="0" name=""/>
        <dsp:cNvSpPr/>
      </dsp:nvSpPr>
      <dsp:spPr>
        <a:xfrm>
          <a:off x="0" y="2545973"/>
          <a:ext cx="3385466" cy="2424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임상시험 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연구결과</a:t>
          </a:r>
        </a:p>
      </dsp:txBody>
      <dsp:txXfrm>
        <a:off x="118363" y="2664336"/>
        <a:ext cx="3148740" cy="2187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B1A5-6F44-466F-941B-B85FD62CA482}">
      <dsp:nvSpPr>
        <dsp:cNvPr id="0" name=""/>
        <dsp:cNvSpPr/>
      </dsp:nvSpPr>
      <dsp:spPr>
        <a:xfrm>
          <a:off x="2236215" y="1044903"/>
          <a:ext cx="4671019" cy="4671019"/>
        </a:xfrm>
        <a:prstGeom prst="blockArc">
          <a:avLst>
            <a:gd name="adj1" fmla="val 11309901"/>
            <a:gd name="adj2" fmla="val 17131601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E012D6-3BB3-4142-8934-7ADA5F1E1EDA}">
      <dsp:nvSpPr>
        <dsp:cNvPr id="0" name=""/>
        <dsp:cNvSpPr/>
      </dsp:nvSpPr>
      <dsp:spPr>
        <a:xfrm>
          <a:off x="2240030" y="397235"/>
          <a:ext cx="4671019" cy="4671019"/>
        </a:xfrm>
        <a:prstGeom prst="blockArc">
          <a:avLst>
            <a:gd name="adj1" fmla="val 4426102"/>
            <a:gd name="adj2" fmla="val 10330604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2C9788-6C5A-4B1F-B0EC-DE14FC9C4E29}">
      <dsp:nvSpPr>
        <dsp:cNvPr id="0" name=""/>
        <dsp:cNvSpPr/>
      </dsp:nvSpPr>
      <dsp:spPr>
        <a:xfrm>
          <a:off x="2946162" y="234750"/>
          <a:ext cx="5472566" cy="4911670"/>
        </a:xfrm>
        <a:prstGeom prst="blockArc">
          <a:avLst>
            <a:gd name="adj1" fmla="val 533601"/>
            <a:gd name="adj2" fmla="val 6112157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E48D0F-3F86-4CB0-A469-0D6678F4E60B}">
      <dsp:nvSpPr>
        <dsp:cNvPr id="0" name=""/>
        <dsp:cNvSpPr/>
      </dsp:nvSpPr>
      <dsp:spPr>
        <a:xfrm>
          <a:off x="3053771" y="1072260"/>
          <a:ext cx="5261109" cy="4671019"/>
        </a:xfrm>
        <a:prstGeom prst="blockArc">
          <a:avLst>
            <a:gd name="adj1" fmla="val 15437421"/>
            <a:gd name="adj2" fmla="val 21048371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AC91A-D517-416D-AFBA-89CF36D3539F}">
      <dsp:nvSpPr>
        <dsp:cNvPr id="0" name=""/>
        <dsp:cNvSpPr/>
      </dsp:nvSpPr>
      <dsp:spPr>
        <a:xfrm>
          <a:off x="3937929" y="2254453"/>
          <a:ext cx="2509437" cy="1562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Biostatistician</a:t>
          </a:r>
          <a:endParaRPr lang="ko-KR" altLang="en-US" sz="2000" b="1" kern="1200" dirty="0"/>
        </a:p>
      </dsp:txBody>
      <dsp:txXfrm>
        <a:off x="4305428" y="2483297"/>
        <a:ext cx="1774439" cy="1104957"/>
      </dsp:txXfrm>
    </dsp:sp>
    <dsp:sp modelId="{43590717-AB17-4126-A7E5-27DA79D6D96B}">
      <dsp:nvSpPr>
        <dsp:cNvPr id="0" name=""/>
        <dsp:cNvSpPr/>
      </dsp:nvSpPr>
      <dsp:spPr>
        <a:xfrm>
          <a:off x="4020161" y="429904"/>
          <a:ext cx="2324494" cy="1504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SAS program</a:t>
          </a:r>
          <a:endParaRPr lang="ko-KR" altLang="en-US" sz="2000" kern="1200" dirty="0"/>
        </a:p>
      </dsp:txBody>
      <dsp:txXfrm>
        <a:off x="4360575" y="650285"/>
        <a:ext cx="1643666" cy="1064096"/>
      </dsp:txXfrm>
    </dsp:sp>
    <dsp:sp modelId="{6C4296CF-D446-43F6-BC45-F3911F323ADB}">
      <dsp:nvSpPr>
        <dsp:cNvPr id="0" name=""/>
        <dsp:cNvSpPr/>
      </dsp:nvSpPr>
      <dsp:spPr>
        <a:xfrm>
          <a:off x="6818304" y="2290841"/>
          <a:ext cx="2236099" cy="1504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통계전공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석사학위</a:t>
          </a:r>
        </a:p>
      </dsp:txBody>
      <dsp:txXfrm>
        <a:off x="7145773" y="2511222"/>
        <a:ext cx="1581161" cy="1064096"/>
      </dsp:txXfrm>
    </dsp:sp>
    <dsp:sp modelId="{1E177F08-56B7-4891-8E9D-8952EC52DF3D}">
      <dsp:nvSpPr>
        <dsp:cNvPr id="0" name=""/>
        <dsp:cNvSpPr/>
      </dsp:nvSpPr>
      <dsp:spPr>
        <a:xfrm>
          <a:off x="4025008" y="4170715"/>
          <a:ext cx="2376427" cy="1504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영어능력</a:t>
          </a:r>
        </a:p>
      </dsp:txBody>
      <dsp:txXfrm>
        <a:off x="4373028" y="4391096"/>
        <a:ext cx="1680387" cy="1064096"/>
      </dsp:txXfrm>
    </dsp:sp>
    <dsp:sp modelId="{E18CF01B-FEF0-49C5-B005-AB7890F0D990}">
      <dsp:nvSpPr>
        <dsp:cNvPr id="0" name=""/>
        <dsp:cNvSpPr/>
      </dsp:nvSpPr>
      <dsp:spPr>
        <a:xfrm>
          <a:off x="1050590" y="2290845"/>
          <a:ext cx="2529697" cy="1504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임상 및 제약 관련 지식</a:t>
          </a:r>
        </a:p>
      </dsp:txBody>
      <dsp:txXfrm>
        <a:off x="1421056" y="2511226"/>
        <a:ext cx="1788765" cy="1064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5C5C4-2CB7-45BD-BDB4-B52F088185A4}">
      <dsp:nvSpPr>
        <dsp:cNvPr id="0" name=""/>
        <dsp:cNvSpPr/>
      </dsp:nvSpPr>
      <dsp:spPr>
        <a:xfrm>
          <a:off x="3278" y="2792"/>
          <a:ext cx="3196183" cy="127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국가기관</a:t>
          </a:r>
        </a:p>
      </dsp:txBody>
      <dsp:txXfrm>
        <a:off x="3278" y="2792"/>
        <a:ext cx="3196183" cy="1278473"/>
      </dsp:txXfrm>
    </dsp:sp>
    <dsp:sp modelId="{4476AB70-7ABC-46EC-AB22-AFC831D68639}">
      <dsp:nvSpPr>
        <dsp:cNvPr id="0" name=""/>
        <dsp:cNvSpPr/>
      </dsp:nvSpPr>
      <dsp:spPr>
        <a:xfrm>
          <a:off x="3278" y="1281266"/>
          <a:ext cx="3196183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질병관리본부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식약처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국립 암센터</a:t>
          </a:r>
        </a:p>
      </dsp:txBody>
      <dsp:txXfrm>
        <a:off x="3278" y="1281266"/>
        <a:ext cx="3196183" cy="2152080"/>
      </dsp:txXfrm>
    </dsp:sp>
    <dsp:sp modelId="{205A86DD-03D8-4FCF-A383-06A483D084A3}">
      <dsp:nvSpPr>
        <dsp:cNvPr id="0" name=""/>
        <dsp:cNvSpPr/>
      </dsp:nvSpPr>
      <dsp:spPr>
        <a:xfrm>
          <a:off x="3646927" y="2792"/>
          <a:ext cx="3196183" cy="127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병원</a:t>
          </a:r>
        </a:p>
      </dsp:txBody>
      <dsp:txXfrm>
        <a:off x="3646927" y="2792"/>
        <a:ext cx="3196183" cy="1278473"/>
      </dsp:txXfrm>
    </dsp:sp>
    <dsp:sp modelId="{0C8531FB-3C53-47B6-826A-3E789096C9A1}">
      <dsp:nvSpPr>
        <dsp:cNvPr id="0" name=""/>
        <dsp:cNvSpPr/>
      </dsp:nvSpPr>
      <dsp:spPr>
        <a:xfrm>
          <a:off x="3646927" y="1281266"/>
          <a:ext cx="3196183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임상시험센터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의학통계학 교실</a:t>
          </a:r>
        </a:p>
      </dsp:txBody>
      <dsp:txXfrm>
        <a:off x="3646927" y="1281266"/>
        <a:ext cx="3196183" cy="2152080"/>
      </dsp:txXfrm>
    </dsp:sp>
    <dsp:sp modelId="{C3F9BB20-2255-4CCF-8B84-B3023DF683BC}">
      <dsp:nvSpPr>
        <dsp:cNvPr id="0" name=""/>
        <dsp:cNvSpPr/>
      </dsp:nvSpPr>
      <dsp:spPr>
        <a:xfrm>
          <a:off x="7290577" y="2792"/>
          <a:ext cx="3196183" cy="127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사기업</a:t>
          </a:r>
        </a:p>
      </dsp:txBody>
      <dsp:txXfrm>
        <a:off x="7290577" y="2792"/>
        <a:ext cx="3196183" cy="1278473"/>
      </dsp:txXfrm>
    </dsp:sp>
    <dsp:sp modelId="{1EAD86BA-9805-40CE-854E-6D119E0E79E1}">
      <dsp:nvSpPr>
        <dsp:cNvPr id="0" name=""/>
        <dsp:cNvSpPr/>
      </dsp:nvSpPr>
      <dsp:spPr>
        <a:xfrm>
          <a:off x="7290577" y="1281266"/>
          <a:ext cx="3196183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/>
            <a:t>제약회사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/>
            <a:t>CRO</a:t>
          </a:r>
          <a:endParaRPr lang="ko-KR" altLang="en-US" sz="2400" kern="1200" dirty="0"/>
        </a:p>
      </dsp:txBody>
      <dsp:txXfrm>
        <a:off x="7290577" y="1281266"/>
        <a:ext cx="3196183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D0BF-3013-4DE0-9F8C-453217E79FB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2CE8-323F-4320-A9DC-91751038B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2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2CE8-323F-4320-A9DC-91751038B7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2CE8-323F-4320-A9DC-91751038B7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1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[a] Paired t-test, [b] Wilcoxon signed rank test, [c] Two-sample t-test, [d] Wilcoxon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 rank sum test.</a:t>
            </a:r>
            <a:b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Comparisons of change from baseline at Post-baseline between Treatment 1 group and Treatment 2 group : ANCOVA using baseline MSSBP value as covariate.</a:t>
            </a:r>
            <a:b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b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2CE8-323F-4320-A9DC-91751038B7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7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[a]Pearson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 chi-square test [b]Fisher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 exact test.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2CE8-323F-4320-A9DC-91751038B7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0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22CE8-323F-4320-A9DC-91751038B7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F211-2250-B409-4FBD-DBE9D4257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6509C-7675-9F3A-AC75-EF7DC388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B57E2-D83F-A22E-0DA3-A584FA0D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E4379-4DB3-938B-C2C9-F76E15C4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E6204-1AEC-A975-2539-55D2D99B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4BC51-D76D-B5D7-455C-CAE358C3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96953-3721-40A6-DAE1-552EC814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2444E-354A-2300-9CCB-2A02F680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F4EDB-0658-3D38-E472-D62B05B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6775F-90E2-4AF5-D09C-F47C7E7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F3656-1489-C9E1-8273-F3DBA46AF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4B1A9-80FA-348E-F00F-AE613173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89947-3D63-A3D7-A4F5-DD38E087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141E7-A357-C069-9CA9-3299655E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36641-31F0-B2DB-11F0-6CC7EE17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1CB13-595D-7201-C49A-5100F1DB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D9C89-BE10-0505-79B4-6A76253B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F6624-654C-15AE-2216-8B550C9D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07D5-22A5-FB8A-D823-F10F3860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921A4-CEC1-AAB4-8916-39014215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74ECD-3D57-48F1-1FEC-38F3ABDB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953E3-5014-46A2-999B-24619321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5CF11-3306-AC55-7BD0-03B7964A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C6FB7-F704-15DD-3466-516F631D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1C6BE-DA16-CAF7-2C1A-0ED13DD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0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38A5-B592-D116-3688-7CB22C46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C2D93-4167-3703-1ACC-89AE3976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BDCF2-BB76-00A9-78B8-8118DFA1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3FC7C-1498-3384-F03D-0630D33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CA609-9F7C-8A3A-BB19-709795B2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9E738-0FE8-75DE-2F75-01E7BD4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1AB5A-AAD4-761F-346F-975B9B73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7CF3C-9786-0A91-0BF4-AE6FDE75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846B6-BFD7-ADEC-8273-A058E148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8CFBA-0920-9FB2-C610-9CAE79E3D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FBD9C-FCFD-71B2-D1CD-2E7758787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FE48F-EFE4-1E3C-D8C4-37F2AC1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CB5782-D488-51F5-82D9-B18175D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725A42-AE8F-C69A-108C-32F40A00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2ED6-666F-3B01-57BF-F0A8F700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EE6C7-81C6-EBC5-3931-1D0797C8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F7CAE7-E470-A814-5A91-6FD7E56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8EF6D-2F28-DB63-5210-BE76FBDD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8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994103-1E37-DD1C-4AB1-937F46E9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C0852-FAF5-5938-EFD7-EBCE8DCF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B8FCD-9981-2CCC-BF8B-A520206D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2697-D2ED-89EC-1E15-25650C93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A89BD-7080-A19D-91AD-EBC91E8E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E67BB-E052-E14B-C862-F24FC852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82CCB-C331-6E2C-BF81-86E3D811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577CE-9AC7-5966-1A27-72996FAB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09726-A3B0-EF0A-262A-67751F6D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9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0596-AB1C-6B8D-F033-2F0678DB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E007F-54E7-0339-6FC7-79E7C0A80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102A1-F3C4-4282-8A53-EB39F210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F2816-6B56-F0F3-E115-28D9F060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3C40F-BDBD-1338-1BCE-240580DE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4278E-EFC0-F781-35E3-3BF790A4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814C7-47DD-CB2E-0E9D-F2D23174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9DD8B-912D-6A5C-68CE-D0F6BD6C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2D290-CF33-5332-9CC1-60C399FB1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11D16-CEBE-4368-BE19-0CDE2F60F95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CCF7-27C3-3C53-BC82-94EF467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050C-0902-A5F3-F8C4-680913E07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39376-1EB9-4091-8C42-11E8BB9D9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CA4F98-21FA-42A9-DBF7-95D3ECCDAE48}"/>
              </a:ext>
            </a:extLst>
          </p:cNvPr>
          <p:cNvSpPr/>
          <p:nvPr/>
        </p:nvSpPr>
        <p:spPr>
          <a:xfrm>
            <a:off x="0" y="0"/>
            <a:ext cx="12192000" cy="442816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F9545A-A188-7BD0-6375-3AB79C766B81}"/>
              </a:ext>
            </a:extLst>
          </p:cNvPr>
          <p:cNvSpPr/>
          <p:nvPr/>
        </p:nvSpPr>
        <p:spPr>
          <a:xfrm>
            <a:off x="534256" y="523982"/>
            <a:ext cx="11075542" cy="33596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773E4-682B-4B24-36DF-1113FD451B9B}"/>
              </a:ext>
            </a:extLst>
          </p:cNvPr>
          <p:cNvSpPr/>
          <p:nvPr/>
        </p:nvSpPr>
        <p:spPr>
          <a:xfrm>
            <a:off x="534256" y="5012648"/>
            <a:ext cx="45719" cy="12403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9B74D-9881-B1E7-3A32-CBBA1C6A7C3F}"/>
              </a:ext>
            </a:extLst>
          </p:cNvPr>
          <p:cNvSpPr txBox="1"/>
          <p:nvPr/>
        </p:nvSpPr>
        <p:spPr>
          <a:xfrm>
            <a:off x="752325" y="4952144"/>
            <a:ext cx="307197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Linical Korea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이 승 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A9144-7F00-8D94-98B8-099B3106179D}"/>
              </a:ext>
            </a:extLst>
          </p:cNvPr>
          <p:cNvSpPr txBox="1"/>
          <p:nvPr/>
        </p:nvSpPr>
        <p:spPr>
          <a:xfrm>
            <a:off x="977758" y="1448657"/>
            <a:ext cx="10236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chemeClr val="bg1"/>
                </a:solidFill>
              </a:rPr>
              <a:t>Introduction to Biostatistician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C758F-1F3C-5F6D-CD7E-401C3249F5D4}"/>
              </a:ext>
            </a:extLst>
          </p:cNvPr>
          <p:cNvSpPr txBox="1"/>
          <p:nvPr/>
        </p:nvSpPr>
        <p:spPr>
          <a:xfrm>
            <a:off x="4180297" y="2387376"/>
            <a:ext cx="37834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창원대학교 통계학과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F2E85C-7096-FF49-78E3-6938A9F9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87" y="4990887"/>
            <a:ext cx="3153257" cy="13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3800477" y="-20173"/>
            <a:ext cx="4984750" cy="24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3. 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Biostatistician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업무</a:t>
            </a: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C504DAC-D80F-5D6E-DED3-F38A5B59E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05353"/>
              </p:ext>
            </p:extLst>
          </p:nvPr>
        </p:nvGraphicFramePr>
        <p:xfrm>
          <a:off x="1332420" y="1455771"/>
          <a:ext cx="9404073" cy="497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194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3800477" y="-20173"/>
            <a:ext cx="4984750" cy="24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3. 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Biostatistician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업무</a:t>
            </a: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D46B-3F8E-5201-D6B2-D86C1B3F4AD5}"/>
              </a:ext>
            </a:extLst>
          </p:cNvPr>
          <p:cNvSpPr txBox="1"/>
          <p:nvPr/>
        </p:nvSpPr>
        <p:spPr>
          <a:xfrm>
            <a:off x="1247663" y="1576903"/>
            <a:ext cx="1009037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1. 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임상시험 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design 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pple SD Gothic Neo"/>
              </a:rPr>
              <a:t>단계에서 주의할 점</a:t>
            </a:r>
            <a:endParaRPr lang="en-US" altLang="ko-KR" sz="2000" dirty="0">
              <a:solidFill>
                <a:srgbClr val="222222"/>
              </a:solidFill>
              <a:highlight>
                <a:srgbClr val="FFFFFF"/>
              </a:highlight>
              <a:latin typeface="Apple SD Gothic Neo"/>
            </a:endParaRP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대상자 수 산출 시 유의미한 결과를 도출할 수 있는 검정력</a:t>
            </a:r>
            <a:r>
              <a:rPr lang="en-US" altLang="ko-KR" sz="2000" dirty="0"/>
              <a:t>, </a:t>
            </a:r>
            <a:r>
              <a:rPr lang="ko-KR" altLang="en-US" sz="2000" dirty="0"/>
              <a:t>중도탈락율 등을 고려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임상시험용 의약품의 무작위 배정 방법으로 층화 블록 무작위 배정을 많이 사용함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평가변수에 대한 정보가 빠짐없이 수집될 수 있도록 평가지가 구성되었는지 검토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임상시험 연구결과 단계에서 주의할 점</a:t>
            </a:r>
            <a:endParaRPr lang="en-US" altLang="ko-KR" sz="2400" b="1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Missing </a:t>
            </a:r>
            <a:r>
              <a:rPr lang="ko-KR" altLang="en-US" sz="2000" dirty="0"/>
              <a:t>자료의 처리방법 고려하여 계획서에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반복되는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MACRO </a:t>
            </a:r>
            <a:r>
              <a:rPr lang="ko-KR" altLang="en-US" sz="2000" dirty="0"/>
              <a:t>형태로 </a:t>
            </a:r>
            <a:r>
              <a:rPr lang="en-US" altLang="ko-KR" sz="2000" dirty="0"/>
              <a:t>programming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57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3144838" y="-20173"/>
            <a:ext cx="5953123" cy="24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4. 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Biostatistician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준비단계</a:t>
            </a: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9753488-F1AB-0793-194A-DEDB04867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085764"/>
              </p:ext>
            </p:extLst>
          </p:nvPr>
        </p:nvGraphicFramePr>
        <p:xfrm>
          <a:off x="997471" y="901913"/>
          <a:ext cx="10156370" cy="607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454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308477" y="0"/>
            <a:ext cx="3883023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5.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취업 분야</a:t>
            </a: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DB4B2C3-4B41-93A8-D692-AA758BD39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030067"/>
              </p:ext>
            </p:extLst>
          </p:nvPr>
        </p:nvGraphicFramePr>
        <p:xfrm>
          <a:off x="850980" y="2175834"/>
          <a:ext cx="10490039" cy="343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420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776788" y="38100"/>
            <a:ext cx="2740023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6. </a:t>
            </a:r>
            <a:r>
              <a:rPr lang="ko-KR" altLang="ko-KR" sz="36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질의응답</a:t>
            </a:r>
            <a:endParaRPr lang="en-US" altLang="ko-KR" sz="3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D954-B2CA-9F78-EECD-081B507646E2}"/>
              </a:ext>
            </a:extLst>
          </p:cNvPr>
          <p:cNvSpPr txBox="1"/>
          <p:nvPr/>
        </p:nvSpPr>
        <p:spPr>
          <a:xfrm>
            <a:off x="3238500" y="1958928"/>
            <a:ext cx="4546600" cy="164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6000" b="1" dirty="0"/>
              <a:t>Thank you   </a:t>
            </a:r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275B915B-7F84-2499-F220-70C56DC51178}"/>
              </a:ext>
            </a:extLst>
          </p:cNvPr>
          <p:cNvSpPr/>
          <p:nvPr/>
        </p:nvSpPr>
        <p:spPr>
          <a:xfrm>
            <a:off x="7727950" y="2819561"/>
            <a:ext cx="698500" cy="660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FAE3B-AB55-7F71-BDBE-77035F01DEC7}"/>
              </a:ext>
            </a:extLst>
          </p:cNvPr>
          <p:cNvSpPr txBox="1"/>
          <p:nvPr/>
        </p:nvSpPr>
        <p:spPr>
          <a:xfrm>
            <a:off x="2959100" y="3671479"/>
            <a:ext cx="6096000" cy="123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4400" b="1" dirty="0"/>
              <a:t>Q &amp; A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43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5391150" y="9464"/>
            <a:ext cx="1714500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목 차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D954-B2CA-9F78-EECD-081B507646E2}"/>
              </a:ext>
            </a:extLst>
          </p:cNvPr>
          <p:cNvSpPr txBox="1"/>
          <p:nvPr/>
        </p:nvSpPr>
        <p:spPr>
          <a:xfrm>
            <a:off x="1111250" y="1692163"/>
            <a:ext cx="4279900" cy="420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업계소개 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CRO </a:t>
            </a: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통계란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Biostatistician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업무</a:t>
            </a:r>
            <a:endParaRPr lang="en-US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Biostatistician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준비단계</a:t>
            </a:r>
            <a:endParaRPr lang="en-US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취업 분야</a:t>
            </a:r>
            <a:endParaRPr lang="en-US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질의응답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09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029077" y="0"/>
            <a:ext cx="4984750" cy="164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1.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업계소개 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CRO </a:t>
            </a: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3A6D0-EB27-0216-96F0-92AFBD9D0F3D}"/>
              </a:ext>
            </a:extLst>
          </p:cNvPr>
          <p:cNvSpPr txBox="1"/>
          <p:nvPr/>
        </p:nvSpPr>
        <p:spPr>
          <a:xfrm>
            <a:off x="942654" y="1130087"/>
            <a:ext cx="10718514" cy="482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/>
              <a:t>“</a:t>
            </a:r>
            <a:r>
              <a:rPr lang="en-US" altLang="ko-KR" sz="3200" b="1" dirty="0">
                <a:solidFill>
                  <a:srgbClr val="FF0000"/>
                </a:solidFill>
              </a:rPr>
              <a:t>C</a:t>
            </a:r>
            <a:r>
              <a:rPr lang="en-US" altLang="ko-KR" sz="2800" b="1" dirty="0"/>
              <a:t>ontract </a:t>
            </a:r>
            <a:r>
              <a:rPr lang="en-US" altLang="ko-KR" sz="3200" b="1" dirty="0">
                <a:solidFill>
                  <a:srgbClr val="FF0000"/>
                </a:solidFill>
              </a:rPr>
              <a:t>R</a:t>
            </a:r>
            <a:r>
              <a:rPr lang="en-US" altLang="ko-KR" sz="2800" b="1" dirty="0"/>
              <a:t>esearch 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en-US" altLang="ko-KR" sz="2800" b="1" dirty="0"/>
              <a:t>rganization”</a:t>
            </a:r>
            <a:endParaRPr lang="en-US" altLang="ko-KR" sz="28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/>
              <a:t> 신약개발 단계에서 제약사의 의뢰를 받아 임상시험 진행의 설계</a:t>
            </a:r>
            <a:r>
              <a:rPr lang="en-US" altLang="ko-KR" sz="2000" dirty="0"/>
              <a:t>, </a:t>
            </a:r>
            <a:r>
              <a:rPr lang="ko-KR" altLang="en-US" sz="2000" dirty="0"/>
              <a:t>컨설팅</a:t>
            </a:r>
            <a:r>
              <a:rPr lang="en-US" altLang="ko-KR" sz="2000" dirty="0"/>
              <a:t>, </a:t>
            </a:r>
            <a:r>
              <a:rPr lang="ko-KR" altLang="en-US" sz="2000" dirty="0"/>
              <a:t>모니터링</a:t>
            </a:r>
            <a:r>
              <a:rPr lang="en-US" altLang="ko-KR" sz="2000" dirty="0"/>
              <a:t>,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    </a:t>
            </a:r>
            <a:r>
              <a:rPr lang="ko-KR" altLang="en-US" sz="2000" dirty="0"/>
              <a:t>데이터관리</a:t>
            </a:r>
            <a:r>
              <a:rPr lang="en-US" altLang="ko-KR" sz="2000" dirty="0"/>
              <a:t>, </a:t>
            </a:r>
            <a:r>
              <a:rPr lang="ko-KR" altLang="en-US" sz="2000" dirty="0"/>
              <a:t>통계분석</a:t>
            </a:r>
            <a:r>
              <a:rPr lang="en-US" altLang="ko-KR" sz="2000" dirty="0"/>
              <a:t>, </a:t>
            </a:r>
            <a:r>
              <a:rPr lang="ko-KR" altLang="en-US" sz="2000" dirty="0"/>
              <a:t>결과보고서 작성</a:t>
            </a:r>
            <a:r>
              <a:rPr lang="en-US" altLang="ko-KR" sz="2000" dirty="0"/>
              <a:t>, </a:t>
            </a:r>
            <a:r>
              <a:rPr lang="ko-KR" altLang="en-US" sz="2000" dirty="0"/>
              <a:t>허가대행 등의 업무를 대행하는 기업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/>
              <a:t> 임상시험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Google Sans"/>
              </a:rPr>
              <a:t>임상시험용의약품의 안전성과 유효성을 증명할 목적으로 해당 약물의 </a:t>
            </a:r>
            <a:endParaRPr lang="en-US" altLang="ko-KR" sz="2000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040C28"/>
                </a:solidFill>
                <a:latin typeface="Google Sans"/>
              </a:rPr>
              <a:t>      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Google Sans"/>
              </a:rPr>
              <a:t>임상적 효과를 확인하기 위해 사람을 대상으로 실시하는 시험 또는 연구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97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029077" y="0"/>
            <a:ext cx="4984750" cy="164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1.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업계소개 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CRO </a:t>
            </a: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6C404380-BD94-C8D0-8149-E13385F56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46610"/>
              </p:ext>
            </p:extLst>
          </p:nvPr>
        </p:nvGraphicFramePr>
        <p:xfrm>
          <a:off x="869022" y="1867113"/>
          <a:ext cx="10453955" cy="411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44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524377" y="-200619"/>
            <a:ext cx="4984750" cy="202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임상통</a:t>
            </a:r>
            <a:r>
              <a:rPr lang="ko-KR" altLang="en-US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3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2F1B5-2677-48D3-3DFD-26B9D47D9D5A}"/>
              </a:ext>
            </a:extLst>
          </p:cNvPr>
          <p:cNvSpPr txBox="1"/>
          <p:nvPr/>
        </p:nvSpPr>
        <p:spPr>
          <a:xfrm>
            <a:off x="908405" y="1594815"/>
            <a:ext cx="11283595" cy="227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주로 의학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생물과 관련된 데이터의 연구를 위한 응용 통계학의 한 분야</a:t>
            </a:r>
            <a:endParaRPr lang="en-US" altLang="ko-KR" sz="20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국내에서는 보건통계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의학통계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생물통계 라고도 </a:t>
            </a:r>
            <a:r>
              <a:rPr lang="ko-KR" altLang="en-US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칭함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endParaRPr lang="en-US" altLang="ko-KR" sz="20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해외에서는 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Bio + Statistics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를 합쳐 주로 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Biostatistics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라는 단어를 주로 사용</a:t>
            </a:r>
            <a:endParaRPr lang="en-US" altLang="ko-KR" sz="20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D7A0E71-9469-C531-D18F-0F7539994F24}"/>
              </a:ext>
            </a:extLst>
          </p:cNvPr>
          <p:cNvSpPr/>
          <p:nvPr/>
        </p:nvSpPr>
        <p:spPr>
          <a:xfrm>
            <a:off x="1027415" y="4396339"/>
            <a:ext cx="10058401" cy="16654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EE0C-88D0-9C51-8B20-80204AB60AD8}"/>
              </a:ext>
            </a:extLst>
          </p:cNvPr>
          <p:cNvSpPr txBox="1"/>
          <p:nvPr/>
        </p:nvSpPr>
        <p:spPr>
          <a:xfrm>
            <a:off x="1134008" y="4487581"/>
            <a:ext cx="9845213" cy="12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source-serif-pro"/>
              </a:rPr>
              <a:t>임상시험을 진행하는 과정에서 필요한 평가변수를 설정하고</a:t>
            </a:r>
            <a:r>
              <a:rPr lang="en-US" altLang="ko-KR" sz="2000" b="1" dirty="0">
                <a:solidFill>
                  <a:schemeClr val="tx1"/>
                </a:solidFill>
                <a:latin typeface="source-serif-pro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source-serif-pro"/>
              </a:rPr>
              <a:t>임상시험의 디자인에 적합한 방법을 사용하여 임상시험 성공여부에 대한 통계적 근거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4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524377" y="-200619"/>
            <a:ext cx="4984750" cy="202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임상통</a:t>
            </a:r>
            <a:r>
              <a:rPr lang="ko-KR" altLang="en-US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3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1A23A-4E66-9DB0-D1C1-14DA376B7BE4}"/>
              </a:ext>
            </a:extLst>
          </p:cNvPr>
          <p:cNvSpPr txBox="1"/>
          <p:nvPr/>
        </p:nvSpPr>
        <p:spPr>
          <a:xfrm>
            <a:off x="552235" y="1564298"/>
            <a:ext cx="11331540" cy="4581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임상시험에 등록된 대상자들의 특성이 고르게 분포되었는지</a:t>
            </a:r>
            <a:r>
              <a:rPr lang="en-US" altLang="ko-KR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2000" u="sng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효과를 보고자 하는 임상시험용 </a:t>
            </a:r>
            <a:endParaRPr lang="en-US" altLang="ko-KR" sz="2000" u="sng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    </a:t>
            </a:r>
            <a:r>
              <a:rPr lang="ko-KR" altLang="en-US" sz="2000" u="sng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의약품에 대해 설정한 평가변수가 유의한지</a:t>
            </a:r>
            <a:r>
              <a:rPr lang="en-US" altLang="ko-KR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이상반응의 </a:t>
            </a:r>
            <a:r>
              <a:rPr lang="en-US" altLang="ko-KR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case </a:t>
            </a:r>
            <a:r>
              <a:rPr lang="ko-KR" altLang="en-US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요약 등의 통계 분석을 진행</a:t>
            </a:r>
            <a:endParaRPr lang="en-US" altLang="ko-KR" sz="20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주로 </a:t>
            </a:r>
            <a:r>
              <a:rPr lang="en-US" altLang="ko-KR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ANOVA, Linear regression, Linear mixed model, Survival Analysis, Categorical Data Analysis, Nonparametric method, Multivariate Analysis 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등의 통계방법이 사용됨</a:t>
            </a:r>
            <a:endParaRPr lang="en-US" altLang="ko-KR" sz="20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통계 분석 결과로 </a:t>
            </a:r>
            <a:r>
              <a:rPr lang="ko-KR" altLang="en-US" sz="2000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신약의 시판 여부가 결정나는 것은 아니며 </a:t>
            </a:r>
            <a:r>
              <a:rPr lang="ko-KR" alt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임상적 견해가 포함된 결과보고서로 인해 성공여부가 결정됨</a:t>
            </a:r>
          </a:p>
        </p:txBody>
      </p:sp>
    </p:spTree>
    <p:extLst>
      <p:ext uri="{BB962C8B-B14F-4D97-AF65-F5344CB8AC3E}">
        <p14:creationId xmlns:p14="http://schemas.microsoft.com/office/powerpoint/2010/main" val="381620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524377" y="-200619"/>
            <a:ext cx="4984750" cy="202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임상통</a:t>
            </a:r>
            <a:r>
              <a:rPr lang="ko-KR" altLang="en-US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3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DCA5-D3B8-484E-9558-5BE317676CBB}"/>
              </a:ext>
            </a:extLst>
          </p:cNvPr>
          <p:cNvSpPr txBox="1"/>
          <p:nvPr/>
        </p:nvSpPr>
        <p:spPr>
          <a:xfrm>
            <a:off x="600529" y="2037945"/>
            <a:ext cx="682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 1. </a:t>
            </a:r>
            <a:r>
              <a:rPr lang="ko-KR" altLang="en-US" dirty="0"/>
              <a:t>임상시험용 의약품 투여 이후 평가변수의 변화량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5BD348-0363-7419-4D6E-252D2BAE5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407277"/>
            <a:ext cx="11144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524377" y="-200619"/>
            <a:ext cx="4984750" cy="202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임상통</a:t>
            </a:r>
            <a:r>
              <a:rPr lang="ko-KR" altLang="en-US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3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DCA5-D3B8-484E-9558-5BE317676CBB}"/>
              </a:ext>
            </a:extLst>
          </p:cNvPr>
          <p:cNvSpPr txBox="1"/>
          <p:nvPr/>
        </p:nvSpPr>
        <p:spPr>
          <a:xfrm>
            <a:off x="1068458" y="25733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 2. </a:t>
            </a:r>
            <a:r>
              <a:rPr lang="ko-KR" altLang="en-US" dirty="0"/>
              <a:t>이상반응이 발생한 대상자 수</a:t>
            </a:r>
            <a:r>
              <a:rPr lang="en-US" altLang="ko-KR" dirty="0"/>
              <a:t>, </a:t>
            </a:r>
            <a:r>
              <a:rPr lang="ko-KR" altLang="en-US" dirty="0"/>
              <a:t>건수 및 비율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6B6D5-0B7B-769E-FAD3-03ABEC2D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58" y="2961215"/>
            <a:ext cx="10492521" cy="20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CCCE4-4E19-A9D6-FA6A-5C0CEEE262B0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3AEA3-A8F3-E2F2-93D5-E0DAC2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87" y="0"/>
            <a:ext cx="2117413" cy="9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87F7-DF04-C137-D452-784D2E92D896}"/>
              </a:ext>
            </a:extLst>
          </p:cNvPr>
          <p:cNvSpPr txBox="1"/>
          <p:nvPr/>
        </p:nvSpPr>
        <p:spPr>
          <a:xfrm>
            <a:off x="4524377" y="-200619"/>
            <a:ext cx="4984750" cy="202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임상통</a:t>
            </a:r>
            <a:r>
              <a:rPr lang="ko-KR" altLang="en-US" sz="3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</a:t>
            </a:r>
            <a:r>
              <a:rPr lang="ko-KR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3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DCA5-D3B8-484E-9558-5BE317676CBB}"/>
              </a:ext>
            </a:extLst>
          </p:cNvPr>
          <p:cNvSpPr txBox="1"/>
          <p:nvPr/>
        </p:nvSpPr>
        <p:spPr>
          <a:xfrm>
            <a:off x="1068458" y="25733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 3. </a:t>
            </a:r>
            <a:r>
              <a:rPr lang="ko-KR" altLang="en-US" dirty="0"/>
              <a:t>환자의 생존시간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DB6A17-5941-9780-E35A-970B4777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58" y="2942680"/>
            <a:ext cx="9801600" cy="21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479</Words>
  <Application>Microsoft Office PowerPoint</Application>
  <PresentationFormat>와이드스크린</PresentationFormat>
  <Paragraphs>101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Google Sans</vt:lpstr>
      <vt:lpstr>source-serif-pro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Lee, Seung-Eon</dc:creator>
  <cp:lastModifiedBy>Lee, Seung-Eon</cp:lastModifiedBy>
  <cp:revision>2</cp:revision>
  <dcterms:created xsi:type="dcterms:W3CDTF">2024-05-23T04:36:32Z</dcterms:created>
  <dcterms:modified xsi:type="dcterms:W3CDTF">2024-05-23T17:02:15Z</dcterms:modified>
</cp:coreProperties>
</file>