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68" autoAdjust="0"/>
    <p:restoredTop sz="94713" autoAdjust="0"/>
  </p:normalViewPr>
  <p:slideViewPr>
    <p:cSldViewPr snapToGrid="0">
      <p:cViewPr>
        <p:scale>
          <a:sx n="100" d="100"/>
          <a:sy n="100" d="100"/>
        </p:scale>
        <p:origin x="-1362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413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79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580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3537B6D-42A5-F449-2691-321A167F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4DB56B5-5DD7-95E3-52B2-EDC4B3F13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=""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9F46B00-4AE8-52A2-6926-FC2F5DD1FA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=""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AD52EA-B01E-8D38-D87A-BF7EB5B58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5FBCE6F-2AA9-31FE-8148-33B480735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D71EB95-DE30-3F1F-F9EC-DA4858055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8C225EC-F6EF-1144-834A-F0B91974AA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9F76E36-451C-4A7D-4E26-8AB78D34D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AAB3BC7E-B34F-EF47-B125-1574C5484E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7CBC82D0-4F72-C649-8B7F-D4B087957B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9383F23A-D872-2A4C-B386-A9D269BE69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9221FFDB-AAE2-5943-97A1-82D66AE05D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2E58EEF7-63CA-A845-BAC4-9D3BE0591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757A4624-D8ED-2E4B-AF8C-00DFA6A72D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DF312EF8-91BE-5946-BE31-8CFE107A2F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=""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=""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=""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=""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=""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=""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=""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=""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=""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=""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=""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=""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=""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=""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=""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=""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=""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=""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=""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=""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=""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=""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=""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=""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=""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=""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=""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=""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=""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=""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=""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9729107" cy="3277050"/>
          </a:xfrm>
        </p:spPr>
        <p:txBody>
          <a:bodyPr/>
          <a:lstStyle/>
          <a:p>
            <a:pPr algn="ctr"/>
            <a:r>
              <a:rPr lang="ru-RU" dirty="0" err="1" smtClean="0"/>
              <a:t>Дискордбот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pPr algn="ctr"/>
            <a:r>
              <a:rPr lang="ru-RU" dirty="0" smtClean="0"/>
              <a:t>Тришина Анастасия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44664"/>
          </a:xfrm>
        </p:spPr>
        <p:txBody>
          <a:bodyPr/>
          <a:lstStyle/>
          <a:p>
            <a:pPr algn="ctr"/>
            <a:r>
              <a:rPr lang="ru-RU" dirty="0" smtClean="0"/>
              <a:t> </a:t>
            </a:r>
            <a:r>
              <a:rPr lang="ru-RU" sz="4400" dirty="0" smtClean="0"/>
              <a:t>Мой </a:t>
            </a:r>
            <a:r>
              <a:rPr lang="ru-RU" sz="4400" dirty="0" err="1" smtClean="0"/>
              <a:t>дискордбот</a:t>
            </a:r>
            <a:r>
              <a:rPr lang="ru-RU" sz="4400" dirty="0" smtClean="0"/>
              <a:t> имеет множество разных команд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17467"/>
            <a:ext cx="10527575" cy="4450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err="1" smtClean="0"/>
              <a:t>аватар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баланс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бан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мьют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пинг</a:t>
            </a:r>
            <a:endParaRPr lang="ru-RU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Рисунок 7" descr="2024-04-27_06-38-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2362201"/>
            <a:ext cx="6353174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В процессе создания были использованы такие библиотеки как </a:t>
            </a:r>
            <a:r>
              <a:rPr lang="en-US" dirty="0" err="1" smtClean="0"/>
              <a:t>disnake</a:t>
            </a:r>
            <a:r>
              <a:rPr lang="en-US" dirty="0" smtClean="0"/>
              <a:t>, </a:t>
            </a:r>
            <a:r>
              <a:rPr lang="en-US" dirty="0" smtClean="0"/>
              <a:t>pillow, </a:t>
            </a:r>
            <a:r>
              <a:rPr lang="en-US" dirty="0" err="1" smtClean="0"/>
              <a:t>aiosqulite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36526"/>
            <a:ext cx="10632350" cy="15700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‘</a:t>
            </a:r>
            <a:r>
              <a:rPr lang="ru-RU" dirty="0" err="1" smtClean="0"/>
              <a:t>Шедеврострелялке</a:t>
            </a:r>
            <a:r>
              <a:rPr lang="en-US" dirty="0" smtClean="0"/>
              <a:t>’ </a:t>
            </a:r>
            <a:r>
              <a:rPr lang="ru-RU" dirty="0" smtClean="0"/>
              <a:t>можно убивать врагов!!!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Содержимое 9" descr="2024-01-20_01-44-4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100" y="2084388"/>
            <a:ext cx="7143750" cy="4421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95276"/>
            <a:ext cx="11315700" cy="1238250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Функционал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837" y="1071418"/>
            <a:ext cx="1364297" cy="1740788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19153" y="3295278"/>
            <a:ext cx="1364297" cy="1690799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8625" y="2143126"/>
            <a:ext cx="10896600" cy="3310238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Дискорд</a:t>
            </a:r>
            <a:r>
              <a:rPr lang="ru-RU" dirty="0" smtClean="0"/>
              <a:t> бот может назначать роли, банить, </a:t>
            </a:r>
            <a:r>
              <a:rPr lang="ru-RU" dirty="0" err="1" smtClean="0"/>
              <a:t>мьютить</a:t>
            </a:r>
            <a:r>
              <a:rPr lang="ru-RU" dirty="0" smtClean="0"/>
              <a:t> участников </a:t>
            </a:r>
            <a:r>
              <a:rPr lang="ru-RU" dirty="0" smtClean="0"/>
              <a:t>сервера. Особенность бота – экономическая игра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Рисунок 8" descr="2024-04-27_06-48-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3508915"/>
            <a:ext cx="6511773" cy="2406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6399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71021"/>
            <a:ext cx="10678142" cy="1635542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32" name="Рисунок 31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3" name="Рисунок 32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4" name="Рисунок 33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5" name="Рисунок 34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8" name="Рисунок 37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9" name="Рисунок 38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40" name="Текст 3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1" name="Рисунок 4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33962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Произвольный</PresentationFormat>
  <Paragraphs>31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Custom</vt:lpstr>
      <vt:lpstr>Дискордбот</vt:lpstr>
      <vt:lpstr> Мой дискордбот имеет множество разных команд</vt:lpstr>
      <vt:lpstr>БИБЛИОТЕКИ</vt:lpstr>
      <vt:lpstr>В ‘Шедеврострелялке’ можно убивать врагов!!!</vt:lpstr>
      <vt:lpstr>Функционал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2023-09-06T14:50:52Z</dcterms:created>
  <dcterms:modified xsi:type="dcterms:W3CDTF">2024-04-27T03:49:14Z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