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57" r:id="rId7"/>
    <p:sldId id="258" r:id="rId8"/>
    <p:sldId id="259" r:id="rId9"/>
    <p:sldId id="260" r:id="rId10"/>
    <p:sldId id="273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BA573-A044-7E49-8ACD-2ADB504ABD12}" v="27" dt="2023-09-12T20:24:24.7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568" autoAdjust="0"/>
    <p:restoredTop sz="94713" autoAdjust="0"/>
  </p:normalViewPr>
  <p:slideViewPr>
    <p:cSldViewPr snapToGrid="0">
      <p:cViewPr>
        <p:scale>
          <a:sx n="100" d="100"/>
          <a:sy n="100" d="100"/>
        </p:scale>
        <p:origin x="-1362" y="-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pPr/>
              <a:t>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04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649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413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9794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74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580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D71EB95-DE30-3F1F-F9EC-DA4858055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8C225EC-F6EF-1144-834A-F0B91974AA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99F76E36-451C-4A7D-4E26-8AB78D34D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AAB3BC7E-B34F-EF47-B125-1574C5484E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7CBC82D0-4F72-C649-8B7F-D4B087957B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9383F23A-D872-2A4C-B386-A9D269BE69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9221FFDB-AAE2-5943-97A1-82D66AE0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2E58EEF7-63CA-A845-BAC4-9D3BE05918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757A4624-D8ED-2E4B-AF8C-00DFA6A72D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DF312EF8-91BE-5946-BE31-8CFE107A2F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xmlns="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xmlns="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xmlns="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xmlns="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xmlns="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xmlns="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xmlns="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xmlns="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xmlns="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xmlns="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xmlns="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xmlns="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xmlns="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xmlns="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xmlns="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xmlns="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xmlns="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xmlns="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xmlns="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xmlns="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xmlns="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xmlns="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xmlns="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xmlns="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xmlns="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xmlns="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xmlns="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xmlns="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xmlns="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xmlns="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xmlns="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xmlns="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xmlns="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9729107" cy="3277050"/>
          </a:xfrm>
        </p:spPr>
        <p:txBody>
          <a:bodyPr/>
          <a:lstStyle/>
          <a:p>
            <a:r>
              <a:rPr lang="ru-RU" dirty="0" err="1" smtClean="0"/>
              <a:t>Шутер</a:t>
            </a:r>
            <a:r>
              <a:rPr lang="en-US" dirty="0" smtClean="0"/>
              <a:t> ‘</a:t>
            </a:r>
            <a:r>
              <a:rPr lang="ru-RU" dirty="0" err="1" smtClean="0"/>
              <a:t>Шедеврострелялка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ru-RU" dirty="0" smtClean="0"/>
              <a:t>Тришина Анастасия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44664"/>
          </a:xfrm>
        </p:spPr>
        <p:txBody>
          <a:bodyPr/>
          <a:lstStyle/>
          <a:p>
            <a:r>
              <a:rPr lang="ru-RU" dirty="0" smtClean="0"/>
              <a:t> </a:t>
            </a:r>
            <a:r>
              <a:rPr lang="ru-RU" sz="4400" dirty="0" smtClean="0"/>
              <a:t>В</a:t>
            </a:r>
            <a:r>
              <a:rPr lang="en-US" sz="4400" dirty="0" smtClean="0"/>
              <a:t>‘</a:t>
            </a:r>
            <a:r>
              <a:rPr lang="ru-RU" sz="4400" dirty="0" err="1" smtClean="0"/>
              <a:t>Шедеврострелялке</a:t>
            </a:r>
            <a:r>
              <a:rPr lang="ru-RU" sz="4400" dirty="0" smtClean="0"/>
              <a:t> действуют такие же принципы как и во всех других </a:t>
            </a:r>
            <a:r>
              <a:rPr lang="ru-RU" sz="4400" dirty="0" err="1" smtClean="0"/>
              <a:t>шутерах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017467"/>
            <a:ext cx="10527575" cy="4450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3 уровня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Враги</a:t>
            </a:r>
            <a:r>
              <a:rPr lang="en-US" dirty="0" smtClean="0"/>
              <a:t>, </a:t>
            </a:r>
            <a:r>
              <a:rPr lang="ru-RU" dirty="0" smtClean="0"/>
              <a:t>тающиеся тебя убить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Количество снарядов 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Количество здоровья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Предметы для пополнения</a:t>
            </a:r>
          </a:p>
          <a:p>
            <a:r>
              <a:rPr lang="ru-RU" dirty="0" smtClean="0"/>
              <a:t>з</a:t>
            </a:r>
            <a:r>
              <a:rPr lang="ru-RU" dirty="0" smtClean="0"/>
              <a:t>доровья и боеприпасов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Рисунок 6" descr="2024-01-20_01-29-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5" y="2030164"/>
            <a:ext cx="6057900" cy="45801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ru-RU" dirty="0" smtClean="0"/>
              <a:t>БИБЛТОТЕКИ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В процессе создания были использованы такие библиотеки как </a:t>
            </a:r>
            <a:r>
              <a:rPr lang="en-US" dirty="0" err="1" smtClean="0"/>
              <a:t>pygame</a:t>
            </a:r>
            <a:r>
              <a:rPr lang="en-US" dirty="0" smtClean="0"/>
              <a:t>, pillow, pyside6 </a:t>
            </a:r>
            <a:r>
              <a:rPr lang="ru-RU" dirty="0" smtClean="0"/>
              <a:t>и другие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979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ru-RU" dirty="0" smtClean="0"/>
              <a:t>Функционал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5" y="3492896"/>
            <a:ext cx="11410949" cy="3003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smtClean="0"/>
              <a:t>Ходьба вперед назад на </a:t>
            </a:r>
            <a:r>
              <a:rPr lang="en-US" dirty="0" smtClean="0"/>
              <a:t>‘d’, ‘a’. </a:t>
            </a:r>
            <a:r>
              <a:rPr lang="ru-RU" dirty="0" smtClean="0"/>
              <a:t>Прыжок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en-US" dirty="0" smtClean="0"/>
              <a:t>‘w’. </a:t>
            </a:r>
            <a:r>
              <a:rPr lang="ru-RU" dirty="0" smtClean="0"/>
              <a:t>Стрельба на </a:t>
            </a:r>
            <a:r>
              <a:rPr lang="en-US" dirty="0" smtClean="0"/>
              <a:t>‘space’ </a:t>
            </a:r>
            <a:r>
              <a:rPr lang="ru-RU" dirty="0" smtClean="0"/>
              <a:t>и </a:t>
            </a:r>
          </a:p>
          <a:p>
            <a:r>
              <a:rPr lang="ru-RU" dirty="0" smtClean="0"/>
              <a:t>Откладывание гранат на </a:t>
            </a:r>
            <a:r>
              <a:rPr lang="en-US" dirty="0" smtClean="0"/>
              <a:t>‘q’.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67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36526"/>
            <a:ext cx="10632350" cy="1570038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‘</a:t>
            </a:r>
            <a:r>
              <a:rPr lang="ru-RU" dirty="0" err="1" smtClean="0"/>
              <a:t>Шедеврострелялке</a:t>
            </a:r>
            <a:r>
              <a:rPr lang="en-US" dirty="0" smtClean="0"/>
              <a:t>’ </a:t>
            </a:r>
            <a:r>
              <a:rPr lang="ru-RU" dirty="0" smtClean="0"/>
              <a:t>можно убивать врагов!!!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Содержимое 9" descr="2024-01-20_01-44-45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4100" y="2084388"/>
            <a:ext cx="7143750" cy="44211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42129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295276"/>
            <a:ext cx="11315700" cy="12382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Твоё здоровье уменьшается</a:t>
            </a:r>
            <a:r>
              <a:rPr lang="en-US" dirty="0" smtClean="0"/>
              <a:t>, </a:t>
            </a:r>
            <a:r>
              <a:rPr lang="ru-RU" dirty="0" smtClean="0"/>
              <a:t>когда в тебя стреляют!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2837" y="1071418"/>
            <a:ext cx="1364297" cy="1740788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19153" y="3295278"/>
            <a:ext cx="1364297" cy="1690799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178654B-08C9-4C41-8BEC-DFB72024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2389" y="4599720"/>
            <a:ext cx="3511550" cy="8536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Рисунок 7" descr="2024-01-20_01-48-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1895475"/>
            <a:ext cx="7058025" cy="4562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26399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136526"/>
            <a:ext cx="8401624" cy="1570038"/>
          </a:xfrm>
        </p:spPr>
        <p:txBody>
          <a:bodyPr/>
          <a:lstStyle/>
          <a:p>
            <a:r>
              <a:rPr lang="ru-RU" dirty="0" smtClean="0"/>
              <a:t>Предмет для восстановления снарядов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xmlns="" id="{C1C92E27-D550-F44E-8491-927F819E72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3351" y="2227758"/>
            <a:ext cx="2281237" cy="5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xmlns="" id="{7D722C50-45F7-D84B-B216-568F72D663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23350" y="2811645"/>
            <a:ext cx="2281237" cy="6211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xmlns="" id="{176187A9-3EBE-F64D-AE99-021BB3767F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70817" y="2223923"/>
            <a:ext cx="2281237" cy="5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xmlns="" id="{7990731F-95DE-4F44-8EA0-E275CEAFD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816" y="2807810"/>
            <a:ext cx="2281237" cy="6211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xmlns="" id="{5B19EE51-628F-CA4E-94B0-57E9ACA144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3351" y="4300151"/>
            <a:ext cx="2281237" cy="5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xmlns="" id="{2A6ACC78-74DF-604E-BD14-4BBE7B4EEF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123350" y="4884038"/>
            <a:ext cx="2281237" cy="571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xmlns="" id="{9DC429C0-1DEB-1F4F-AE66-C503B31B7B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817" y="4300151"/>
            <a:ext cx="2281237" cy="5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31C0CCD4-2502-A14F-B520-7B57524EDF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70816" y="4884038"/>
            <a:ext cx="2281237" cy="571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endParaRPr lang="ru-RU" dirty="0" smtClean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1" name="Рисунок 20" descr="2024-01-20_01-52-09.png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389" b="10389"/>
          <a:stretch>
            <a:fillRect/>
          </a:stretch>
        </p:blipFill>
        <p:spPr>
          <a:xfrm>
            <a:off x="2343150" y="2227757"/>
            <a:ext cx="5191125" cy="43540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Рисунок 17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9" name="Рисунок 1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0" name="Рисунок 19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xmlns="" val="33356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71021"/>
            <a:ext cx="10678142" cy="1635542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ACC180CB-0C9D-0441-A2D3-F4EDC5DB97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0430" y="2994545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88BDBE3-DBB3-9040-95AC-86789B7004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549398" y="2994545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0969AD2-8004-9B40-90B0-0EBD95268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49397" y="3379791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02C30DA5-B4D3-C343-8FEC-D62948BDA92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48368" y="2994545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CD202676-78EE-3240-950B-84A1520E27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48367" y="3379791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7C503641-A7D5-AD48-A486-CD57C16203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47336" y="2994545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BBEE7C7B-4D43-1342-88B5-B6F833D51AE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147335" y="3379791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F8C89E42-8364-1040-9DF6-7305561F98D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50430" y="5044362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B05EDAD8-33DD-0B49-9FA0-360E67ED9B6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50429" y="5429608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9B1711A4-C7D5-8D4D-82CD-4FBE8CC7FFE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49398" y="5044362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1D585144-668F-6141-B4A4-98C6E14ACA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49397" y="5429608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C63E461E-3AFB-0843-B481-D906526D48B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48368" y="5044362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83F586E4-67FA-B94C-AF67-F2E5E6E541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48367" y="5429608"/>
            <a:ext cx="2663665" cy="347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Текст 28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Рисунок 30"/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32" name="Рисунок 31"/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3" name="Рисунок 32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34" name="Рисунок 33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35" name="Рисунок 34"/>
          <p:cNvSpPr>
            <a:spLocks noGrp="1"/>
          </p:cNvSpPr>
          <p:nvPr>
            <p:ph type="pic" sz="quarter" idx="34"/>
          </p:nvPr>
        </p:nvSpPr>
        <p:spPr/>
      </p:sp>
      <p:sp>
        <p:nvSpPr>
          <p:cNvPr id="38" name="Рисунок 37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39" name="Рисунок 38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40" name="Текст 3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1" name="Рисунок 40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xmlns="" val="339626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Произвольный</PresentationFormat>
  <Paragraphs>41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Custom</vt:lpstr>
      <vt:lpstr>Шутер ‘Шедеврострелялка’</vt:lpstr>
      <vt:lpstr>Слайд 2</vt:lpstr>
      <vt:lpstr> В‘Шедеврострелялке действуют такие же принципы как и во всех других шутерах</vt:lpstr>
      <vt:lpstr>БИБЛТОТЕКИ</vt:lpstr>
      <vt:lpstr>Функционал</vt:lpstr>
      <vt:lpstr>В ‘Шедеврострелялке’ можно убивать врагов!!!</vt:lpstr>
      <vt:lpstr>Твоё здоровье уменьшается, когда в тебя стреляют!</vt:lpstr>
      <vt:lpstr>Предмет для восстановления снарядов</vt:lpstr>
      <vt:lpstr>Спасибо за внимание!!!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2023-09-06T14:50:52Z</dcterms:created>
  <dcterms:modified xsi:type="dcterms:W3CDTF">2024-01-19T22:57:00Z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