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5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57" r:id="rId11"/>
    <p:sldId id="258" r:id="rId12"/>
    <p:sldId id="25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57"/>
          </p14:sldIdLst>
        </p14:section>
        <p14:section name="Quinn" id="{0FABA435-5E8B-4EA2-ADE1-57DE00EF0462}">
          <p14:sldIdLst>
            <p14:sldId id="258"/>
          </p14:sldIdLst>
        </p14:section>
        <p14:section name="Sean" id="{1C3D8192-CB26-499D-A6D8-E7F692D2D51F}">
          <p14:sldIdLst>
            <p14:sldId id="259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4" autoAdjust="0"/>
  </p:normalViewPr>
  <p:slideViewPr>
    <p:cSldViewPr>
      <p:cViewPr>
        <p:scale>
          <a:sx n="102" d="100"/>
          <a:sy n="102" d="100"/>
        </p:scale>
        <p:origin x="826" y="-7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 err="1"/>
              <a:t>Kun</a:t>
            </a:r>
            <a:r>
              <a:rPr lang="en-US" sz="2400" dirty="0"/>
              <a:t> Li</a:t>
            </a:r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4343400"/>
          </a:xfrm>
        </p:spPr>
        <p:txBody>
          <a:bodyPr/>
          <a:lstStyle/>
          <a:p>
            <a:r>
              <a:rPr lang="en-US" dirty="0"/>
              <a:t>All columns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na.omit</a:t>
            </a:r>
            <a:r>
              <a:rPr lang="en-US" dirty="0"/>
              <a:t> 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r>
              <a:rPr lang="en-US" dirty="0"/>
              <a:t>Many redundant “description” variables </a:t>
            </a:r>
          </a:p>
          <a:p>
            <a:pPr lvl="1"/>
            <a:r>
              <a:rPr lang="en-US" i="0" dirty="0"/>
              <a:t>for example, textual translations of categorical variables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Data Cleansing Effort Needed!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 err="1"/>
              <a:t>Kun</a:t>
            </a:r>
            <a:r>
              <a:rPr lang="en-US" b="1" dirty="0"/>
              <a:t> Li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extent/dollar-amount of property damage from any given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factors that could predict the target/victim type in an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probability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267</TotalTime>
  <Words>355</Words>
  <Application>Microsoft Office PowerPoint</Application>
  <PresentationFormat>On-screen Show (4:3)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Crop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Kugele</dc:creator>
  <cp:lastModifiedBy>Sean Kugele</cp:lastModifiedBy>
  <cp:revision>54</cp:revision>
  <dcterms:created xsi:type="dcterms:W3CDTF">2006-08-16T00:00:00Z</dcterms:created>
  <dcterms:modified xsi:type="dcterms:W3CDTF">2019-11-19T20:10:51Z</dcterms:modified>
</cp:coreProperties>
</file>