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6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57" r:id="rId11"/>
    <p:sldId id="258" r:id="rId12"/>
    <p:sldId id="259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57"/>
          </p14:sldIdLst>
        </p14:section>
        <p14:section name="Quinn" id="{0FABA435-5E8B-4EA2-ADE1-57DE00EF0462}">
          <p14:sldIdLst>
            <p14:sldId id="258"/>
          </p14:sldIdLst>
        </p14:section>
        <p14:section name="Sean" id="{1C3D8192-CB26-499D-A6D8-E7F692D2D51F}">
          <p14:sldIdLst>
            <p14:sldId id="259"/>
            <p14:sldId id="272"/>
          </p14:sldIdLst>
        </p14:section>
        <p14:section name="Summary and Conclusion" id="{A2B1DDA9-9FDD-4663-A154-79354B6BCDF3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84" autoAdjust="0"/>
  </p:normalViewPr>
  <p:slideViewPr>
    <p:cSldViewPr>
      <p:cViewPr varScale="1">
        <p:scale>
          <a:sx n="73" d="100"/>
          <a:sy n="73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 err="1"/>
              <a:t>Kun</a:t>
            </a:r>
            <a:r>
              <a:rPr lang="en-US" sz="2400" dirty="0"/>
              <a:t> Li</a:t>
            </a:r>
          </a:p>
          <a:p>
            <a:r>
              <a:rPr lang="en-US" sz="2400" dirty="0"/>
              <a:t>Sean Kugele (Team Lead)</a:t>
            </a:r>
          </a:p>
        </p:txBody>
      </p:sp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6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051845"/>
              </p:ext>
            </p:extLst>
          </p:nvPr>
        </p:nvGraphicFramePr>
        <p:xfrm>
          <a:off x="835152" y="1183640"/>
          <a:ext cx="8156448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64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Terrorist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Number of Known Attacks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Al-Qaida in Iraq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599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>
                          <a:effectLst/>
                        </a:rPr>
                        <a:t>Al-Qaida in the Arabian Peninsula (AQAP)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883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Al-Qaida in the Islamic Maghreb (AQIM)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232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Hamas (Islamic Resistance Movement)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291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Hezbollah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111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Islamic State of Iraq and the Levant (ISIL)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4,286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Kurdistan Workers' Party (PKK)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1,080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Liberation Tigers of Tamil Eelam (LTTE)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591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New People's Army (NPA)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1,560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Revolutionary Armed Forces of Colombia (FARC)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1124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Salafist Group for Preaching and Fighting (GSPC)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182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Taliban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5,877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Tehrik</a:t>
                      </a:r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-Taliban Pakistan (TTP)</a:t>
                      </a:r>
                    </a:p>
                  </a:txBody>
                  <a:tcPr marL="38100" marR="38100" marT="30480" marB="304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1239</a:t>
                      </a:r>
                    </a:p>
                  </a:txBody>
                  <a:tcPr marL="38100" marR="38100" marT="30480" marB="3048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1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2009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4343400"/>
          </a:xfrm>
        </p:spPr>
        <p:txBody>
          <a:bodyPr/>
          <a:lstStyle/>
          <a:p>
            <a:r>
              <a:rPr lang="en-US" dirty="0"/>
              <a:t>All columns </a:t>
            </a:r>
            <a:r>
              <a:rPr lang="en-US" b="1" dirty="0"/>
              <a:t>NA</a:t>
            </a:r>
            <a:r>
              <a:rPr lang="en-US" dirty="0"/>
              <a:t> values</a:t>
            </a:r>
          </a:p>
          <a:p>
            <a:pPr lvl="1"/>
            <a:r>
              <a:rPr lang="en-US" dirty="0" err="1"/>
              <a:t>na.omit</a:t>
            </a:r>
            <a:r>
              <a:rPr lang="en-US" dirty="0"/>
              <a:t> results in zero observations!</a:t>
            </a:r>
          </a:p>
          <a:p>
            <a:r>
              <a:rPr lang="en-US" dirty="0"/>
              <a:t>Most variables are </a:t>
            </a:r>
            <a:r>
              <a:rPr lang="en-US" b="1" i="1" dirty="0"/>
              <a:t>categorical</a:t>
            </a:r>
            <a:r>
              <a:rPr lang="en-US" i="1" dirty="0"/>
              <a:t>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common as a category value</a:t>
            </a:r>
          </a:p>
          <a:p>
            <a:r>
              <a:rPr lang="en-US" dirty="0"/>
              <a:t>Many redundant “description” variables </a:t>
            </a:r>
          </a:p>
          <a:p>
            <a:pPr lvl="1"/>
            <a:r>
              <a:rPr lang="en-US" i="0" dirty="0"/>
              <a:t>for example, textual translations of categorical variables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Large Data Cleansing Effort Needed!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 err="1"/>
              <a:t>Kun</a:t>
            </a:r>
            <a:r>
              <a:rPr lang="en-US" b="1" dirty="0"/>
              <a:t> Li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extent/dollar-amount of property damage from any given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factors that could predict the target/victim type in an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probability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394</Words>
  <Application>Microsoft Office PowerPoint</Application>
  <PresentationFormat>On-screen Show (4:3)</PresentationFormat>
  <Paragraphs>114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Crop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PowerPoint Presentation</vt:lpstr>
      <vt:lpstr>PowerPoint Presentation</vt:lpstr>
      <vt:lpstr>Terrorist Groups</vt:lpstr>
      <vt:lpstr>Terrorist Attacks by Group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Sean Kugele</dc:creator>
  <cp:lastModifiedBy>Sean Kugele</cp:lastModifiedBy>
  <cp:revision>4</cp:revision>
  <dcterms:created xsi:type="dcterms:W3CDTF">2019-11-19T21:01:16Z</dcterms:created>
  <dcterms:modified xsi:type="dcterms:W3CDTF">2019-11-19T21:15:42Z</dcterms:modified>
</cp:coreProperties>
</file>