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4"/>
  </p:notesMasterIdLst>
  <p:sldIdLst>
    <p:sldId id="256" r:id="rId2"/>
    <p:sldId id="261" r:id="rId3"/>
    <p:sldId id="262" r:id="rId4"/>
    <p:sldId id="266" r:id="rId5"/>
    <p:sldId id="267" r:id="rId6"/>
    <p:sldId id="268" r:id="rId7"/>
    <p:sldId id="263" r:id="rId8"/>
    <p:sldId id="264" r:id="rId9"/>
    <p:sldId id="257" r:id="rId10"/>
    <p:sldId id="258" r:id="rId11"/>
    <p:sldId id="25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7"/>
            <p14:sldId id="268"/>
            <p14:sldId id="263"/>
            <p14:sldId id="264"/>
          </p14:sldIdLst>
        </p14:section>
        <p14:section name="James" id="{9AF0F5BC-3502-4499-BA8B-EA5E54449958}">
          <p14:sldIdLst>
            <p14:sldId id="257"/>
          </p14:sldIdLst>
        </p14:section>
        <p14:section name="Quinn" id="{0FABA435-5E8B-4EA2-ADE1-57DE00EF0462}">
          <p14:sldIdLst>
            <p14:sldId id="258"/>
          </p14:sldIdLst>
        </p14:section>
        <p14:section name="Sean" id="{1C3D8192-CB26-499D-A6D8-E7F692D2D51F}">
          <p14:sldIdLst>
            <p14:sldId id="259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 err="1"/>
              <a:t>Kun</a:t>
            </a:r>
            <a:r>
              <a:rPr lang="en-US" sz="2400" dirty="0"/>
              <a:t> Li</a:t>
            </a:r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/ Density by Location (Lat. Long.)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7F05EA4-ECAF-4F3F-8F9C-735CA0550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200400"/>
            <a:ext cx="4419598" cy="265175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D6AB0F5-14CA-4C48-BFF7-D12F894D5DF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01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/ Density by Location (Lat. Long.)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7F05EA4-ECAF-4F3F-8F9C-735CA055060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 err="1"/>
              <a:t>Kun</a:t>
            </a:r>
            <a:r>
              <a:rPr lang="en-US" b="1" dirty="0"/>
              <a:t> Li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extent/dollar-amount of property damage from any given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factors that could predict the target/victim type in an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probability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131</TotalTime>
  <Words>293</Words>
  <Application>Microsoft Office PowerPoint</Application>
  <PresentationFormat>On-screen Show (4:3)</PresentationFormat>
  <Paragraphs>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Cambria Math</vt:lpstr>
      <vt:lpstr>Franklin Gothic Book</vt:lpstr>
      <vt:lpstr>Crop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Research Questions and Assignments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Kugele</dc:creator>
  <cp:lastModifiedBy>Sean Kugele</cp:lastModifiedBy>
  <cp:revision>36</cp:revision>
  <dcterms:created xsi:type="dcterms:W3CDTF">2006-08-16T00:00:00Z</dcterms:created>
  <dcterms:modified xsi:type="dcterms:W3CDTF">2019-11-16T21:13:32Z</dcterms:modified>
</cp:coreProperties>
</file>