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7" d="100"/>
          <a:sy n="17" d="100"/>
        </p:scale>
        <p:origin x="7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489452"/>
            <a:ext cx="32918400" cy="955040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4408152"/>
            <a:ext cx="32918400" cy="662304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460500"/>
            <a:ext cx="946404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460500"/>
            <a:ext cx="2784348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838954"/>
            <a:ext cx="37856160" cy="1141094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8357854"/>
            <a:ext cx="37856160" cy="600074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7302500"/>
            <a:ext cx="186537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7302500"/>
            <a:ext cx="1865376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460502"/>
            <a:ext cx="3785616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724652"/>
            <a:ext cx="18568033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0020300"/>
            <a:ext cx="1856803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724652"/>
            <a:ext cx="18659477" cy="329564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0020300"/>
            <a:ext cx="18659477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828800"/>
            <a:ext cx="14156053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949702"/>
            <a:ext cx="22219920" cy="194945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8229600"/>
            <a:ext cx="14156053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3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828800"/>
            <a:ext cx="14156053" cy="640080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949702"/>
            <a:ext cx="22219920" cy="194945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8229600"/>
            <a:ext cx="14156053" cy="1524635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460502"/>
            <a:ext cx="3785616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7302500"/>
            <a:ext cx="3785616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5425402"/>
            <a:ext cx="98755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309F-3CDE-40FE-A17D-D91ED700E25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5425402"/>
            <a:ext cx="1481328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5425402"/>
            <a:ext cx="987552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7B1B-179B-436C-97F6-285EFC8D0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71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</dc:creator>
  <cp:lastModifiedBy>Tyler George</cp:lastModifiedBy>
  <cp:revision>1</cp:revision>
  <dcterms:created xsi:type="dcterms:W3CDTF">2021-07-07T14:42:46Z</dcterms:created>
  <dcterms:modified xsi:type="dcterms:W3CDTF">2021-12-07T22:07:08Z</dcterms:modified>
</cp:coreProperties>
</file>