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3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5" d="100"/>
          <a:sy n="105" d="100"/>
        </p:scale>
        <p:origin x="82" y="12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53144" cy="5143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1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53144" cy="514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D329-EA60-41BB-AFDC-31671910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6B3D-7633-4BF4-9E0E-9081C0E52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572" y="0"/>
            <a:ext cx="9153144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poster_slides/slides_01.png">
            <a:extLst>
              <a:ext uri="{FF2B5EF4-FFF2-40B4-BE49-F238E27FC236}">
                <a16:creationId xmlns:a16="http://schemas.microsoft.com/office/drawing/2014/main" id="{3D8C4EBE-5EFA-4281-B016-2C5CF9B04B9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45720" y="-25717"/>
            <a:ext cx="9235440" cy="519493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076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George</dc:creator>
  <cp:keywords/>
  <cp:lastModifiedBy>Tyler George</cp:lastModifiedBy>
  <cp:revision>16</cp:revision>
  <dcterms:created xsi:type="dcterms:W3CDTF">2022-08-02T17:48:22Z</dcterms:created>
  <dcterms:modified xsi:type="dcterms:W3CDTF">2022-08-02T18:20:41Z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reference_doc">
    <vt:lpwstr>powerpoint_template.pptx</vt:lpwstr>
  </property>
</Properties>
</file>