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5"/>
          <a:sy d="100" n="105"/>
        </p:scale>
        <p:origin x="82" y="125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2" n="3"/>
        <a:sy d="2" n="3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7" Type="http://schemas.openxmlformats.org/officeDocument/2006/relationships/slideLayout" Target="../slideLayouts/slideLayout3.xml" /><Relationship Id="rId6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8.xml" /><Relationship Id="rId3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23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0" y="0"/>
            <a:ext cx="9153144" cy="51435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0" r:id="rId1"/>
    <p:sldLayoutId id="2147483655" r:id="rId7"/>
    <p:sldLayoutId id="2147483654" r:id="rId6"/>
    <p:sldLayoutId id="2147483653" r:id="rId5"/>
    <p:sldLayoutId id="2147483652" r:id="rId4"/>
    <p:sldLayoutId id="2147483651" r:id="rId3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_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" y="0"/>
            <a:ext cx="91313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2022-08-06T17:25:41Z</dcterms:created>
  <dcterms:modified xsi:type="dcterms:W3CDTF">2022-08-06T17:25:41Z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