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38"/>
    <p:restoredTop sz="94637"/>
  </p:normalViewPr>
  <p:slideViewPr>
    <p:cSldViewPr snapToGrid="0" snapToObjects="1">
      <p:cViewPr>
        <p:scale>
          <a:sx n="199" d="100"/>
          <a:sy n="199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86F5-5A3B-804F-B7C3-29DFF2D31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3B7C1-3B0A-7F41-8B33-CD17A6628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2A00D-1E07-B844-882B-0693ABC4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4A18-6F89-0D4A-BEF0-D4351E72450E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205AA-0A5C-7846-8F88-B4AF09890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EBFD2-EAE8-8E42-AA70-F29F7766B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6186-FF32-E146-BD46-3DD1B2868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0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951E-F23B-6E46-8309-2C209BFD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5E44C-878A-5148-AE0B-628798D21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B0735-0C48-BD4B-B688-F598FD6E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4A18-6F89-0D4A-BEF0-D4351E72450E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0E8AF-06B9-8F47-9F06-95BDD6674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61C2A-D8B0-D24E-8E2F-03B324AB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6186-FF32-E146-BD46-3DD1B2868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4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6D46D5-734D-6B46-9FE3-F9400F3CE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63139-FA35-8644-8626-049289663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4CE54-BA48-7A41-8588-EEE01AE54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4A18-6F89-0D4A-BEF0-D4351E72450E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59DFD-423B-B546-8ADE-9B1CB69B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67EF3-90DC-184D-97AD-FE9A050C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6186-FF32-E146-BD46-3DD1B2868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5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196F-EBF4-5946-8F3F-6ABAD476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67F0C-77E1-C440-80B3-0D91F26F8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FB086-50F4-654B-BF9C-615DAD7B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4A18-6F89-0D4A-BEF0-D4351E72450E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1C678-C781-924C-85DB-6BBE7308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8A492-DFB3-E14A-AC3F-7725F4D2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6186-FF32-E146-BD46-3DD1B2868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3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9E4C-9908-4147-A7D3-5C58D89C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1D938-6FB0-084B-A281-2E1D6DCC1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73922-0A95-B54E-AACD-29E412E9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4A18-6F89-0D4A-BEF0-D4351E72450E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4F12A-1D5D-6048-873C-E903ABF3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05AD3-F675-A745-8591-A5C1DEBB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6186-FF32-E146-BD46-3DD1B2868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D2DF2-66D1-9646-9030-9BD50294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6B06A-8344-874D-82C8-204EA5F58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E3356-5FAA-264C-AADA-E20E23CB8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19E13-5141-3A41-B2CD-860E9A41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4A18-6F89-0D4A-BEF0-D4351E72450E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3E04A-EC4B-E44B-8F96-B91A2A1A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51A42-98C3-0D48-BB91-F76ECD87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6186-FF32-E146-BD46-3DD1B2868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4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D236-DC07-C142-BB64-39BBB7C31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1BA95-4E31-4D4F-9DB6-B66D5F212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FB837-D5B7-4045-A5D9-A60C476F4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5563C-996B-244C-867E-EF798C22A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9D34A-2D0B-6C4B-82E4-9B8640968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A9AEA3-E285-E640-909E-3EC11D3A7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4A18-6F89-0D4A-BEF0-D4351E72450E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78C7CC-0A78-4B47-8062-011B7131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DF893A-F44F-F746-8EAE-C02CEA39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6186-FF32-E146-BD46-3DD1B2868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7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A8E3-A1F5-D440-BF7F-5BC87E3BE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78A28-6A4F-BC41-B0B9-866CF2F9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4A18-6F89-0D4A-BEF0-D4351E72450E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6F238-B247-B84E-8BC9-B10665DD7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EA7A5-B7D9-7540-B63D-2E37755D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6186-FF32-E146-BD46-3DD1B2868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8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0F3A8-F347-F94A-83ED-B3C8A7A8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4A18-6F89-0D4A-BEF0-D4351E72450E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BF5DC6-4A29-2A41-9888-81DA6961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ED82D-F8B6-0948-9C76-DC624F09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6186-FF32-E146-BD46-3DD1B2868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3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5E48-9E5F-3A47-ABBC-6D1A922B4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35676-E905-1145-8DC5-641C9EDF6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60869-3A7A-3C4E-981A-9D715A236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34D34-AB4A-8D4A-BF45-0196DDB8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4A18-6F89-0D4A-BEF0-D4351E72450E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C7434-03F1-694D-A4D2-DEAA03EA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7334B-C7D3-BD4E-BFFA-D4DA12F7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6186-FF32-E146-BD46-3DD1B2868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E4F7A-770E-204B-A52E-7FA7C7D1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7AC07-8794-974F-B8D9-B1C59B3D5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627C7-3D4C-D248-B7AA-48955EE39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5624E-1041-CD49-8A17-AAD2EE29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4A18-6F89-0D4A-BEF0-D4351E72450E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AEF13-4F56-A741-9C49-043C4DBC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56B61-2E4F-994E-BC6F-AD8C6409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6186-FF32-E146-BD46-3DD1B2868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3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D8043-0D50-084D-9686-1A0301568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7E9CF-24D4-5849-848F-50E204DCF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E6E5A-D847-284C-9EDC-AB1B07767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54A18-6F89-0D4A-BEF0-D4351E72450E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978FA-C121-7C49-AB02-B2727EAB8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1C370-9F71-0D40-AECA-2AC4E5B0B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A6186-FF32-E146-BD46-3DD1B2868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8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99EA228-3090-514D-B56C-1EA6BBBFF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378871"/>
              </p:ext>
            </p:extLst>
          </p:nvPr>
        </p:nvGraphicFramePr>
        <p:xfrm>
          <a:off x="1579418" y="1228723"/>
          <a:ext cx="2364993" cy="4400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688">
                  <a:extLst>
                    <a:ext uri="{9D8B030D-6E8A-4147-A177-3AD203B41FA5}">
                      <a16:colId xmlns:a16="http://schemas.microsoft.com/office/drawing/2014/main" val="1814196662"/>
                    </a:ext>
                  </a:extLst>
                </a:gridCol>
                <a:gridCol w="1248305">
                  <a:extLst>
                    <a:ext uri="{9D8B030D-6E8A-4147-A177-3AD203B41FA5}">
                      <a16:colId xmlns:a16="http://schemas.microsoft.com/office/drawing/2014/main" val="254236435"/>
                    </a:ext>
                  </a:extLst>
                </a:gridCol>
              </a:tblGrid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024876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33820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85895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364205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712161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24153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015313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73842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44C7A9B-CB2A-3743-AFD2-7B6D9354F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615235"/>
              </p:ext>
            </p:extLst>
          </p:nvPr>
        </p:nvGraphicFramePr>
        <p:xfrm>
          <a:off x="5800725" y="1228723"/>
          <a:ext cx="4594874" cy="3300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991">
                  <a:extLst>
                    <a:ext uri="{9D8B030D-6E8A-4147-A177-3AD203B41FA5}">
                      <a16:colId xmlns:a16="http://schemas.microsoft.com/office/drawing/2014/main" val="1814196662"/>
                    </a:ext>
                  </a:extLst>
                </a:gridCol>
                <a:gridCol w="2429874">
                  <a:extLst>
                    <a:ext uri="{9D8B030D-6E8A-4147-A177-3AD203B41FA5}">
                      <a16:colId xmlns:a16="http://schemas.microsoft.com/office/drawing/2014/main" val="254236435"/>
                    </a:ext>
                  </a:extLst>
                </a:gridCol>
                <a:gridCol w="1469009">
                  <a:extLst>
                    <a:ext uri="{9D8B030D-6E8A-4147-A177-3AD203B41FA5}">
                      <a16:colId xmlns:a16="http://schemas.microsoft.com/office/drawing/2014/main" val="144704008"/>
                    </a:ext>
                  </a:extLst>
                </a:gridCol>
              </a:tblGrid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farmer_id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024876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mary@example.com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33820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mark@example.com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85895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joan@example.com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364205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john@example.com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712161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sam@example.com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2415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C6DC9A1-82C1-994A-813A-5A2658AACA26}"/>
              </a:ext>
            </a:extLst>
          </p:cNvPr>
          <p:cNvSpPr txBox="1"/>
          <p:nvPr/>
        </p:nvSpPr>
        <p:spPr>
          <a:xfrm>
            <a:off x="1945932" y="257175"/>
            <a:ext cx="1500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farmers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DCB725-B7B2-3445-A932-CECF62483DE8}"/>
              </a:ext>
            </a:extLst>
          </p:cNvPr>
          <p:cNvSpPr txBox="1"/>
          <p:nvPr/>
        </p:nvSpPr>
        <p:spPr>
          <a:xfrm>
            <a:off x="6959923" y="257175"/>
            <a:ext cx="2625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web_accounts</a:t>
            </a:r>
          </a:p>
        </p:txBody>
      </p:sp>
    </p:spTree>
    <p:extLst>
      <p:ext uri="{BB962C8B-B14F-4D97-AF65-F5344CB8AC3E}">
        <p14:creationId xmlns:p14="http://schemas.microsoft.com/office/powerpoint/2010/main" val="35661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99EA228-3090-514D-B56C-1EA6BBBFF0DC}"/>
              </a:ext>
            </a:extLst>
          </p:cNvPr>
          <p:cNvGraphicFramePr>
            <a:graphicFrameLocks noGrp="1"/>
          </p:cNvGraphicFramePr>
          <p:nvPr/>
        </p:nvGraphicFramePr>
        <p:xfrm>
          <a:off x="1579418" y="1228723"/>
          <a:ext cx="2364993" cy="4400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688">
                  <a:extLst>
                    <a:ext uri="{9D8B030D-6E8A-4147-A177-3AD203B41FA5}">
                      <a16:colId xmlns:a16="http://schemas.microsoft.com/office/drawing/2014/main" val="1814196662"/>
                    </a:ext>
                  </a:extLst>
                </a:gridCol>
                <a:gridCol w="1248305">
                  <a:extLst>
                    <a:ext uri="{9D8B030D-6E8A-4147-A177-3AD203B41FA5}">
                      <a16:colId xmlns:a16="http://schemas.microsoft.com/office/drawing/2014/main" val="254236435"/>
                    </a:ext>
                  </a:extLst>
                </a:gridCol>
              </a:tblGrid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024876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33820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85895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364205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712161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24153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015313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73842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44C7A9B-CB2A-3743-AFD2-7B6D9354F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415303"/>
              </p:ext>
            </p:extLst>
          </p:nvPr>
        </p:nvGraphicFramePr>
        <p:xfrm>
          <a:off x="5800725" y="1228723"/>
          <a:ext cx="4594874" cy="4950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991">
                  <a:extLst>
                    <a:ext uri="{9D8B030D-6E8A-4147-A177-3AD203B41FA5}">
                      <a16:colId xmlns:a16="http://schemas.microsoft.com/office/drawing/2014/main" val="1814196662"/>
                    </a:ext>
                  </a:extLst>
                </a:gridCol>
                <a:gridCol w="2429874">
                  <a:extLst>
                    <a:ext uri="{9D8B030D-6E8A-4147-A177-3AD203B41FA5}">
                      <a16:colId xmlns:a16="http://schemas.microsoft.com/office/drawing/2014/main" val="254236435"/>
                    </a:ext>
                  </a:extLst>
                </a:gridCol>
                <a:gridCol w="1469009">
                  <a:extLst>
                    <a:ext uri="{9D8B030D-6E8A-4147-A177-3AD203B41FA5}">
                      <a16:colId xmlns:a16="http://schemas.microsoft.com/office/drawing/2014/main" val="144704008"/>
                    </a:ext>
                  </a:extLst>
                </a:gridCol>
              </a:tblGrid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plot_name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farmer_id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024876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North-field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33820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South-field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85895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Behind farmhouse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364205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 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712161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 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24153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 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387143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791780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88325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C6DC9A1-82C1-994A-813A-5A2658AACA26}"/>
              </a:ext>
            </a:extLst>
          </p:cNvPr>
          <p:cNvSpPr txBox="1"/>
          <p:nvPr/>
        </p:nvSpPr>
        <p:spPr>
          <a:xfrm>
            <a:off x="1945932" y="257175"/>
            <a:ext cx="1500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farmers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DCB725-B7B2-3445-A932-CECF62483DE8}"/>
              </a:ext>
            </a:extLst>
          </p:cNvPr>
          <p:cNvSpPr txBox="1"/>
          <p:nvPr/>
        </p:nvSpPr>
        <p:spPr>
          <a:xfrm>
            <a:off x="6959923" y="257175"/>
            <a:ext cx="1032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plots</a:t>
            </a:r>
          </a:p>
        </p:txBody>
      </p:sp>
    </p:spTree>
    <p:extLst>
      <p:ext uri="{BB962C8B-B14F-4D97-AF65-F5344CB8AC3E}">
        <p14:creationId xmlns:p14="http://schemas.microsoft.com/office/powerpoint/2010/main" val="427658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99EA228-3090-514D-B56C-1EA6BBBFF0DC}"/>
              </a:ext>
            </a:extLst>
          </p:cNvPr>
          <p:cNvGraphicFramePr>
            <a:graphicFrameLocks noGrp="1"/>
          </p:cNvGraphicFramePr>
          <p:nvPr/>
        </p:nvGraphicFramePr>
        <p:xfrm>
          <a:off x="1579418" y="1228723"/>
          <a:ext cx="2364993" cy="4400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688">
                  <a:extLst>
                    <a:ext uri="{9D8B030D-6E8A-4147-A177-3AD203B41FA5}">
                      <a16:colId xmlns:a16="http://schemas.microsoft.com/office/drawing/2014/main" val="1814196662"/>
                    </a:ext>
                  </a:extLst>
                </a:gridCol>
                <a:gridCol w="1248305">
                  <a:extLst>
                    <a:ext uri="{9D8B030D-6E8A-4147-A177-3AD203B41FA5}">
                      <a16:colId xmlns:a16="http://schemas.microsoft.com/office/drawing/2014/main" val="254236435"/>
                    </a:ext>
                  </a:extLst>
                </a:gridCol>
              </a:tblGrid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024876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33820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85895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364205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712161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24153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015313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73842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44C7A9B-CB2A-3743-AFD2-7B6D9354F9D4}"/>
              </a:ext>
            </a:extLst>
          </p:cNvPr>
          <p:cNvGraphicFramePr>
            <a:graphicFrameLocks noGrp="1"/>
          </p:cNvGraphicFramePr>
          <p:nvPr/>
        </p:nvGraphicFramePr>
        <p:xfrm>
          <a:off x="5800725" y="1228723"/>
          <a:ext cx="4594874" cy="3300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991">
                  <a:extLst>
                    <a:ext uri="{9D8B030D-6E8A-4147-A177-3AD203B41FA5}">
                      <a16:colId xmlns:a16="http://schemas.microsoft.com/office/drawing/2014/main" val="1814196662"/>
                    </a:ext>
                  </a:extLst>
                </a:gridCol>
                <a:gridCol w="2429874">
                  <a:extLst>
                    <a:ext uri="{9D8B030D-6E8A-4147-A177-3AD203B41FA5}">
                      <a16:colId xmlns:a16="http://schemas.microsoft.com/office/drawing/2014/main" val="254236435"/>
                    </a:ext>
                  </a:extLst>
                </a:gridCol>
                <a:gridCol w="1469009">
                  <a:extLst>
                    <a:ext uri="{9D8B030D-6E8A-4147-A177-3AD203B41FA5}">
                      <a16:colId xmlns:a16="http://schemas.microsoft.com/office/drawing/2014/main" val="144704008"/>
                    </a:ext>
                  </a:extLst>
                </a:gridCol>
              </a:tblGrid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farmer_id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024876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mary@example.com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33820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mark@example.com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85895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joan@example.com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364205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john@example.com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712161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sam@example.com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2415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C6DC9A1-82C1-994A-813A-5A2658AACA26}"/>
              </a:ext>
            </a:extLst>
          </p:cNvPr>
          <p:cNvSpPr txBox="1"/>
          <p:nvPr/>
        </p:nvSpPr>
        <p:spPr>
          <a:xfrm>
            <a:off x="1945932" y="257175"/>
            <a:ext cx="1500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farmers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DCB725-B7B2-3445-A932-CECF62483DE8}"/>
              </a:ext>
            </a:extLst>
          </p:cNvPr>
          <p:cNvSpPr txBox="1"/>
          <p:nvPr/>
        </p:nvSpPr>
        <p:spPr>
          <a:xfrm>
            <a:off x="6959923" y="257175"/>
            <a:ext cx="2625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web_accounts</a:t>
            </a:r>
          </a:p>
        </p:txBody>
      </p:sp>
    </p:spTree>
    <p:extLst>
      <p:ext uri="{BB962C8B-B14F-4D97-AF65-F5344CB8AC3E}">
        <p14:creationId xmlns:p14="http://schemas.microsoft.com/office/powerpoint/2010/main" val="3679400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15888</TotalTime>
  <Words>175</Words>
  <Application>Microsoft Macintosh PowerPoint</Application>
  <PresentationFormat>Widescreen</PresentationFormat>
  <Paragraphs>117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Mills</dc:creator>
  <cp:lastModifiedBy>Dave Mills</cp:lastModifiedBy>
  <cp:revision>3</cp:revision>
  <dcterms:created xsi:type="dcterms:W3CDTF">2018-11-22T17:21:48Z</dcterms:created>
  <dcterms:modified xsi:type="dcterms:W3CDTF">2018-12-03T18:10:03Z</dcterms:modified>
</cp:coreProperties>
</file>