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62" r:id="rId5"/>
    <p:sldId id="264" r:id="rId6"/>
    <p:sldId id="265" r:id="rId7"/>
    <p:sldId id="256" r:id="rId8"/>
    <p:sldId id="257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E49D5E-517E-4227-9D8C-7096DD77C1B3}">
          <p14:sldIdLst>
            <p14:sldId id="260"/>
            <p14:sldId id="263"/>
          </p14:sldIdLst>
        </p14:section>
        <p14:section name="Heidi" id="{9E2F4547-DE3E-4CAA-BF5D-DD15E2A9B6A9}">
          <p14:sldIdLst>
            <p14:sldId id="259"/>
            <p14:sldId id="262"/>
            <p14:sldId id="264"/>
            <p14:sldId id="265"/>
          </p14:sldIdLst>
        </p14:section>
        <p14:section name="MySQL" id="{22678AA6-F2C9-4182-BAC8-856B930F78D9}">
          <p14:sldIdLst>
            <p14:sldId id="256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273-28E0-43E8-ACAC-170C6F5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BA81-290E-41E8-B770-AEFF9DDA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3F37-1BBC-4977-819D-C5D97F7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44AF-63C9-4415-A623-CBF1671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D50A-69AA-4028-A03B-7AA87AEC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34D-58B8-4389-A18C-8FE25A6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83E9-E062-49E8-9918-4352068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5DAE-EF5A-4715-ABA7-B6D4EBF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F2F1-4DB2-467A-A366-4A780B52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3119-6CD8-4B64-AC6F-A95E712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71CD-891D-4F46-802F-B73DA1E7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D363-234A-466E-8872-4C2DE882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8824-9F5E-470E-BFB6-7A9E5B68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D983-01DD-4C73-A0E4-15351A8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5115-9CF2-491E-BD58-4A4895B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0A8-276C-4353-8340-90E6465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184E-3CE3-41EF-A397-575E0C3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7025-E3BD-4369-B0D3-CC802E3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897C-0289-46DA-AD34-76BA451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154A-C033-4289-8679-C859AB69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00A-0980-4899-902C-EB7C9AC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59F7-444D-4DEB-B0F7-603FE65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3481-9D9D-4593-8C13-046314B4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8C2E-8719-455B-90D6-563A3EE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D78B-BB24-48B5-91F7-6EFF00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661-B9E7-420C-8414-A624FDE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1B70-2085-4244-B119-56CD088F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843D-3D7B-4301-B0C9-46FDC2D3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2EC74-B9A4-4817-8748-BE38699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9FFB-159D-4D5B-97F5-BB7FF1E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B3B3-5A18-4D02-8DEC-5B2C0A0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D91B-46C0-4EBF-B4C1-DB3FD91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992E-7714-4997-98B8-613DBC13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3139-80E5-4253-A582-43E028FB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A4761-9D25-4F8B-86CF-5CA51454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C847-4C43-4D9B-8280-54DCA6FA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19A3-6BBE-4037-8A7F-B30A541F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40E4-1C84-4A5E-BD9A-11198E9A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E363F-CA89-4E4C-AC51-DEACBA5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C92-8D8B-4702-9353-99AF354C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9AA8-50FE-4EF4-8E0A-71108A1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A3D0-161C-44D7-8857-F3790EE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659F-AF00-441B-8926-1FEAFC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B5692-F55F-43B2-9849-4D96A2D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FB5C9-F5BB-43F4-A426-4FDE7E0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69EA-7D02-468E-86EA-A8BE5BF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AF6A-2CDF-4319-9BF3-1FE921A3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75F1-7444-432D-83E3-F19AB285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6662-32A7-4FDD-841D-17FD8CA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0897-F2D8-4DF0-A1D4-B6177BA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757-DAB6-4750-960B-29A13FA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0044-622F-49B0-B27D-37A70F5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9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4310-C490-4AB8-84E6-9CF5F04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8AFF5-68EB-40A1-8D33-418E4DCC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30A7-C765-4AFD-AA4A-C63BC9F6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B25C-4DBD-4EBE-9713-7B2BA96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8850-848D-41A3-AECC-0BFADFB4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25A0-2E61-4E6F-810F-6DFCEE21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D6D7F-4179-4329-B528-B5AB0E02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89BD-451E-49B3-8A53-F627C6A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FEA4-A5E9-423C-947B-A422AAF3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837-8AE0-4087-85D1-5F6D36E3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84FE-5E6A-4C3E-BBC7-DE7697E9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D525E-EBA2-42F9-8E91-AECE363E7B42}"/>
              </a:ext>
            </a:extLst>
          </p:cNvPr>
          <p:cNvSpPr txBox="1"/>
          <p:nvPr/>
        </p:nvSpPr>
        <p:spPr>
          <a:xfrm>
            <a:off x="5658370" y="2537795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ED54D-10BD-4219-A61A-BBC9F8996E9B}"/>
              </a:ext>
            </a:extLst>
          </p:cNvPr>
          <p:cNvCxnSpPr>
            <a:cxnSpLocks/>
          </p:cNvCxnSpPr>
          <p:nvPr/>
        </p:nvCxnSpPr>
        <p:spPr>
          <a:xfrm flipH="1">
            <a:off x="5037660" y="3205089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98959C-7000-497E-A7BD-B6DF0A3ED1E4}"/>
              </a:ext>
            </a:extLst>
          </p:cNvPr>
          <p:cNvSpPr/>
          <p:nvPr/>
        </p:nvSpPr>
        <p:spPr>
          <a:xfrm>
            <a:off x="4654263" y="36157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2F3858-1936-433B-838D-7ACC77E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Components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A8D24B-5E42-4A82-9F45-495549152DAD}"/>
              </a:ext>
            </a:extLst>
          </p:cNvPr>
          <p:cNvSpPr/>
          <p:nvPr/>
        </p:nvSpPr>
        <p:spPr>
          <a:xfrm>
            <a:off x="3741583" y="3305385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BC6CA-A45E-4945-9F7A-0B171C6C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1" y="3601965"/>
            <a:ext cx="371531" cy="2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0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A086-E5E3-472D-95D2-7A558F69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CBA-D936-4B38-99FC-19C550D2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using windows, the ‘snipping tool’ has ‘window mode’ to take a snip of a specific software window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Simply open snipping tool, then the window you want (including any menu nav), click </a:t>
            </a:r>
            <a:r>
              <a:rPr lang="en-GB" dirty="0" err="1"/>
              <a:t>ctrl+PrtScn</a:t>
            </a:r>
            <a:r>
              <a:rPr lang="en-GB" dirty="0"/>
              <a:t> and select the window</a:t>
            </a:r>
          </a:p>
        </p:txBody>
      </p:sp>
      <p:pic>
        <p:nvPicPr>
          <p:cNvPr id="1026" name="Picture 2" descr="Snipping Tool mode options">
            <a:extLst>
              <a:ext uri="{FF2B5EF4-FFF2-40B4-BE49-F238E27FC236}">
                <a16:creationId xmlns:a16="http://schemas.microsoft.com/office/drawing/2014/main" id="{31DC3F89-7146-4E77-AFC5-5868D800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89" y="2380717"/>
            <a:ext cx="3720867" cy="20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A70F1-3340-4D4F-891D-3D0B64B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7" y="668760"/>
            <a:ext cx="6553200" cy="39433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DE7169-CAB9-4432-B359-180D9D4D7B3D}"/>
              </a:ext>
            </a:extLst>
          </p:cNvPr>
          <p:cNvSpPr/>
          <p:nvPr/>
        </p:nvSpPr>
        <p:spPr>
          <a:xfrm>
            <a:off x="772487" y="4220309"/>
            <a:ext cx="796254" cy="3918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F3B65-6A1B-4017-A410-46C46C589DE6}"/>
              </a:ext>
            </a:extLst>
          </p:cNvPr>
          <p:cNvSpPr/>
          <p:nvPr/>
        </p:nvSpPr>
        <p:spPr>
          <a:xfrm>
            <a:off x="4170028" y="190494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31A8F8-B978-406E-BE1B-3AFFC7CA2B9E}"/>
              </a:ext>
            </a:extLst>
          </p:cNvPr>
          <p:cNvCxnSpPr>
            <a:cxnSpLocks/>
          </p:cNvCxnSpPr>
          <p:nvPr/>
        </p:nvCxnSpPr>
        <p:spPr>
          <a:xfrm flipH="1">
            <a:off x="4488110" y="1665538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255D7-4686-465F-87AA-6524E3E543F4}"/>
              </a:ext>
            </a:extLst>
          </p:cNvPr>
          <p:cNvSpPr txBox="1"/>
          <p:nvPr/>
        </p:nvSpPr>
        <p:spPr>
          <a:xfrm>
            <a:off x="4958286" y="1166338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CDFA1-8A87-4D12-BC83-DCCEF88D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4" y="529861"/>
            <a:ext cx="5829300" cy="507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FCC02-0B5C-4863-AF96-E77AA3ECDC1B}"/>
              </a:ext>
            </a:extLst>
          </p:cNvPr>
          <p:cNvSpPr txBox="1"/>
          <p:nvPr/>
        </p:nvSpPr>
        <p:spPr>
          <a:xfrm>
            <a:off x="1955273" y="561042"/>
            <a:ext cx="1550339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Right-click on the main server to see options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5A76BF-7D9C-4D73-ACAC-FC72E456DBA8}"/>
              </a:ext>
            </a:extLst>
          </p:cNvPr>
          <p:cNvCxnSpPr>
            <a:cxnSpLocks/>
          </p:cNvCxnSpPr>
          <p:nvPr/>
        </p:nvCxnSpPr>
        <p:spPr>
          <a:xfrm flipH="1">
            <a:off x="1354346" y="1098958"/>
            <a:ext cx="600927" cy="3061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6F1ED6-B0B6-4845-9B03-EA0C760DC652}"/>
              </a:ext>
            </a:extLst>
          </p:cNvPr>
          <p:cNvSpPr/>
          <p:nvPr/>
        </p:nvSpPr>
        <p:spPr>
          <a:xfrm>
            <a:off x="518489" y="1464742"/>
            <a:ext cx="1322889" cy="3997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EED41-6C6B-4578-BE78-6F5C709931E9}"/>
              </a:ext>
            </a:extLst>
          </p:cNvPr>
          <p:cNvSpPr txBox="1"/>
          <p:nvPr/>
        </p:nvSpPr>
        <p:spPr>
          <a:xfrm>
            <a:off x="4545661" y="3513967"/>
            <a:ext cx="1550339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a new database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F36BD0-01D9-42AF-BFD4-5AAF8C57F6F2}"/>
              </a:ext>
            </a:extLst>
          </p:cNvPr>
          <p:cNvSpPr/>
          <p:nvPr/>
        </p:nvSpPr>
        <p:spPr>
          <a:xfrm>
            <a:off x="3959603" y="2466363"/>
            <a:ext cx="813733" cy="3187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F75402-AD53-409E-BFBA-31FF0A91A02F}"/>
              </a:ext>
            </a:extLst>
          </p:cNvPr>
          <p:cNvCxnSpPr>
            <a:cxnSpLocks/>
          </p:cNvCxnSpPr>
          <p:nvPr/>
        </p:nvCxnSpPr>
        <p:spPr>
          <a:xfrm flipH="1" flipV="1">
            <a:off x="4545662" y="2872201"/>
            <a:ext cx="647123" cy="64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D9D235C-7557-4ACE-91A2-E5967F9D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21" y="738231"/>
            <a:ext cx="3743369" cy="32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8303D-D912-44AB-8DA6-678FCE77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1" y="320136"/>
            <a:ext cx="5829300" cy="50768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914FC6-43B8-4822-92B3-8ED2EEC4399C}"/>
              </a:ext>
            </a:extLst>
          </p:cNvPr>
          <p:cNvSpPr/>
          <p:nvPr/>
        </p:nvSpPr>
        <p:spPr>
          <a:xfrm>
            <a:off x="2617365" y="2290194"/>
            <a:ext cx="2105637" cy="3187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E231-6BEB-468E-A59E-F1BED5E04EC0}"/>
              </a:ext>
            </a:extLst>
          </p:cNvPr>
          <p:cNvSpPr txBox="1"/>
          <p:nvPr/>
        </p:nvSpPr>
        <p:spPr>
          <a:xfrm>
            <a:off x="3807429" y="3329409"/>
            <a:ext cx="1550339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Make sure you set the correct format here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66AAB0-AC6A-4CAA-857B-EFFC87143B95}"/>
              </a:ext>
            </a:extLst>
          </p:cNvPr>
          <p:cNvCxnSpPr>
            <a:cxnSpLocks/>
          </p:cNvCxnSpPr>
          <p:nvPr/>
        </p:nvCxnSpPr>
        <p:spPr>
          <a:xfrm flipH="1" flipV="1">
            <a:off x="3807430" y="2687643"/>
            <a:ext cx="647123" cy="64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19DD72-94CD-4C7B-A52F-ACCA779E9AFF}"/>
              </a:ext>
            </a:extLst>
          </p:cNvPr>
          <p:cNvGrpSpPr/>
          <p:nvPr/>
        </p:nvGrpSpPr>
        <p:grpSpPr>
          <a:xfrm>
            <a:off x="345871" y="5717096"/>
            <a:ext cx="5829300" cy="820768"/>
            <a:chOff x="345871" y="5717096"/>
            <a:chExt cx="5829300" cy="8207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29614-CD51-48DF-BF0E-9003CE26F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833"/>
            <a:stretch/>
          </p:blipFill>
          <p:spPr>
            <a:xfrm>
              <a:off x="345871" y="5717096"/>
              <a:ext cx="5829300" cy="82076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1776D2A-8D2E-4666-B1A9-F9F64F39BC2D}"/>
                </a:ext>
              </a:extLst>
            </p:cNvPr>
            <p:cNvSpPr/>
            <p:nvPr/>
          </p:nvSpPr>
          <p:spPr>
            <a:xfrm>
              <a:off x="2505218" y="6207298"/>
              <a:ext cx="324962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746D87-FD5D-48D3-972A-F23906FF0E0A}"/>
              </a:ext>
            </a:extLst>
          </p:cNvPr>
          <p:cNvGrpSpPr/>
          <p:nvPr/>
        </p:nvGrpSpPr>
        <p:grpSpPr>
          <a:xfrm>
            <a:off x="6504751" y="272968"/>
            <a:ext cx="4629150" cy="3743325"/>
            <a:chOff x="6504751" y="815980"/>
            <a:chExt cx="4629150" cy="37433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37DDF7-4EDC-450B-BEAC-A6057445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751" y="815980"/>
              <a:ext cx="4629150" cy="37433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51ADCF-DE31-4771-A9DD-A4FD35518510}"/>
                </a:ext>
              </a:extLst>
            </p:cNvPr>
            <p:cNvSpPr/>
            <p:nvPr/>
          </p:nvSpPr>
          <p:spPr>
            <a:xfrm>
              <a:off x="6585358" y="1754697"/>
              <a:ext cx="1761688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2DF02F-A990-457E-974D-AB68C97D1DD0}"/>
                </a:ext>
              </a:extLst>
            </p:cNvPr>
            <p:cNvSpPr/>
            <p:nvPr/>
          </p:nvSpPr>
          <p:spPr>
            <a:xfrm>
              <a:off x="10201012" y="2528251"/>
              <a:ext cx="855677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7AF1A9-38BB-4001-B97A-28CC20BD3767}"/>
                </a:ext>
              </a:extLst>
            </p:cNvPr>
            <p:cNvSpPr txBox="1"/>
            <p:nvPr/>
          </p:nvSpPr>
          <p:spPr>
            <a:xfrm>
              <a:off x="6866449" y="2835369"/>
              <a:ext cx="1550339" cy="90370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Users you have created appear here</a:t>
              </a:r>
              <a:endParaRPr lang="en-GB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6B6D6E-6C19-446F-B5DF-4FACCDE11BB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994497" y="2156883"/>
              <a:ext cx="647122" cy="6784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3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5B7AD-7BDA-4A5C-BE8C-1DE7287B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7" y="161925"/>
            <a:ext cx="2247900" cy="3267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5AE8A-AE13-4B78-B28D-82422269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13" y="148612"/>
            <a:ext cx="4629150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0BDE0-3F3B-4BF0-893C-7EF78DA5BEE7}"/>
              </a:ext>
            </a:extLst>
          </p:cNvPr>
          <p:cNvSpPr txBox="1"/>
          <p:nvPr/>
        </p:nvSpPr>
        <p:spPr>
          <a:xfrm>
            <a:off x="2809935" y="2511777"/>
            <a:ext cx="1242743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Tick this box to grant all </a:t>
            </a:r>
            <a:r>
              <a:rPr lang="en-GB" dirty="0" err="1">
                <a:solidFill>
                  <a:schemeClr val="bg1"/>
                </a:solidFill>
              </a:rPr>
              <a:t>priviledges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739EF-785D-4E22-995B-63ACB2260CA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52678" y="2525086"/>
            <a:ext cx="561267" cy="438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7A6B44-0A78-4F49-8B1A-7A8BA232DBE5}"/>
              </a:ext>
            </a:extLst>
          </p:cNvPr>
          <p:cNvSpPr/>
          <p:nvPr/>
        </p:nvSpPr>
        <p:spPr>
          <a:xfrm>
            <a:off x="4648297" y="2285921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9D5EA-8C18-4C2F-A3E1-CB56B7C92191}"/>
              </a:ext>
            </a:extLst>
          </p:cNvPr>
          <p:cNvSpPr/>
          <p:nvPr/>
        </p:nvSpPr>
        <p:spPr>
          <a:xfrm>
            <a:off x="4207826" y="3510714"/>
            <a:ext cx="1110794" cy="356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B8B342-DC42-43C6-A13D-34842D8F65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31"/>
          <a:stretch/>
        </p:blipFill>
        <p:spPr>
          <a:xfrm>
            <a:off x="397826" y="4173665"/>
            <a:ext cx="7620000" cy="739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95A11-5034-431A-BD48-34295842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5" t="8803" r="90052" b="87177"/>
          <a:stretch/>
        </p:blipFill>
        <p:spPr>
          <a:xfrm>
            <a:off x="671317" y="5513309"/>
            <a:ext cx="652657" cy="652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6825BA-CE4F-4605-B53F-E0A714321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859" b="79711"/>
          <a:stretch/>
        </p:blipFill>
        <p:spPr>
          <a:xfrm>
            <a:off x="8372475" y="1132274"/>
            <a:ext cx="2937865" cy="228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2CC17-85BE-4100-A81F-08D684773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21" y="2385762"/>
            <a:ext cx="371531" cy="278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DE4008-D7BB-4820-B530-B769BB56D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36" y="2288949"/>
            <a:ext cx="2938527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2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BBDB86-A528-4715-8D6F-C96E1DC555F0}"/>
              </a:ext>
            </a:extLst>
          </p:cNvPr>
          <p:cNvGrpSpPr/>
          <p:nvPr/>
        </p:nvGrpSpPr>
        <p:grpSpPr>
          <a:xfrm>
            <a:off x="1283516" y="910096"/>
            <a:ext cx="5553512" cy="4207297"/>
            <a:chOff x="1283516" y="910096"/>
            <a:chExt cx="5553512" cy="4207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ECBE3-7492-45DD-9A7A-66BEA2D0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688" y="1489832"/>
              <a:ext cx="5362575" cy="3257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464E0F-A94C-469A-AF6C-57F3B4A0D790}"/>
                </a:ext>
              </a:extLst>
            </p:cNvPr>
            <p:cNvSpPr/>
            <p:nvPr/>
          </p:nvSpPr>
          <p:spPr>
            <a:xfrm>
              <a:off x="1283516" y="4253218"/>
              <a:ext cx="5553512" cy="494164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4809E-880B-4638-AFB9-7F97DD85F30A}"/>
                </a:ext>
              </a:extLst>
            </p:cNvPr>
            <p:cNvSpPr txBox="1"/>
            <p:nvPr/>
          </p:nvSpPr>
          <p:spPr>
            <a:xfrm>
              <a:off x="2150576" y="4748061"/>
              <a:ext cx="201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Windows installers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77BF91-9828-4692-942B-270EB7E96122}"/>
                </a:ext>
              </a:extLst>
            </p:cNvPr>
            <p:cNvCxnSpPr/>
            <p:nvPr/>
          </p:nvCxnSpPr>
          <p:spPr>
            <a:xfrm>
              <a:off x="2491530" y="1489832"/>
              <a:ext cx="629175" cy="6996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78C55-7627-40B0-81FA-D7AC1E649EFB}"/>
                </a:ext>
              </a:extLst>
            </p:cNvPr>
            <p:cNvSpPr txBox="1"/>
            <p:nvPr/>
          </p:nvSpPr>
          <p:spPr>
            <a:xfrm>
              <a:off x="1451688" y="910096"/>
              <a:ext cx="2018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You will need to tick this box also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0F5871-A335-42E9-B955-3EBEF9039170}"/>
              </a:ext>
            </a:extLst>
          </p:cNvPr>
          <p:cNvGrpSpPr/>
          <p:nvPr/>
        </p:nvGrpSpPr>
        <p:grpSpPr>
          <a:xfrm>
            <a:off x="2256944" y="1853952"/>
            <a:ext cx="6067425" cy="3804248"/>
            <a:chOff x="2256944" y="1853952"/>
            <a:chExt cx="6067425" cy="38042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20ABBD-E56F-4A70-A0F7-51DBB0C3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944" y="2038700"/>
              <a:ext cx="6067425" cy="3619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211E1-B3C6-416A-9E32-695488F347A2}"/>
                </a:ext>
              </a:extLst>
            </p:cNvPr>
            <p:cNvSpPr txBox="1"/>
            <p:nvPr/>
          </p:nvSpPr>
          <p:spPr>
            <a:xfrm>
              <a:off x="4245484" y="3803108"/>
              <a:ext cx="34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This version will be better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C76047-6603-4054-A2C9-5EBD711E9868}"/>
                </a:ext>
              </a:extLst>
            </p:cNvPr>
            <p:cNvSpPr txBox="1"/>
            <p:nvPr/>
          </p:nvSpPr>
          <p:spPr>
            <a:xfrm>
              <a:off x="4476165" y="1853952"/>
              <a:ext cx="3209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Do not download ‘beta’ versions as they might contain bugs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0DA777-B37B-4F42-A230-7D70EBBE162D}"/>
                </a:ext>
              </a:extLst>
            </p:cNvPr>
            <p:cNvSpPr/>
            <p:nvPr/>
          </p:nvSpPr>
          <p:spPr>
            <a:xfrm>
              <a:off x="3724712" y="2106283"/>
              <a:ext cx="478827" cy="31860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9E7885A-C887-465E-A20E-2F83EBE4C764}"/>
                </a:ext>
              </a:extLst>
            </p:cNvPr>
            <p:cNvSpPr/>
            <p:nvPr/>
          </p:nvSpPr>
          <p:spPr>
            <a:xfrm>
              <a:off x="4245484" y="2038848"/>
              <a:ext cx="319086" cy="310393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A13DDC-C03A-44CE-B9BF-F2BBFFC7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08" y="3848450"/>
              <a:ext cx="371531" cy="278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44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4FE0A-8CCE-4D11-9679-0C2C8AB3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45" y="2674034"/>
            <a:ext cx="6091500" cy="315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32FEF-66AE-4A89-98CD-293F697C1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12"/>
          <a:stretch/>
        </p:blipFill>
        <p:spPr>
          <a:xfrm>
            <a:off x="3094445" y="243984"/>
            <a:ext cx="6288850" cy="180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CCD9D-6993-4D10-A918-EA32AC70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2" y="2107267"/>
            <a:ext cx="990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Common Components</vt:lpstr>
      <vt:lpstr>Screenshot 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14</cp:revision>
  <dcterms:created xsi:type="dcterms:W3CDTF">2018-11-14T22:14:38Z</dcterms:created>
  <dcterms:modified xsi:type="dcterms:W3CDTF">2018-11-16T16:04:00Z</dcterms:modified>
</cp:coreProperties>
</file>