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273-28E0-43E8-ACAC-170C6F5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BA81-290E-41E8-B770-AEFF9DDAD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3F37-1BBC-4977-819D-C5D97F7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44AF-63C9-4415-A623-CBF1671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D50A-69AA-4028-A03B-7AA87AEC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7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34D-58B8-4389-A18C-8FE25A6C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83E9-E062-49E8-9918-43520689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5DAE-EF5A-4715-ABA7-B6D4EBF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F2F1-4DB2-467A-A366-4A780B52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3119-6CD8-4B64-AC6F-A95E712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271CD-891D-4F46-802F-B73DA1E7E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0D363-234A-466E-8872-4C2DE882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8824-9F5E-470E-BFB6-7A9E5B68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D983-01DD-4C73-A0E4-15351A8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5115-9CF2-491E-BD58-4A4895B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0A8-276C-4353-8340-90E6465A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184E-3CE3-41EF-A397-575E0C35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7025-E3BD-4369-B0D3-CC802E33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897C-0289-46DA-AD34-76BA451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154A-C033-4289-8679-C859AB69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00A-0980-4899-902C-EB7C9AC9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59F7-444D-4DEB-B0F7-603FE65C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3481-9D9D-4593-8C13-046314B4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8C2E-8719-455B-90D6-563A3EE5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D78B-BB24-48B5-91F7-6EFF004B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0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661-B9E7-420C-8414-A624FDEC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1B70-2085-4244-B119-56CD088F4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843D-3D7B-4301-B0C9-46FDC2D3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2EC74-B9A4-4817-8748-BE38699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9FFB-159D-4D5B-97F5-BB7FF1E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B3B3-5A18-4D02-8DEC-5B2C0A02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D91B-46C0-4EBF-B4C1-DB3FD919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992E-7714-4997-98B8-613DBC13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3139-80E5-4253-A582-43E028FB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A4761-9D25-4F8B-86CF-5CA514543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6C847-4C43-4D9B-8280-54DCA6FA0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319A3-6BBE-4037-8A7F-B30A541F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40E4-1C84-4A5E-BD9A-11198E9A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E363F-CA89-4E4C-AC51-DEACBA58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3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C92-8D8B-4702-9353-99AF354C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9AA8-50FE-4EF4-8E0A-71108A1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A3D0-161C-44D7-8857-F3790EE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659F-AF00-441B-8926-1FEAFC5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B5692-F55F-43B2-9849-4D96A2D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FB5C9-F5BB-43F4-A426-4FDE7E0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69EA-7D02-468E-86EA-A8BE5BF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AF6A-2CDF-4319-9BF3-1FE921A3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75F1-7444-432D-83E3-F19AB285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6662-32A7-4FDD-841D-17FD8CA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0897-F2D8-4DF0-A1D4-B6177BA2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757-DAB6-4750-960B-29A13FA0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0044-622F-49B0-B27D-37A70F58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9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4310-C490-4AB8-84E6-9CF5F04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8AFF5-68EB-40A1-8D33-418E4DCCB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30A7-C765-4AFD-AA4A-C63BC9F68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B25C-4DBD-4EBE-9713-7B2BA96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8850-848D-41A3-AECC-0BFADFB4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125A0-2E61-4E6F-810F-6DFCEE21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D6D7F-4179-4329-B528-B5AB0E02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89BD-451E-49B3-8A53-F627C6A1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FEA4-A5E9-423C-947B-A422AAF3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837-8AE0-4087-85D1-5F6D36E3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84FE-5E6A-4C3E-BBC7-DE7697E9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2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D525E-EBA2-42F9-8E91-AECE363E7B42}"/>
              </a:ext>
            </a:extLst>
          </p:cNvPr>
          <p:cNvSpPr txBox="1"/>
          <p:nvPr/>
        </p:nvSpPr>
        <p:spPr>
          <a:xfrm>
            <a:off x="5658370" y="2537795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8ED54D-10BD-4219-A61A-BBC9F8996E9B}"/>
              </a:ext>
            </a:extLst>
          </p:cNvPr>
          <p:cNvCxnSpPr>
            <a:cxnSpLocks/>
          </p:cNvCxnSpPr>
          <p:nvPr/>
        </p:nvCxnSpPr>
        <p:spPr>
          <a:xfrm flipH="1">
            <a:off x="5037660" y="3205089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98959C-7000-497E-A7BD-B6DF0A3ED1E4}"/>
              </a:ext>
            </a:extLst>
          </p:cNvPr>
          <p:cNvSpPr/>
          <p:nvPr/>
        </p:nvSpPr>
        <p:spPr>
          <a:xfrm>
            <a:off x="4654263" y="361577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2F3858-1936-433B-838D-7ACC77E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Components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4A8D24B-5E42-4A82-9F45-495549152DAD}"/>
              </a:ext>
            </a:extLst>
          </p:cNvPr>
          <p:cNvSpPr/>
          <p:nvPr/>
        </p:nvSpPr>
        <p:spPr>
          <a:xfrm>
            <a:off x="3741583" y="3305385"/>
            <a:ext cx="319086" cy="31039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BC6CA-A45E-4945-9F7A-0B171C6C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71" y="3601965"/>
            <a:ext cx="371531" cy="2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A70F1-3340-4D4F-891D-3D0B64B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7" y="668760"/>
            <a:ext cx="6553200" cy="39433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DE7169-CAB9-4432-B359-180D9D4D7B3D}"/>
              </a:ext>
            </a:extLst>
          </p:cNvPr>
          <p:cNvSpPr/>
          <p:nvPr/>
        </p:nvSpPr>
        <p:spPr>
          <a:xfrm>
            <a:off x="772487" y="4220309"/>
            <a:ext cx="796254" cy="3918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F3B65-6A1B-4017-A410-46C46C589DE6}"/>
              </a:ext>
            </a:extLst>
          </p:cNvPr>
          <p:cNvSpPr/>
          <p:nvPr/>
        </p:nvSpPr>
        <p:spPr>
          <a:xfrm>
            <a:off x="4170028" y="190494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31A8F8-B978-406E-BE1B-3AFFC7CA2B9E}"/>
              </a:ext>
            </a:extLst>
          </p:cNvPr>
          <p:cNvCxnSpPr>
            <a:cxnSpLocks/>
          </p:cNvCxnSpPr>
          <p:nvPr/>
        </p:nvCxnSpPr>
        <p:spPr>
          <a:xfrm flipH="1">
            <a:off x="4488110" y="1665538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255D7-4686-465F-87AA-6524E3E543F4}"/>
              </a:ext>
            </a:extLst>
          </p:cNvPr>
          <p:cNvSpPr txBox="1"/>
          <p:nvPr/>
        </p:nvSpPr>
        <p:spPr>
          <a:xfrm>
            <a:off x="4958286" y="1166338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BBDB86-A528-4715-8D6F-C96E1DC555F0}"/>
              </a:ext>
            </a:extLst>
          </p:cNvPr>
          <p:cNvGrpSpPr/>
          <p:nvPr/>
        </p:nvGrpSpPr>
        <p:grpSpPr>
          <a:xfrm>
            <a:off x="1283516" y="910096"/>
            <a:ext cx="5553512" cy="4207297"/>
            <a:chOff x="1283516" y="910096"/>
            <a:chExt cx="5553512" cy="4207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ECBE3-7492-45DD-9A7A-66BEA2D0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688" y="1489832"/>
              <a:ext cx="5362575" cy="3257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464E0F-A94C-469A-AF6C-57F3B4A0D790}"/>
                </a:ext>
              </a:extLst>
            </p:cNvPr>
            <p:cNvSpPr/>
            <p:nvPr/>
          </p:nvSpPr>
          <p:spPr>
            <a:xfrm>
              <a:off x="1283516" y="4253218"/>
              <a:ext cx="5553512" cy="494164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4809E-880B-4638-AFB9-7F97DD85F30A}"/>
                </a:ext>
              </a:extLst>
            </p:cNvPr>
            <p:cNvSpPr txBox="1"/>
            <p:nvPr/>
          </p:nvSpPr>
          <p:spPr>
            <a:xfrm>
              <a:off x="2150576" y="4748061"/>
              <a:ext cx="201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Windows installers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77BF91-9828-4692-942B-270EB7E96122}"/>
                </a:ext>
              </a:extLst>
            </p:cNvPr>
            <p:cNvCxnSpPr/>
            <p:nvPr/>
          </p:nvCxnSpPr>
          <p:spPr>
            <a:xfrm>
              <a:off x="2491530" y="1489832"/>
              <a:ext cx="629175" cy="69969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478C55-7627-40B0-81FA-D7AC1E649EFB}"/>
                </a:ext>
              </a:extLst>
            </p:cNvPr>
            <p:cNvSpPr txBox="1"/>
            <p:nvPr/>
          </p:nvSpPr>
          <p:spPr>
            <a:xfrm>
              <a:off x="1451688" y="910096"/>
              <a:ext cx="2018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You will need to tick this box also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1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E0F5871-A335-42E9-B955-3EBEF9039170}"/>
              </a:ext>
            </a:extLst>
          </p:cNvPr>
          <p:cNvGrpSpPr/>
          <p:nvPr/>
        </p:nvGrpSpPr>
        <p:grpSpPr>
          <a:xfrm>
            <a:off x="2256944" y="1853952"/>
            <a:ext cx="6067425" cy="3804248"/>
            <a:chOff x="2256944" y="1853952"/>
            <a:chExt cx="6067425" cy="38042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20ABBD-E56F-4A70-A0F7-51DBB0C3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944" y="2038700"/>
              <a:ext cx="6067425" cy="3619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1211E1-B3C6-416A-9E32-695488F347A2}"/>
                </a:ext>
              </a:extLst>
            </p:cNvPr>
            <p:cNvSpPr txBox="1"/>
            <p:nvPr/>
          </p:nvSpPr>
          <p:spPr>
            <a:xfrm>
              <a:off x="4245484" y="3803108"/>
              <a:ext cx="34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This version will be better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C76047-6603-4054-A2C9-5EBD711E9868}"/>
                </a:ext>
              </a:extLst>
            </p:cNvPr>
            <p:cNvSpPr txBox="1"/>
            <p:nvPr/>
          </p:nvSpPr>
          <p:spPr>
            <a:xfrm>
              <a:off x="4476165" y="1853952"/>
              <a:ext cx="3209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Do not download ‘beta’ versions as they might contain bugs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0DA777-B37B-4F42-A230-7D70EBBE162D}"/>
                </a:ext>
              </a:extLst>
            </p:cNvPr>
            <p:cNvSpPr/>
            <p:nvPr/>
          </p:nvSpPr>
          <p:spPr>
            <a:xfrm>
              <a:off x="3724712" y="2106283"/>
              <a:ext cx="478827" cy="31860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9E7885A-C887-465E-A20E-2F83EBE4C764}"/>
                </a:ext>
              </a:extLst>
            </p:cNvPr>
            <p:cNvSpPr/>
            <p:nvPr/>
          </p:nvSpPr>
          <p:spPr>
            <a:xfrm>
              <a:off x="4245484" y="2038848"/>
              <a:ext cx="319086" cy="310393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A13DDC-C03A-44CE-B9BF-F2BBFFC7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08" y="3848450"/>
              <a:ext cx="371531" cy="278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44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E4FE0A-8CCE-4D11-9679-0C2C8AB3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45" y="2674034"/>
            <a:ext cx="6091500" cy="315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32FEF-66AE-4A89-98CD-293F697C1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12"/>
          <a:stretch/>
        </p:blipFill>
        <p:spPr>
          <a:xfrm>
            <a:off x="3094445" y="243984"/>
            <a:ext cx="6288850" cy="1806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ECCD9D-6993-4D10-A918-EA32AC70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32" y="2107267"/>
            <a:ext cx="990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Common Components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Clarke</dc:creator>
  <cp:lastModifiedBy>Chris Clarke</cp:lastModifiedBy>
  <cp:revision>6</cp:revision>
  <dcterms:created xsi:type="dcterms:W3CDTF">2018-11-14T22:14:38Z</dcterms:created>
  <dcterms:modified xsi:type="dcterms:W3CDTF">2018-11-16T14:27:36Z</dcterms:modified>
</cp:coreProperties>
</file>