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2273-28E0-43E8-ACAC-170C6F577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BA81-290E-41E8-B770-AEFF9DDAD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93F37-1BBC-4977-819D-C5D97F75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41E4-0029-43ED-8B8E-039FB63FC34F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844AF-63C9-4415-A623-CBF1671C6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ED50A-69AA-4028-A03B-7AA87AEC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5817-799F-4A15-AD1B-BB517CC12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07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F34D-58B8-4389-A18C-8FE25A6C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E83E9-E062-49E8-9918-435206891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C5DAE-EF5A-4715-ABA7-B6D4EBF69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41E4-0029-43ED-8B8E-039FB63FC34F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8F2F1-4DB2-467A-A366-4A780B522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43119-6CD8-4B64-AC6F-A95E712B6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5817-799F-4A15-AD1B-BB517CC12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72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0271CD-891D-4F46-802F-B73DA1E7E0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0D363-234A-466E-8872-4C2DE882E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08824-9F5E-470E-BFB6-7A9E5B687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41E4-0029-43ED-8B8E-039FB63FC34F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1D983-01DD-4C73-A0E4-15351A81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05115-9CF2-491E-BD58-4A4895BB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5817-799F-4A15-AD1B-BB517CC12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16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A0A8-276C-4353-8340-90E6465A4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7184E-3CE3-41EF-A397-575E0C352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D7025-E3BD-4369-B0D3-CC802E334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41E4-0029-43ED-8B8E-039FB63FC34F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8897C-0289-46DA-AD34-76BA451F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A154A-C033-4289-8679-C859AB699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5817-799F-4A15-AD1B-BB517CC12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79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5400A-0980-4899-902C-EB7C9AC9A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159F7-444D-4DEB-B0F7-603FE65C9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63481-9D9D-4593-8C13-046314B4D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41E4-0029-43ED-8B8E-039FB63FC34F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F8C2E-8719-455B-90D6-563A3EE5A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FD78B-BB24-48B5-91F7-6EFF004B4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5817-799F-4A15-AD1B-BB517CC12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401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7661-B9E7-420C-8414-A624FDEC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D1B70-2085-4244-B119-56CD088F4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3843D-3D7B-4301-B0C9-46FDC2D39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2EC74-B9A4-4817-8748-BE38699AA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41E4-0029-43ED-8B8E-039FB63FC34F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99FFB-159D-4D5B-97F5-BB7FF1EAC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EB3B3-5A18-4D02-8DEC-5B2C0A02A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5817-799F-4A15-AD1B-BB517CC12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58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D91B-46C0-4EBF-B4C1-DB3FD9191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A992E-7714-4997-98B8-613DBC131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D3139-80E5-4253-A582-43E028FB9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CA4761-9D25-4F8B-86CF-5CA514543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26C847-4C43-4D9B-8280-54DCA6FA0C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3319A3-6BBE-4037-8A7F-B30A541F0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41E4-0029-43ED-8B8E-039FB63FC34F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A240E4-1C84-4A5E-BD9A-11198E9A9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AE363F-CA89-4E4C-AC51-DEACBA589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5817-799F-4A15-AD1B-BB517CC12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336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BC92-8D8B-4702-9353-99AF354C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959AA8-50FE-4EF4-8E0A-71108A16E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41E4-0029-43ED-8B8E-039FB63FC34F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9BA3D0-161C-44D7-8857-F3790EE88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E659F-AF00-441B-8926-1FEAFC5D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5817-799F-4A15-AD1B-BB517CC12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63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7B5692-F55F-43B2-9849-4D96A2DB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41E4-0029-43ED-8B8E-039FB63FC34F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CFB5C9-F5BB-43F4-A426-4FDE7E01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369EA-7D02-468E-86EA-A8BE5BF5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5817-799F-4A15-AD1B-BB517CC12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11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AF6A-2CDF-4319-9BF3-1FE921A3C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E75F1-7444-432D-83E3-F19AB285D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86662-32A7-4FDD-841D-17FD8CA76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B0897-F2D8-4DF0-A1D4-B6177BA2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41E4-0029-43ED-8B8E-039FB63FC34F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7E757-DAB6-4750-960B-29A13FA0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C0044-622F-49B0-B27D-37A70F58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5817-799F-4A15-AD1B-BB517CC12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39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84310-C490-4AB8-84E6-9CF5F04D4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48AFF5-68EB-40A1-8D33-418E4DCCB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B30A7-C765-4AFD-AA4A-C63BC9F68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9B25C-4DBD-4EBE-9713-7B2BA96EE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41E4-0029-43ED-8B8E-039FB63FC34F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88850-848D-41A3-AECC-0BFADFB4C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125A0-2E61-4E6F-810F-6DFCEE21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5817-799F-4A15-AD1B-BB517CC12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9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AD6D7F-4179-4329-B528-B5AB0E025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789BD-451E-49B3-8A53-F627C6A1A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6FEA4-A5E9-423C-947B-A422AAF32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541E4-0029-43ED-8B8E-039FB63FC34F}" type="datetimeFigureOut">
              <a:rPr lang="en-GB" smtClean="0"/>
              <a:t>16/11/2018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2B837-8AE0-4087-85D1-5F6D36E3A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084FE-5E6A-4C3E-BBC7-DE7697E9A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D5817-799F-4A15-AD1B-BB517CC12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62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D525E-EBA2-42F9-8E91-AECE363E7B42}"/>
              </a:ext>
            </a:extLst>
          </p:cNvPr>
          <p:cNvSpPr txBox="1"/>
          <p:nvPr/>
        </p:nvSpPr>
        <p:spPr>
          <a:xfrm>
            <a:off x="5658370" y="2537795"/>
            <a:ext cx="2142310" cy="1334587"/>
          </a:xfrm>
          <a:prstGeom prst="rect">
            <a:avLst/>
          </a:prstGeom>
          <a:solidFill>
            <a:schemeClr val="tx1">
              <a:alpha val="77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Check this box to force users to type password each time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Recommended on shared computers</a:t>
            </a:r>
            <a:endParaRPr lang="en-GB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58ED54D-10BD-4219-A61A-BBC9F8996E9B}"/>
              </a:ext>
            </a:extLst>
          </p:cNvPr>
          <p:cNvCxnSpPr>
            <a:cxnSpLocks/>
          </p:cNvCxnSpPr>
          <p:nvPr/>
        </p:nvCxnSpPr>
        <p:spPr>
          <a:xfrm flipH="1">
            <a:off x="5037660" y="3205089"/>
            <a:ext cx="343949" cy="2942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98959C-7000-497E-A7BD-B6DF0A3ED1E4}"/>
              </a:ext>
            </a:extLst>
          </p:cNvPr>
          <p:cNvSpPr/>
          <p:nvPr/>
        </p:nvSpPr>
        <p:spPr>
          <a:xfrm>
            <a:off x="4654263" y="3615778"/>
            <a:ext cx="250970" cy="25102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42F3858-1936-433B-838D-7ACC77E22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Components</a:t>
            </a: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34A8D24B-5E42-4A82-9F45-495549152DAD}"/>
              </a:ext>
            </a:extLst>
          </p:cNvPr>
          <p:cNvSpPr/>
          <p:nvPr/>
        </p:nvSpPr>
        <p:spPr>
          <a:xfrm>
            <a:off x="3741583" y="3305385"/>
            <a:ext cx="319086" cy="310393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1BC6CA-A45E-4945-9F7A-0B171C6C8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671" y="3601965"/>
            <a:ext cx="371531" cy="27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54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Common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Clarke</dc:creator>
  <cp:lastModifiedBy>Chris Clarke</cp:lastModifiedBy>
  <cp:revision>7</cp:revision>
  <dcterms:created xsi:type="dcterms:W3CDTF">2018-11-14T22:14:38Z</dcterms:created>
  <dcterms:modified xsi:type="dcterms:W3CDTF">2018-11-16T14:46:57Z</dcterms:modified>
</cp:coreProperties>
</file>