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59" r:id="rId4"/>
    <p:sldId id="262" r:id="rId5"/>
    <p:sldId id="264" r:id="rId6"/>
    <p:sldId id="265" r:id="rId7"/>
    <p:sldId id="256" r:id="rId8"/>
    <p:sldId id="257" r:id="rId9"/>
    <p:sldId id="258" r:id="rId10"/>
    <p:sldId id="261" r:id="rId11"/>
    <p:sldId id="266" r:id="rId12"/>
    <p:sldId id="269" r:id="rId13"/>
    <p:sldId id="270" r:id="rId14"/>
    <p:sldId id="267" r:id="rId15"/>
    <p:sldId id="268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E49D5E-517E-4227-9D8C-7096DD77C1B3}">
          <p14:sldIdLst>
            <p14:sldId id="260"/>
            <p14:sldId id="263"/>
          </p14:sldIdLst>
        </p14:section>
        <p14:section name="Heidi" id="{9E2F4547-DE3E-4CAA-BF5D-DD15E2A9B6A9}">
          <p14:sldIdLst>
            <p14:sldId id="259"/>
            <p14:sldId id="262"/>
            <p14:sldId id="264"/>
            <p14:sldId id="265"/>
          </p14:sldIdLst>
        </p14:section>
        <p14:section name="MySQL" id="{22678AA6-F2C9-4182-BAC8-856B930F78D9}">
          <p14:sldIdLst>
            <p14:sldId id="256"/>
            <p14:sldId id="257"/>
            <p14:sldId id="258"/>
          </p14:sldIdLst>
        </p14:section>
        <p14:section name="Excel" id="{E1C8650A-E0BC-4723-BF29-FB1FA01469B9}">
          <p14:sldIdLst>
            <p14:sldId id="261"/>
            <p14:sldId id="266"/>
            <p14:sldId id="269"/>
            <p14:sldId id="270"/>
            <p14:sldId id="267"/>
            <p14:sldId id="268"/>
            <p14:sldId id="271"/>
            <p14:sldId id="272"/>
            <p14:sldId id="273"/>
          </p14:sldIdLst>
        </p14:section>
        <p14:section name="Farmer Trials" id="{B2A601E8-856E-49A5-AC0D-9400500E329C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2273-28E0-43E8-ACAC-170C6F577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BA81-290E-41E8-B770-AEFF9DDAD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93F37-1BBC-4977-819D-C5D97F75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844AF-63C9-4415-A623-CBF1671C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ED50A-69AA-4028-A03B-7AA87AEC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07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F34D-58B8-4389-A18C-8FE25A6C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E83E9-E062-49E8-9918-435206891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5DAE-EF5A-4715-ABA7-B6D4EBF6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8F2F1-4DB2-467A-A366-4A780B52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43119-6CD8-4B64-AC6F-A95E712B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2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271CD-891D-4F46-802F-B73DA1E7E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0D363-234A-466E-8872-4C2DE882E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08824-9F5E-470E-BFB6-7A9E5B68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D983-01DD-4C73-A0E4-15351A81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05115-9CF2-491E-BD58-4A4895BB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16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A0A8-276C-4353-8340-90E6465A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7184E-3CE3-41EF-A397-575E0C35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D7025-E3BD-4369-B0D3-CC802E33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8897C-0289-46DA-AD34-76BA451F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A154A-C033-4289-8679-C859AB69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79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400A-0980-4899-902C-EB7C9AC9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159F7-444D-4DEB-B0F7-603FE65C9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63481-9D9D-4593-8C13-046314B4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F8C2E-8719-455B-90D6-563A3EE5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D78B-BB24-48B5-91F7-6EFF004B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40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7661-B9E7-420C-8414-A624FDEC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D1B70-2085-4244-B119-56CD088F4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3843D-3D7B-4301-B0C9-46FDC2D39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2EC74-B9A4-4817-8748-BE38699A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99FFB-159D-4D5B-97F5-BB7FF1EA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EB3B3-5A18-4D02-8DEC-5B2C0A02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58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D91B-46C0-4EBF-B4C1-DB3FD919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A992E-7714-4997-98B8-613DBC131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D3139-80E5-4253-A582-43E028FB9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A4761-9D25-4F8B-86CF-5CA514543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6C847-4C43-4D9B-8280-54DCA6FA0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319A3-6BBE-4037-8A7F-B30A541F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240E4-1C84-4A5E-BD9A-11198E9A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E363F-CA89-4E4C-AC51-DEACBA58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3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BC92-8D8B-4702-9353-99AF354C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59AA8-50FE-4EF4-8E0A-71108A16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BA3D0-161C-44D7-8857-F3790EE8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E659F-AF00-441B-8926-1FEAFC5D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B5692-F55F-43B2-9849-4D96A2DB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FB5C9-F5BB-43F4-A426-4FDE7E01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369EA-7D02-468E-86EA-A8BE5BF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11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AF6A-2CDF-4319-9BF3-1FE921A3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E75F1-7444-432D-83E3-F19AB285D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86662-32A7-4FDD-841D-17FD8CA76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0897-F2D8-4DF0-A1D4-B6177BA2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7E757-DAB6-4750-960B-29A13FA0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C0044-622F-49B0-B27D-37A70F58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39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4310-C490-4AB8-84E6-9CF5F04D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8AFF5-68EB-40A1-8D33-418E4DCCB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B30A7-C765-4AFD-AA4A-C63BC9F68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9B25C-4DBD-4EBE-9713-7B2BA96E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541E4-0029-43ED-8B8E-039FB63FC34F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88850-848D-41A3-AECC-0BFADFB4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125A0-2E61-4E6F-810F-6DFCEE21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9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D6D7F-4179-4329-B528-B5AB0E02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789BD-451E-49B3-8A53-F627C6A1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6FEA4-A5E9-423C-947B-A422AAF32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541E4-0029-43ED-8B8E-039FB63FC34F}" type="datetimeFigureOut">
              <a:rPr lang="en-GB" smtClean="0"/>
              <a:t>22/11/2018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2B837-8AE0-4087-85D1-5F6D36E3A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84FE-5E6A-4C3E-BBC7-DE7697E9A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D5817-799F-4A15-AD1B-BB517CC12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62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ED525E-EBA2-42F9-8E91-AECE363E7B42}"/>
              </a:ext>
            </a:extLst>
          </p:cNvPr>
          <p:cNvSpPr txBox="1"/>
          <p:nvPr/>
        </p:nvSpPr>
        <p:spPr>
          <a:xfrm>
            <a:off x="5658370" y="2537795"/>
            <a:ext cx="2142310" cy="1334587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Check this box to force users to type password each time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Recommended on shared computers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58ED54D-10BD-4219-A61A-BBC9F8996E9B}"/>
              </a:ext>
            </a:extLst>
          </p:cNvPr>
          <p:cNvCxnSpPr>
            <a:cxnSpLocks/>
          </p:cNvCxnSpPr>
          <p:nvPr/>
        </p:nvCxnSpPr>
        <p:spPr>
          <a:xfrm flipH="1">
            <a:off x="5037660" y="3205089"/>
            <a:ext cx="343949" cy="2942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98959C-7000-497E-A7BD-B6DF0A3ED1E4}"/>
              </a:ext>
            </a:extLst>
          </p:cNvPr>
          <p:cNvSpPr/>
          <p:nvPr/>
        </p:nvSpPr>
        <p:spPr>
          <a:xfrm>
            <a:off x="4654263" y="3615778"/>
            <a:ext cx="250970" cy="25102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2F3858-1936-433B-838D-7ACC77E2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Components</a:t>
            </a:r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34A8D24B-5E42-4A82-9F45-495549152DAD}"/>
              </a:ext>
            </a:extLst>
          </p:cNvPr>
          <p:cNvSpPr/>
          <p:nvPr/>
        </p:nvSpPr>
        <p:spPr>
          <a:xfrm>
            <a:off x="3741583" y="3305385"/>
            <a:ext cx="319086" cy="310393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1BC6CA-A45E-4945-9F7A-0B171C6C8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671" y="3601965"/>
            <a:ext cx="371531" cy="27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54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556C87-AF5D-4734-B896-395EF47C3C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795"/>
          <a:stretch/>
        </p:blipFill>
        <p:spPr>
          <a:xfrm>
            <a:off x="272473" y="157023"/>
            <a:ext cx="8728364" cy="1865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91C1D4-DDA0-4887-8591-C87AD01538EB}"/>
              </a:ext>
            </a:extLst>
          </p:cNvPr>
          <p:cNvSpPr txBox="1"/>
          <p:nvPr/>
        </p:nvSpPr>
        <p:spPr>
          <a:xfrm>
            <a:off x="5236848" y="938701"/>
            <a:ext cx="2142310" cy="903700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You will see this button if MySQL for Excel is installed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72A88E0-D31D-4688-8738-28D4C9B61F70}"/>
              </a:ext>
            </a:extLst>
          </p:cNvPr>
          <p:cNvCxnSpPr>
            <a:cxnSpLocks/>
          </p:cNvCxnSpPr>
          <p:nvPr/>
        </p:nvCxnSpPr>
        <p:spPr>
          <a:xfrm flipV="1">
            <a:off x="7475970" y="1314967"/>
            <a:ext cx="369455" cy="12007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77F73F-2C1E-44D7-BE01-4313E81C5C0D}"/>
              </a:ext>
            </a:extLst>
          </p:cNvPr>
          <p:cNvSpPr/>
          <p:nvPr/>
        </p:nvSpPr>
        <p:spPr>
          <a:xfrm>
            <a:off x="4155499" y="484656"/>
            <a:ext cx="545809" cy="48516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084AA8A-03E9-4FEB-BDB6-E11724322999}"/>
              </a:ext>
            </a:extLst>
          </p:cNvPr>
          <p:cNvSpPr/>
          <p:nvPr/>
        </p:nvSpPr>
        <p:spPr>
          <a:xfrm>
            <a:off x="10592549" y="996909"/>
            <a:ext cx="319086" cy="310393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3F30A1-A3C7-436B-99B3-58FFDF28D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637" y="1293489"/>
            <a:ext cx="371531" cy="27864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4D4E02-9BE7-4B8F-886A-D31C72748488}"/>
              </a:ext>
            </a:extLst>
          </p:cNvPr>
          <p:cNvSpPr/>
          <p:nvPr/>
        </p:nvSpPr>
        <p:spPr>
          <a:xfrm>
            <a:off x="7914699" y="847311"/>
            <a:ext cx="832137" cy="93531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FF60AA-1670-40A3-A317-3EF40A29E3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746" t="28723" b="7694"/>
          <a:stretch/>
        </p:blipFill>
        <p:spPr>
          <a:xfrm>
            <a:off x="364836" y="2432951"/>
            <a:ext cx="1737832" cy="419497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2E0BD2-53D8-44E8-8D64-D409260703FD}"/>
              </a:ext>
            </a:extLst>
          </p:cNvPr>
          <p:cNvSpPr/>
          <p:nvPr/>
        </p:nvSpPr>
        <p:spPr>
          <a:xfrm>
            <a:off x="353114" y="6005688"/>
            <a:ext cx="1749554" cy="28684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C8B48-4C33-4634-B23D-63E31463F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928" y="2442987"/>
            <a:ext cx="6153564" cy="42666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BFCDE7-083C-4A6F-B49D-EFEDE1E10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9409" y="2268043"/>
            <a:ext cx="1602226" cy="402448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949F4A-92A1-4AAC-AE1A-04B412420E29}"/>
              </a:ext>
            </a:extLst>
          </p:cNvPr>
          <p:cNvSpPr/>
          <p:nvPr/>
        </p:nvSpPr>
        <p:spPr>
          <a:xfrm>
            <a:off x="9348280" y="4113315"/>
            <a:ext cx="1544883" cy="37555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05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8D7B96-4596-46AC-8A8B-89E0BB5254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84" b="5701"/>
          <a:stretch/>
        </p:blipFill>
        <p:spPr>
          <a:xfrm>
            <a:off x="0" y="0"/>
            <a:ext cx="2776466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6E5C5A-B3E3-49B4-B16A-1386BE08E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743" y="0"/>
            <a:ext cx="2534835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7A7E5C-A111-4B22-832E-05B48A942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31" y="3637935"/>
            <a:ext cx="4564669" cy="23924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FAEC73-6623-476C-9D54-9B12445ACE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391"/>
          <a:stretch/>
        </p:blipFill>
        <p:spPr>
          <a:xfrm>
            <a:off x="5642531" y="0"/>
            <a:ext cx="2713637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3FB41C-F3E0-46E7-A32E-D14298738FF5}"/>
              </a:ext>
            </a:extLst>
          </p:cNvPr>
          <p:cNvSpPr txBox="1"/>
          <p:nvPr/>
        </p:nvSpPr>
        <p:spPr>
          <a:xfrm>
            <a:off x="634155" y="5363105"/>
            <a:ext cx="2142310" cy="626701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Change this to utf8_Unicode_ci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8ACF13-DB6B-4B16-92FC-B318318D30BC}"/>
              </a:ext>
            </a:extLst>
          </p:cNvPr>
          <p:cNvCxnSpPr>
            <a:cxnSpLocks/>
          </p:cNvCxnSpPr>
          <p:nvPr/>
        </p:nvCxnSpPr>
        <p:spPr>
          <a:xfrm flipH="1">
            <a:off x="8353515" y="4442762"/>
            <a:ext cx="343949" cy="2942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FF3150-48CE-42A9-B080-F9132CD49EE2}"/>
              </a:ext>
            </a:extLst>
          </p:cNvPr>
          <p:cNvSpPr/>
          <p:nvPr/>
        </p:nvSpPr>
        <p:spPr>
          <a:xfrm>
            <a:off x="7970118" y="4853451"/>
            <a:ext cx="250970" cy="25102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03A318-4F47-4223-87AD-E34BEDE2BD53}"/>
              </a:ext>
            </a:extLst>
          </p:cNvPr>
          <p:cNvSpPr/>
          <p:nvPr/>
        </p:nvSpPr>
        <p:spPr>
          <a:xfrm>
            <a:off x="2980418" y="2987706"/>
            <a:ext cx="1942563" cy="44129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4A521A-6FB8-4A0C-B34F-A153F1B17461}"/>
              </a:ext>
            </a:extLst>
          </p:cNvPr>
          <p:cNvCxnSpPr>
            <a:cxnSpLocks/>
          </p:cNvCxnSpPr>
          <p:nvPr/>
        </p:nvCxnSpPr>
        <p:spPr>
          <a:xfrm flipV="1">
            <a:off x="2139646" y="5322512"/>
            <a:ext cx="450745" cy="2942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198FD0-1FC5-48FD-BC9B-1797FCD0BD9A}"/>
              </a:ext>
            </a:extLst>
          </p:cNvPr>
          <p:cNvSpPr/>
          <p:nvPr/>
        </p:nvSpPr>
        <p:spPr>
          <a:xfrm>
            <a:off x="5716444" y="835633"/>
            <a:ext cx="2568573" cy="42051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332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CA4C9C-0CF4-4106-84AC-AAABA12B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75"/>
            <a:ext cx="12192000" cy="659765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D3F4DE-C2FF-4897-9CD3-8AC84465ECD5}"/>
              </a:ext>
            </a:extLst>
          </p:cNvPr>
          <p:cNvSpPr/>
          <p:nvPr/>
        </p:nvSpPr>
        <p:spPr>
          <a:xfrm>
            <a:off x="18472" y="1990178"/>
            <a:ext cx="250970" cy="25102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6D48C-5172-4D57-ABFE-1E2EA0D00EDE}"/>
              </a:ext>
            </a:extLst>
          </p:cNvPr>
          <p:cNvSpPr txBox="1"/>
          <p:nvPr/>
        </p:nvSpPr>
        <p:spPr>
          <a:xfrm>
            <a:off x="504846" y="2462886"/>
            <a:ext cx="2142310" cy="626701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You can click here to select all data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FF21E1-8A49-44F6-B65E-DF5A28A872C3}"/>
              </a:ext>
            </a:extLst>
          </p:cNvPr>
          <p:cNvCxnSpPr>
            <a:cxnSpLocks/>
          </p:cNvCxnSpPr>
          <p:nvPr/>
        </p:nvCxnSpPr>
        <p:spPr>
          <a:xfrm flipH="1" flipV="1">
            <a:off x="360219" y="2133601"/>
            <a:ext cx="212436" cy="2124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516663-0D28-4822-9C81-831B0886E9F2}"/>
              </a:ext>
            </a:extLst>
          </p:cNvPr>
          <p:cNvSpPr/>
          <p:nvPr/>
        </p:nvSpPr>
        <p:spPr>
          <a:xfrm>
            <a:off x="10021454" y="2838564"/>
            <a:ext cx="1865746" cy="38492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57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31D52F-27B4-4644-AFCA-EC133E1F3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60" y="0"/>
            <a:ext cx="828407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91D791-C740-498B-BBA6-1031070C3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609" y="2771199"/>
            <a:ext cx="5372100" cy="19716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3662A8-68B2-4226-83B0-E72C6372BAD5}"/>
              </a:ext>
            </a:extLst>
          </p:cNvPr>
          <p:cNvSpPr/>
          <p:nvPr/>
        </p:nvSpPr>
        <p:spPr>
          <a:xfrm>
            <a:off x="6522748" y="1781121"/>
            <a:ext cx="2990706" cy="33400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588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13B1F6-0C57-4047-9155-E972EB80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75"/>
            <a:ext cx="12192000" cy="659765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5DF909-322B-48CD-9F19-15B96267AD04}"/>
              </a:ext>
            </a:extLst>
          </p:cNvPr>
          <p:cNvSpPr/>
          <p:nvPr/>
        </p:nvSpPr>
        <p:spPr>
          <a:xfrm>
            <a:off x="1154544" y="6243782"/>
            <a:ext cx="720438" cy="27709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B071F6-7E22-44E5-9C7F-12186BDE55C2}"/>
              </a:ext>
            </a:extLst>
          </p:cNvPr>
          <p:cNvSpPr/>
          <p:nvPr/>
        </p:nvSpPr>
        <p:spPr>
          <a:xfrm>
            <a:off x="10049164" y="2826327"/>
            <a:ext cx="1856509" cy="38792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721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B045F3-4559-4022-9D3E-502512AF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60" y="0"/>
            <a:ext cx="8284079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D297E9-962C-4C6F-A128-4DAD3128C7C7}"/>
              </a:ext>
            </a:extLst>
          </p:cNvPr>
          <p:cNvSpPr/>
          <p:nvPr/>
        </p:nvSpPr>
        <p:spPr>
          <a:xfrm>
            <a:off x="6531985" y="1467084"/>
            <a:ext cx="2990706" cy="33400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03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8417FE-F505-481E-85DD-68E2C6AB8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175"/>
            <a:ext cx="12192000" cy="659765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915223-DAE2-4640-BA56-2A0345614CDB}"/>
              </a:ext>
            </a:extLst>
          </p:cNvPr>
          <p:cNvSpPr/>
          <p:nvPr/>
        </p:nvSpPr>
        <p:spPr>
          <a:xfrm>
            <a:off x="1754908" y="6243782"/>
            <a:ext cx="1099128" cy="29556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F76350-A555-4B21-9787-D66AB92BE0B7}"/>
              </a:ext>
            </a:extLst>
          </p:cNvPr>
          <p:cNvSpPr/>
          <p:nvPr/>
        </p:nvSpPr>
        <p:spPr>
          <a:xfrm>
            <a:off x="10049164" y="2826327"/>
            <a:ext cx="1856509" cy="38792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95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420648-6955-48A7-8C6C-C6BD3867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60" y="0"/>
            <a:ext cx="8284079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66B6EC-0982-4246-86C9-46C52223EDCB}"/>
              </a:ext>
            </a:extLst>
          </p:cNvPr>
          <p:cNvSpPr/>
          <p:nvPr/>
        </p:nvSpPr>
        <p:spPr>
          <a:xfrm>
            <a:off x="6531985" y="1467084"/>
            <a:ext cx="2990706" cy="33400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035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1097F6-66DC-4076-8B0C-78ABA015E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76200"/>
            <a:ext cx="7410450" cy="670559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0FC197C-7CBC-4511-B7D0-11D3A665503E}"/>
              </a:ext>
            </a:extLst>
          </p:cNvPr>
          <p:cNvSpPr/>
          <p:nvPr/>
        </p:nvSpPr>
        <p:spPr>
          <a:xfrm>
            <a:off x="4598845" y="708766"/>
            <a:ext cx="434974" cy="36265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3D0D8-78BB-4F51-9CBF-3D71008F8AAA}"/>
              </a:ext>
            </a:extLst>
          </p:cNvPr>
          <p:cNvSpPr txBox="1"/>
          <p:nvPr/>
        </p:nvSpPr>
        <p:spPr>
          <a:xfrm>
            <a:off x="4598845" y="1473076"/>
            <a:ext cx="2469631" cy="1057588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You should see a list of the imported tables here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If they do not show you might need to press the refresh button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6F3AAA-6E6E-435C-BBBE-1FCFB19D513A}"/>
              </a:ext>
            </a:extLst>
          </p:cNvPr>
          <p:cNvCxnSpPr>
            <a:cxnSpLocks/>
          </p:cNvCxnSpPr>
          <p:nvPr/>
        </p:nvCxnSpPr>
        <p:spPr>
          <a:xfrm flipH="1">
            <a:off x="4071715" y="2084997"/>
            <a:ext cx="426394" cy="2007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138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D32C3D-528C-4454-A1C6-5554059F9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77" y="0"/>
            <a:ext cx="968395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574E1F-77F9-42BF-9932-D35E21F2D7ED}"/>
              </a:ext>
            </a:extLst>
          </p:cNvPr>
          <p:cNvSpPr txBox="1"/>
          <p:nvPr/>
        </p:nvSpPr>
        <p:spPr>
          <a:xfrm>
            <a:off x="1774628" y="942271"/>
            <a:ext cx="2142310" cy="903700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Right-click on a table to see the options menu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11F577-6227-4DA2-86A2-3174A6311FC9}"/>
              </a:ext>
            </a:extLst>
          </p:cNvPr>
          <p:cNvCxnSpPr>
            <a:cxnSpLocks/>
          </p:cNvCxnSpPr>
          <p:nvPr/>
        </p:nvCxnSpPr>
        <p:spPr>
          <a:xfrm flipH="1">
            <a:off x="1359442" y="1474611"/>
            <a:ext cx="343949" cy="2942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CFFDAF-1860-4337-A623-BB5B3F32F9A6}"/>
              </a:ext>
            </a:extLst>
          </p:cNvPr>
          <p:cNvSpPr/>
          <p:nvPr/>
        </p:nvSpPr>
        <p:spPr>
          <a:xfrm>
            <a:off x="809849" y="1845971"/>
            <a:ext cx="822305" cy="25813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2E157-EE4F-4A5E-A03A-12EA807FD908}"/>
              </a:ext>
            </a:extLst>
          </p:cNvPr>
          <p:cNvSpPr txBox="1"/>
          <p:nvPr/>
        </p:nvSpPr>
        <p:spPr>
          <a:xfrm>
            <a:off x="5924438" y="3251884"/>
            <a:ext cx="2142310" cy="626701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We want to create a new copy of the table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B0D589-51A7-43F8-83AC-FB2F2447DF6B}"/>
              </a:ext>
            </a:extLst>
          </p:cNvPr>
          <p:cNvSpPr/>
          <p:nvPr/>
        </p:nvSpPr>
        <p:spPr>
          <a:xfrm>
            <a:off x="4124627" y="3389745"/>
            <a:ext cx="1564973" cy="35098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57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A086-E5E3-472D-95D2-7A558F69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Screenshot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2CBA-D936-4B38-99FC-19C550D2F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If using windows, the ‘snipping tool’ has ‘window mode’ to take a snip of a specific software window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Simply open snipping tool, then the window you want (including any menu nav), click </a:t>
            </a:r>
            <a:r>
              <a:rPr lang="en-GB" dirty="0" err="1"/>
              <a:t>ctrl+PrtScn</a:t>
            </a:r>
            <a:r>
              <a:rPr lang="en-GB" dirty="0"/>
              <a:t> and select the window</a:t>
            </a:r>
          </a:p>
        </p:txBody>
      </p:sp>
      <p:pic>
        <p:nvPicPr>
          <p:cNvPr id="1026" name="Picture 2" descr="Snipping Tool mode options">
            <a:extLst>
              <a:ext uri="{FF2B5EF4-FFF2-40B4-BE49-F238E27FC236}">
                <a16:creationId xmlns:a16="http://schemas.microsoft.com/office/drawing/2014/main" id="{31DC3F89-7146-4E77-AFC5-5868D800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189" y="2380717"/>
            <a:ext cx="3720867" cy="20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854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711946-495F-42DF-B124-27CC35A43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7" y="167640"/>
            <a:ext cx="4352925" cy="3962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EF4DB9-DBD9-4751-8432-1EC4DE9B96EA}"/>
              </a:ext>
            </a:extLst>
          </p:cNvPr>
          <p:cNvSpPr txBox="1"/>
          <p:nvPr/>
        </p:nvSpPr>
        <p:spPr>
          <a:xfrm>
            <a:off x="1325154" y="1581830"/>
            <a:ext cx="2499360" cy="903700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We have change the name to end ‘_raw’ to make it easy to recognise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D6A8E7-9004-4DD2-8B4B-6CD76E9CED4E}"/>
              </a:ext>
            </a:extLst>
          </p:cNvPr>
          <p:cNvCxnSpPr>
            <a:cxnSpLocks/>
          </p:cNvCxnSpPr>
          <p:nvPr/>
        </p:nvCxnSpPr>
        <p:spPr>
          <a:xfrm flipV="1">
            <a:off x="2445072" y="1232168"/>
            <a:ext cx="129762" cy="3496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82C216-05B8-48F6-AC81-8B542EAF728B}"/>
              </a:ext>
            </a:extLst>
          </p:cNvPr>
          <p:cNvSpPr/>
          <p:nvPr/>
        </p:nvSpPr>
        <p:spPr>
          <a:xfrm>
            <a:off x="2306319" y="711200"/>
            <a:ext cx="2142310" cy="467359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81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2A70F1-3340-4D4F-891D-3D0B64BC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87" y="668760"/>
            <a:ext cx="6553200" cy="394335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0DE7169-CAB9-4432-B359-180D9D4D7B3D}"/>
              </a:ext>
            </a:extLst>
          </p:cNvPr>
          <p:cNvSpPr/>
          <p:nvPr/>
        </p:nvSpPr>
        <p:spPr>
          <a:xfrm>
            <a:off x="772487" y="4220309"/>
            <a:ext cx="796254" cy="39180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FF3B65-6A1B-4017-A410-46C46C589DE6}"/>
              </a:ext>
            </a:extLst>
          </p:cNvPr>
          <p:cNvSpPr/>
          <p:nvPr/>
        </p:nvSpPr>
        <p:spPr>
          <a:xfrm>
            <a:off x="4170028" y="1904948"/>
            <a:ext cx="250970" cy="25102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31A8F8-B978-406E-BE1B-3AFFC7CA2B9E}"/>
              </a:ext>
            </a:extLst>
          </p:cNvPr>
          <p:cNvCxnSpPr>
            <a:cxnSpLocks/>
          </p:cNvCxnSpPr>
          <p:nvPr/>
        </p:nvCxnSpPr>
        <p:spPr>
          <a:xfrm flipH="1">
            <a:off x="4488110" y="1665538"/>
            <a:ext cx="343949" cy="2942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B255D7-4686-465F-87AA-6524E3E543F4}"/>
              </a:ext>
            </a:extLst>
          </p:cNvPr>
          <p:cNvSpPr txBox="1"/>
          <p:nvPr/>
        </p:nvSpPr>
        <p:spPr>
          <a:xfrm>
            <a:off x="4958286" y="1166338"/>
            <a:ext cx="2142310" cy="1334587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Check this box to force users to type password each time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1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Recommended on shared computers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55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4CDFA1-8A87-4D12-BC83-DCCEF88D1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94" y="529861"/>
            <a:ext cx="5829300" cy="507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AFCC02-0B5C-4863-AF96-E77AA3ECDC1B}"/>
              </a:ext>
            </a:extLst>
          </p:cNvPr>
          <p:cNvSpPr txBox="1"/>
          <p:nvPr/>
        </p:nvSpPr>
        <p:spPr>
          <a:xfrm>
            <a:off x="1955273" y="561042"/>
            <a:ext cx="1550339" cy="903700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Right-click on the main server to see options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5A76BF-7D9C-4D73-ACAC-FC72E456DBA8}"/>
              </a:ext>
            </a:extLst>
          </p:cNvPr>
          <p:cNvCxnSpPr>
            <a:cxnSpLocks/>
          </p:cNvCxnSpPr>
          <p:nvPr/>
        </p:nvCxnSpPr>
        <p:spPr>
          <a:xfrm flipH="1">
            <a:off x="1354346" y="1098958"/>
            <a:ext cx="600927" cy="3061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6F1ED6-B0B6-4845-9B03-EA0C760DC652}"/>
              </a:ext>
            </a:extLst>
          </p:cNvPr>
          <p:cNvSpPr/>
          <p:nvPr/>
        </p:nvSpPr>
        <p:spPr>
          <a:xfrm>
            <a:off x="518489" y="1464742"/>
            <a:ext cx="1322889" cy="39970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EED41-6C6B-4578-BE78-6F5C709931E9}"/>
              </a:ext>
            </a:extLst>
          </p:cNvPr>
          <p:cNvSpPr txBox="1"/>
          <p:nvPr/>
        </p:nvSpPr>
        <p:spPr>
          <a:xfrm>
            <a:off x="4545661" y="3513967"/>
            <a:ext cx="1550339" cy="626701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Create a new database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F36BD0-01D9-42AF-BFD4-5AAF8C57F6F2}"/>
              </a:ext>
            </a:extLst>
          </p:cNvPr>
          <p:cNvSpPr/>
          <p:nvPr/>
        </p:nvSpPr>
        <p:spPr>
          <a:xfrm>
            <a:off x="3959603" y="2466363"/>
            <a:ext cx="813733" cy="31878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F75402-AD53-409E-BFBA-31FF0A91A02F}"/>
              </a:ext>
            </a:extLst>
          </p:cNvPr>
          <p:cNvCxnSpPr>
            <a:cxnSpLocks/>
          </p:cNvCxnSpPr>
          <p:nvPr/>
        </p:nvCxnSpPr>
        <p:spPr>
          <a:xfrm flipH="1" flipV="1">
            <a:off x="4545662" y="2872201"/>
            <a:ext cx="647123" cy="6417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D9D235C-7557-4ACE-91A2-E5967F9D2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821" y="738231"/>
            <a:ext cx="3743369" cy="32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1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68303D-D912-44AB-8DA6-678FCE77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71" y="320136"/>
            <a:ext cx="5829300" cy="507682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914FC6-43B8-4822-92B3-8ED2EEC4399C}"/>
              </a:ext>
            </a:extLst>
          </p:cNvPr>
          <p:cNvSpPr/>
          <p:nvPr/>
        </p:nvSpPr>
        <p:spPr>
          <a:xfrm>
            <a:off x="2617365" y="2290194"/>
            <a:ext cx="2105637" cy="31878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DE231-6BEB-468E-A59E-F1BED5E04EC0}"/>
              </a:ext>
            </a:extLst>
          </p:cNvPr>
          <p:cNvSpPr txBox="1"/>
          <p:nvPr/>
        </p:nvSpPr>
        <p:spPr>
          <a:xfrm>
            <a:off x="3807429" y="3329409"/>
            <a:ext cx="1550339" cy="903700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Make sure you set the correct format here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66AAB0-AC6A-4CAA-857B-EFFC87143B95}"/>
              </a:ext>
            </a:extLst>
          </p:cNvPr>
          <p:cNvCxnSpPr>
            <a:cxnSpLocks/>
          </p:cNvCxnSpPr>
          <p:nvPr/>
        </p:nvCxnSpPr>
        <p:spPr>
          <a:xfrm flipH="1" flipV="1">
            <a:off x="3807430" y="2687643"/>
            <a:ext cx="647123" cy="6417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19DD72-94CD-4C7B-A52F-ACCA779E9AFF}"/>
              </a:ext>
            </a:extLst>
          </p:cNvPr>
          <p:cNvGrpSpPr/>
          <p:nvPr/>
        </p:nvGrpSpPr>
        <p:grpSpPr>
          <a:xfrm>
            <a:off x="345871" y="5717096"/>
            <a:ext cx="5829300" cy="820768"/>
            <a:chOff x="345871" y="5717096"/>
            <a:chExt cx="5829300" cy="8207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F29614-CD51-48DF-BF0E-9003CE26F8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3833"/>
            <a:stretch/>
          </p:blipFill>
          <p:spPr>
            <a:xfrm>
              <a:off x="345871" y="5717096"/>
              <a:ext cx="5829300" cy="820768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1776D2A-8D2E-4666-B1A9-F9F64F39BC2D}"/>
                </a:ext>
              </a:extLst>
            </p:cNvPr>
            <p:cNvSpPr/>
            <p:nvPr/>
          </p:nvSpPr>
          <p:spPr>
            <a:xfrm>
              <a:off x="2505218" y="6207298"/>
              <a:ext cx="324962" cy="318782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746D87-FD5D-48D3-972A-F23906FF0E0A}"/>
              </a:ext>
            </a:extLst>
          </p:cNvPr>
          <p:cNvGrpSpPr/>
          <p:nvPr/>
        </p:nvGrpSpPr>
        <p:grpSpPr>
          <a:xfrm>
            <a:off x="6504751" y="272968"/>
            <a:ext cx="4629150" cy="3743325"/>
            <a:chOff x="6504751" y="815980"/>
            <a:chExt cx="4629150" cy="374332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337DDF7-4EDC-450B-BEAC-A60574456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4751" y="815980"/>
              <a:ext cx="4629150" cy="3743325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E51ADCF-DE31-4771-A9DD-A4FD35518510}"/>
                </a:ext>
              </a:extLst>
            </p:cNvPr>
            <p:cNvSpPr/>
            <p:nvPr/>
          </p:nvSpPr>
          <p:spPr>
            <a:xfrm>
              <a:off x="6585358" y="1754697"/>
              <a:ext cx="1761688" cy="318782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82DF02F-A990-457E-974D-AB68C97D1DD0}"/>
                </a:ext>
              </a:extLst>
            </p:cNvPr>
            <p:cNvSpPr/>
            <p:nvPr/>
          </p:nvSpPr>
          <p:spPr>
            <a:xfrm>
              <a:off x="10201012" y="2528251"/>
              <a:ext cx="855677" cy="318782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7AF1A9-38BB-4001-B97A-28CC20BD3767}"/>
                </a:ext>
              </a:extLst>
            </p:cNvPr>
            <p:cNvSpPr txBox="1"/>
            <p:nvPr/>
          </p:nvSpPr>
          <p:spPr>
            <a:xfrm>
              <a:off x="6866449" y="2835369"/>
              <a:ext cx="1550339" cy="903700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Users you have created appear here</a:t>
              </a:r>
              <a:endParaRPr lang="en-GB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D6B6D6E-6C19-446F-B5DF-4FACCDE11BB8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6994497" y="2156883"/>
              <a:ext cx="647122" cy="6784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362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75B7AD-7BDA-4A5C-BE8C-1DE7287BA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7" y="161925"/>
            <a:ext cx="2247900" cy="3267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B5AE8A-AE13-4B78-B28D-824222694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613" y="148612"/>
            <a:ext cx="4629150" cy="3743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80BDE0-3F3B-4BF0-893C-7EF78DA5BEE7}"/>
              </a:ext>
            </a:extLst>
          </p:cNvPr>
          <p:cNvSpPr txBox="1"/>
          <p:nvPr/>
        </p:nvSpPr>
        <p:spPr>
          <a:xfrm>
            <a:off x="2809935" y="2511777"/>
            <a:ext cx="1242743" cy="903700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Tick this box to grant all </a:t>
            </a:r>
            <a:r>
              <a:rPr lang="en-GB" dirty="0" err="1">
                <a:solidFill>
                  <a:schemeClr val="bg1"/>
                </a:solidFill>
              </a:rPr>
              <a:t>priviledges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B739EF-785D-4E22-995B-63ACB2260CA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052678" y="2525086"/>
            <a:ext cx="561267" cy="43854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7A6B44-0A78-4F49-8B1A-7A8BA232DBE5}"/>
              </a:ext>
            </a:extLst>
          </p:cNvPr>
          <p:cNvSpPr/>
          <p:nvPr/>
        </p:nvSpPr>
        <p:spPr>
          <a:xfrm>
            <a:off x="4648297" y="2285921"/>
            <a:ext cx="250970" cy="25102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59D5EA-8C18-4C2F-A3E1-CB56B7C92191}"/>
              </a:ext>
            </a:extLst>
          </p:cNvPr>
          <p:cNvSpPr/>
          <p:nvPr/>
        </p:nvSpPr>
        <p:spPr>
          <a:xfrm>
            <a:off x="4207826" y="3510714"/>
            <a:ext cx="1110794" cy="35605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B8B342-DC42-43C6-A13D-34842D8F65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131"/>
          <a:stretch/>
        </p:blipFill>
        <p:spPr>
          <a:xfrm>
            <a:off x="397826" y="4173665"/>
            <a:ext cx="7620000" cy="7397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495A11-5034-431A-BD48-342958426B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35" t="8803" r="90052" b="87177"/>
          <a:stretch/>
        </p:blipFill>
        <p:spPr>
          <a:xfrm>
            <a:off x="671317" y="5513309"/>
            <a:ext cx="652657" cy="6526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6825BA-CE4F-4605-B53F-E0A7143218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5859" b="79711"/>
          <a:stretch/>
        </p:blipFill>
        <p:spPr>
          <a:xfrm>
            <a:off x="8372475" y="1132274"/>
            <a:ext cx="2937865" cy="22832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D2CC17-85BE-4100-A81F-08D684773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821" y="2385762"/>
            <a:ext cx="371531" cy="2786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DE4008-D7BB-4820-B530-B769BB56D2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6736" y="2288949"/>
            <a:ext cx="2938527" cy="22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2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ABBDB86-A528-4715-8D6F-C96E1DC555F0}"/>
              </a:ext>
            </a:extLst>
          </p:cNvPr>
          <p:cNvGrpSpPr/>
          <p:nvPr/>
        </p:nvGrpSpPr>
        <p:grpSpPr>
          <a:xfrm>
            <a:off x="1283516" y="910096"/>
            <a:ext cx="5553512" cy="4207297"/>
            <a:chOff x="1283516" y="910096"/>
            <a:chExt cx="5553512" cy="42072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DECBE3-7492-45DD-9A7A-66BEA2D0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1688" y="1489832"/>
              <a:ext cx="5362575" cy="325755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B464E0F-A94C-469A-AF6C-57F3B4A0D790}"/>
                </a:ext>
              </a:extLst>
            </p:cNvPr>
            <p:cNvSpPr/>
            <p:nvPr/>
          </p:nvSpPr>
          <p:spPr>
            <a:xfrm>
              <a:off x="1283516" y="4253218"/>
              <a:ext cx="5553512" cy="494164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B04809E-880B-4638-AFB9-7F97DD85F30A}"/>
                </a:ext>
              </a:extLst>
            </p:cNvPr>
            <p:cNvSpPr txBox="1"/>
            <p:nvPr/>
          </p:nvSpPr>
          <p:spPr>
            <a:xfrm>
              <a:off x="2150576" y="4748061"/>
              <a:ext cx="2018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Windows installers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777BF91-9828-4692-942B-270EB7E96122}"/>
                </a:ext>
              </a:extLst>
            </p:cNvPr>
            <p:cNvCxnSpPr/>
            <p:nvPr/>
          </p:nvCxnSpPr>
          <p:spPr>
            <a:xfrm>
              <a:off x="2491530" y="1489832"/>
              <a:ext cx="629175" cy="69969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478C55-7627-40B0-81FA-D7AC1E649EFB}"/>
                </a:ext>
              </a:extLst>
            </p:cNvPr>
            <p:cNvSpPr txBox="1"/>
            <p:nvPr/>
          </p:nvSpPr>
          <p:spPr>
            <a:xfrm>
              <a:off x="1451688" y="910096"/>
              <a:ext cx="20187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You will need to tick this box also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9173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E0F5871-A335-42E9-B955-3EBEF9039170}"/>
              </a:ext>
            </a:extLst>
          </p:cNvPr>
          <p:cNvGrpSpPr/>
          <p:nvPr/>
        </p:nvGrpSpPr>
        <p:grpSpPr>
          <a:xfrm>
            <a:off x="2256944" y="1853952"/>
            <a:ext cx="6067425" cy="3804248"/>
            <a:chOff x="2256944" y="1853952"/>
            <a:chExt cx="6067425" cy="380424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C20ABBD-E56F-4A70-A0F7-51DBB0C3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6944" y="2038700"/>
              <a:ext cx="6067425" cy="36195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1211E1-B3C6-416A-9E32-695488F347A2}"/>
                </a:ext>
              </a:extLst>
            </p:cNvPr>
            <p:cNvSpPr txBox="1"/>
            <p:nvPr/>
          </p:nvSpPr>
          <p:spPr>
            <a:xfrm>
              <a:off x="4245484" y="3803108"/>
              <a:ext cx="3487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B050"/>
                  </a:solidFill>
                </a:rPr>
                <a:t>This version will be better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C76047-6603-4054-A2C9-5EBD711E9868}"/>
                </a:ext>
              </a:extLst>
            </p:cNvPr>
            <p:cNvSpPr txBox="1"/>
            <p:nvPr/>
          </p:nvSpPr>
          <p:spPr>
            <a:xfrm>
              <a:off x="4476165" y="1853952"/>
              <a:ext cx="32099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Do not download ‘beta’ versions as they might contain bugs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50DA777-B37B-4F42-A230-7D70EBBE162D}"/>
                </a:ext>
              </a:extLst>
            </p:cNvPr>
            <p:cNvSpPr/>
            <p:nvPr/>
          </p:nvSpPr>
          <p:spPr>
            <a:xfrm>
              <a:off x="3724712" y="2106283"/>
              <a:ext cx="478827" cy="318607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29E7885A-C887-465E-A20E-2F83EBE4C764}"/>
                </a:ext>
              </a:extLst>
            </p:cNvPr>
            <p:cNvSpPr/>
            <p:nvPr/>
          </p:nvSpPr>
          <p:spPr>
            <a:xfrm>
              <a:off x="4245484" y="2038848"/>
              <a:ext cx="319086" cy="310393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DA13DDC-C03A-44CE-B9BF-F2BBFFC76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2008" y="3848450"/>
              <a:ext cx="371531" cy="278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944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E4FE0A-8CCE-4D11-9679-0C2C8AB35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445" y="2674034"/>
            <a:ext cx="6091500" cy="31595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C32FEF-66AE-4A89-98CD-293F697C13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212"/>
          <a:stretch/>
        </p:blipFill>
        <p:spPr>
          <a:xfrm>
            <a:off x="3094445" y="243984"/>
            <a:ext cx="6288850" cy="1806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ECCD9D-6993-4D10-A918-EA32AC70E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32" y="2107267"/>
            <a:ext cx="9906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9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3336</TotalTime>
  <Words>205</Words>
  <Application>Microsoft Office PowerPoint</Application>
  <PresentationFormat>Widescreen</PresentationFormat>
  <Paragraphs>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Common Components</vt:lpstr>
      <vt:lpstr>Screenshot tips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Clarke</dc:creator>
  <cp:lastModifiedBy>Chris Clarke</cp:lastModifiedBy>
  <cp:revision>30</cp:revision>
  <dcterms:created xsi:type="dcterms:W3CDTF">2018-11-14T22:14:38Z</dcterms:created>
  <dcterms:modified xsi:type="dcterms:W3CDTF">2018-11-22T17:58:30Z</dcterms:modified>
</cp:coreProperties>
</file>