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>
        <p:scale>
          <a:sx n="199" d="100"/>
          <a:sy n="199" d="100"/>
        </p:scale>
        <p:origin x="4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6F5-5A3B-804F-B7C3-29DFF2D3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3B7C1-3B0A-7F41-8B33-CD17A6628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A00D-1E07-B844-882B-0693ABC4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5AA-0A5C-7846-8F88-B4AF0989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BFD2-EAE8-8E42-AA70-F29F7766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951E-F23B-6E46-8309-2C209BFD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5E44C-878A-5148-AE0B-628798D2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0735-0C48-BD4B-B688-F598FD6E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E8AF-06B9-8F47-9F06-95BDD667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1C2A-D8B0-D24E-8E2F-03B324A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46D5-734D-6B46-9FE3-F9400F3CE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63139-FA35-8644-8626-04928966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CE54-BA48-7A41-8588-EEE01AE5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9DFD-423B-B546-8ADE-9B1CB69B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7EF3-90DC-184D-97AD-FE9A050C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96F-EBF4-5946-8F3F-6ABAD476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7F0C-77E1-C440-80B3-0D91F26F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B086-50F4-654B-BF9C-615DAD7B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C678-C781-924C-85DB-6BBE730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A492-DFB3-E14A-AC3F-7725F4D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E4C-9908-4147-A7D3-5C58D89C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D938-6FB0-084B-A281-2E1D6DCC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3922-0A95-B54E-AACD-29E412E9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F12A-1D5D-6048-873C-E903AB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5AD3-F675-A745-8591-A5C1DEB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2DF2-66D1-9646-9030-9BD5029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B06A-8344-874D-82C8-204EA5F5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E3356-5FAA-264C-AADA-E20E23CB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9E13-5141-3A41-B2CD-860E9A41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E04A-EC4B-E44B-8F96-B91A2A1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1A42-98C3-0D48-BB91-F76ECD87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D236-DC07-C142-BB64-39BBB7C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BA95-4E31-4D4F-9DB6-B66D5F21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B837-D5B7-4045-A5D9-A60C476F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5563C-996B-244C-867E-EF798C22A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9D34A-2D0B-6C4B-82E4-9B8640968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9AEA3-E285-E640-909E-3EC11D3A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8C7CC-0A78-4B47-8062-011B7131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893A-F44F-F746-8EAE-C02CEA3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A8E3-A1F5-D440-BF7F-5BC87E3B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8A28-6A4F-BC41-B0B9-866CF2F9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F238-B247-B84E-8BC9-B10665DD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A7A5-B7D9-7540-B63D-2E37755D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0F3A8-F347-F94A-83ED-B3C8A7A8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F5DC6-4A29-2A41-9888-81DA696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D82D-F8B6-0948-9C76-DC624F0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5E48-9E5F-3A47-ABBC-6D1A922B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5676-E905-1145-8DC5-641C9EDF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0869-3A7A-3C4E-981A-9D715A23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4D34-AB4A-8D4A-BF45-0196DDB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7434-03F1-694D-A4D2-DEAA03E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334B-C7D3-BD4E-BFFA-D4DA12F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F7A-770E-204B-A52E-7FA7C7D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7AC07-8794-974F-B8D9-B1C59B3D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27C7-3D4C-D248-B7AA-48955EE3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5624E-1041-CD49-8A17-AAD2EE2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EF13-4F56-A741-9C49-043C4DBC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6B61-2E4F-994E-BC6F-AD8C640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8043-0D50-084D-9686-1A030156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E9CF-24D4-5849-848F-50E204DC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6E5A-D847-284C-9EDC-AB1B0776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78FA-C121-7C49-AB02-B2727EAB8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C370-9F71-0D40-AECA-2AC4E5B0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8871"/>
              </p:ext>
            </p:extLst>
          </p:nvPr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5235"/>
              </p:ext>
            </p:extLst>
          </p:nvPr>
        </p:nvGraphicFramePr>
        <p:xfrm>
          <a:off x="5800725" y="1228723"/>
          <a:ext cx="4594874" cy="330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262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web_accounts</a:t>
            </a:r>
          </a:p>
        </p:txBody>
      </p:sp>
    </p:spTree>
    <p:extLst>
      <p:ext uri="{BB962C8B-B14F-4D97-AF65-F5344CB8AC3E}">
        <p14:creationId xmlns:p14="http://schemas.microsoft.com/office/powerpoint/2010/main" val="35661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Mills</dc:creator>
  <cp:lastModifiedBy>Dave Mills</cp:lastModifiedBy>
  <cp:revision>1</cp:revision>
  <dcterms:created xsi:type="dcterms:W3CDTF">2018-11-22T17:21:48Z</dcterms:created>
  <dcterms:modified xsi:type="dcterms:W3CDTF">2018-11-22T17:29:59Z</dcterms:modified>
</cp:coreProperties>
</file>