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  <p:sldId id="256" r:id="rId6"/>
    <p:sldId id="257" r:id="rId7"/>
    <p:sldId id="259" r:id="rId8"/>
    <p:sldId id="258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reenshots and store listing" id="{29CC32E7-E16A-4EAA-8D3E-56752555518D}">
          <p14:sldIdLst>
            <p14:sldId id="262"/>
            <p14:sldId id="263"/>
          </p14:sldIdLst>
        </p14:section>
        <p14:section name="Icon and Splash" id="{315C89BD-039C-4C68-A31F-F76911C63A39}">
          <p14:sldIdLst>
            <p14:sldId id="261"/>
            <p14:sldId id="264"/>
          </p14:sldIdLst>
        </p14:section>
        <p14:section name="In-App Icons" id="{C8630FBC-18EA-4AC4-BF38-CD2440C8753B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00" d="100"/>
          <a:sy n="100" d="100"/>
        </p:scale>
        <p:origin x="204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microsoft.com/office/2007/relationships/hdphoto" Target="../media/hdphoto4.wdp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07/relationships/hdphoto" Target="../media/hdphoto3.wdp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1"/>
            <a:ext cx="2057400" cy="3631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4801"/>
            <a:ext cx="2071065" cy="3631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3" y="304801"/>
            <a:ext cx="2042781" cy="3631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65" y="304801"/>
            <a:ext cx="2071772" cy="36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2400" y="609600"/>
            <a:ext cx="7380000" cy="3600000"/>
            <a:chOff x="272400" y="1521045"/>
            <a:chExt cx="7380000" cy="360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62032">
              <a:off x="5301477" y="1849887"/>
              <a:ext cx="1705086" cy="3030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01189">
              <a:off x="982488" y="1772234"/>
              <a:ext cx="1729284" cy="3044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3679"/>
            <a:stretch/>
          </p:blipFill>
          <p:spPr>
            <a:xfrm rot="21294864">
              <a:off x="2143478" y="1946197"/>
              <a:ext cx="1590975" cy="28958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17990">
              <a:off x="4078348" y="1803822"/>
              <a:ext cx="1764157" cy="30467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0812">
              <a:off x="2863881" y="1849888"/>
              <a:ext cx="1717288" cy="3030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72400" y="1521045"/>
              <a:ext cx="7380000" cy="360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.</a:t>
              </a:r>
            </a:p>
            <a:p>
              <a:pPr algn="ctr"/>
              <a:endParaRPr lang="en-GB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648200"/>
            <a:ext cx="3398841" cy="16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498600"/>
            <a:ext cx="4680000" cy="4680000"/>
          </a:xfrm>
          <a:prstGeom prst="rect">
            <a:avLst/>
          </a:prstGeom>
          <a:solidFill>
            <a:srgbClr val="38712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81000" y="1498937"/>
            <a:ext cx="441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Sorghum </a:t>
            </a:r>
            <a:r>
              <a:rPr lang="en-GB" sz="4400" dirty="0">
                <a:solidFill>
                  <a:schemeClr val="bg1"/>
                </a:solidFill>
              </a:rPr>
              <a:t>Variety Catalogue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13"/>
          <a:stretch/>
        </p:blipFill>
        <p:spPr bwMode="auto">
          <a:xfrm>
            <a:off x="-3044825" y="510863"/>
            <a:ext cx="2352494" cy="330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50" l="0" r="100000">
                        <a14:foregroundMark x1="33333" y1="46250" x2="33333" y2="46250"/>
                        <a14:foregroundMark x1="55172" y1="41250" x2="55172" y2="41250"/>
                        <a14:foregroundMark x1="78161" y1="60000" x2="78161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63" t="7793" r="7793" b="11673"/>
          <a:stretch/>
        </p:blipFill>
        <p:spPr bwMode="auto">
          <a:xfrm>
            <a:off x="5610082" y="760364"/>
            <a:ext cx="1224654" cy="107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47" y="2538532"/>
            <a:ext cx="1205889" cy="12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03515"/>
            <a:ext cx="1225550" cy="272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139410"/>
            <a:ext cx="1959915" cy="186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66845"/>
            <a:ext cx="1981200" cy="2663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31" y="0"/>
            <a:ext cx="4694237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16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3000" y="0"/>
            <a:ext cx="6858000" cy="6858000"/>
            <a:chOff x="1143000" y="0"/>
            <a:chExt cx="68580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68580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703187" y="2517384"/>
              <a:ext cx="3737625" cy="1823232"/>
              <a:chOff x="272400" y="1521046"/>
              <a:chExt cx="7380000" cy="3600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062032">
                <a:off x="5301477" y="1849887"/>
                <a:ext cx="1705086" cy="30307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01189">
                <a:off x="982488" y="1772234"/>
                <a:ext cx="1729284" cy="30442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/>
              <a:srcRect l="3679"/>
              <a:stretch/>
            </p:blipFill>
            <p:spPr>
              <a:xfrm rot="21294864">
                <a:off x="2143478" y="1946197"/>
                <a:ext cx="1590975" cy="28958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17990">
                <a:off x="4078348" y="1803822"/>
                <a:ext cx="1764157" cy="3046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0812">
                <a:off x="2863881" y="1849888"/>
                <a:ext cx="1717288" cy="30307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272400" y="1521046"/>
                <a:ext cx="7380000" cy="360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.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55468" y="1676400"/>
              <a:ext cx="32725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Sorghum Variety Catalogue</a:t>
              </a:r>
              <a:br>
                <a:rPr lang="en-GB" sz="2000" dirty="0"/>
              </a:br>
              <a:r>
                <a:rPr lang="en-GB" sz="2000" dirty="0"/>
                <a:t>Kenya</a:t>
              </a:r>
            </a:p>
          </p:txBody>
        </p:sp>
        <p:pic>
          <p:nvPicPr>
            <p:cNvPr id="11" name="Picture 2" descr="http://192.168.0.75:8100/img/suppliers/Rongo%20University%20College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419097"/>
              <a:ext cx="1375468" cy="374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219" y="4419097"/>
              <a:ext cx="1488382" cy="35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39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532" y1="93030" x2="74622" y2="23636"/>
                        <a14:foregroundMark x1="20544" y1="19394" x2="38973" y2="7273"/>
                        <a14:foregroundMark x1="49547" y1="4848" x2="49547" y2="4848"/>
                        <a14:foregroundMark x1="51057" y1="3030" x2="51057" y2="3030"/>
                        <a14:foregroundMark x1="54079" y1="4242" x2="81269" y2="29091"/>
                        <a14:foregroundMark x1="82477" y1="33030" x2="12689" y2="32121"/>
                        <a14:foregroundMark x1="37160" y1="12121" x2="67674" y2="6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" r="151"/>
          <a:stretch/>
        </p:blipFill>
        <p:spPr bwMode="auto">
          <a:xfrm>
            <a:off x="685800" y="6096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714" y1="5882" x2="87143" y2="95588"/>
                        <a14:foregroundMark x1="10952" y1="95588" x2="86667" y2="8824"/>
                        <a14:foregroundMark x1="64286" y1="8824" x2="85714" y2="72059"/>
                        <a14:foregroundMark x1="52381" y1="89216" x2="83333" y2="35294"/>
                        <a14:foregroundMark x1="37143" y1="87255" x2="20476" y2="38725"/>
                        <a14:foregroundMark x1="3810" y1="62745" x2="3810" y2="62745"/>
                        <a14:foregroundMark x1="4286" y1="56373" x2="4286" y2="46078"/>
                        <a14:foregroundMark x1="3333" y1="42157" x2="3333" y2="42157"/>
                        <a14:foregroundMark x1="3810" y1="4412" x2="3810" y2="4412"/>
                        <a14:foregroundMark x1="3810" y1="4902" x2="3810" y2="47549"/>
                        <a14:foregroundMark x1="3333" y1="3922" x2="84762" y2="3431"/>
                        <a14:foregroundMark x1="86190" y1="3922" x2="95714" y2="3922"/>
                        <a14:foregroundMark x1="95714" y1="3922" x2="95714" y2="98039"/>
                        <a14:foregroundMark x1="95238" y1="97549" x2="3810" y2="96078"/>
                        <a14:foregroundMark x1="3810" y1="96078" x2="3810" y2="57843"/>
                        <a14:foregroundMark x1="5714" y1="57353" x2="87619" y2="86765"/>
                        <a14:foregroundMark x1="23810" y1="91667" x2="71905" y2="60294"/>
                        <a14:foregroundMark x1="84762" y1="86275" x2="75714" y2="16176"/>
                        <a14:foregroundMark x1="97143" y1="24510" x2="96190" y2="73039"/>
                        <a14:foregroundMark x1="47619" y1="42647" x2="30476" y2="18627"/>
                        <a14:backgroundMark x1="2381" y1="1471" x2="96667" y2="980"/>
                        <a14:backgroundMark x1="99048" y1="14706" x2="98571" y2="99020"/>
                        <a14:backgroundMark x1="4286" y1="99510" x2="84762" y2="99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428"/>
          <a:stretch/>
        </p:blipFill>
        <p:spPr bwMode="auto">
          <a:xfrm>
            <a:off x="2711548" y="6096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-42640" r="-251" b="-44391"/>
          <a:stretch/>
        </p:blipFill>
        <p:spPr bwMode="auto">
          <a:xfrm>
            <a:off x="4737296" y="601744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42" t="11576" r="20918" b="18181"/>
          <a:stretch/>
        </p:blipFill>
        <p:spPr>
          <a:xfrm>
            <a:off x="665375" y="2743200"/>
            <a:ext cx="1800000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6692" y="5638800"/>
            <a:ext cx="1025333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5616019"/>
            <a:ext cx="1068304" cy="1068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667" t="12878" r="12878" b="14667"/>
          <a:stretch/>
        </p:blipFill>
        <p:spPr>
          <a:xfrm>
            <a:off x="3048000" y="2780907"/>
            <a:ext cx="180000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649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3.wikia.nocookie.net/wiisportsresortwalkthrough/images/6/60/No_Image_Available.png/revision/latest?cb=201401181734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34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6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906">
            <a:off x="889800" y="1065328"/>
            <a:ext cx="3124200" cy="4097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90">
            <a:off x="5029200" y="328612"/>
            <a:ext cx="3084513" cy="574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096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8572">
            <a:off x="-393872" y="1831500"/>
            <a:ext cx="3124200" cy="4199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747">
            <a:off x="1022007" y="2728488"/>
            <a:ext cx="3027589" cy="222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914400"/>
            <a:ext cx="5097463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08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00" y="1347607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for demonstration app kindly provided by </a:t>
            </a:r>
            <a:br>
              <a:rPr lang="en-GB" dirty="0"/>
            </a:br>
            <a:r>
              <a:rPr lang="en-GB" dirty="0" err="1"/>
              <a:t>Dr.</a:t>
            </a:r>
            <a:r>
              <a:rPr lang="en-GB" dirty="0"/>
              <a:t> Evans O. </a:t>
            </a:r>
            <a:r>
              <a:rPr lang="en-GB" dirty="0" err="1"/>
              <a:t>Ouma</a:t>
            </a:r>
            <a:r>
              <a:rPr lang="en-GB" dirty="0"/>
              <a:t>, </a:t>
            </a:r>
            <a:r>
              <a:rPr lang="en-GB" dirty="0" err="1"/>
              <a:t>Rongo</a:t>
            </a:r>
            <a:r>
              <a:rPr lang="en-GB" dirty="0"/>
              <a:t> University College</a:t>
            </a:r>
          </a:p>
        </p:txBody>
      </p:sp>
      <p:pic>
        <p:nvPicPr>
          <p:cNvPr id="3074" name="Picture 2" descr="http://192.168.0.75:8100/img/suppliers/Rongo%20University%20Colleg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606223"/>
            <a:ext cx="2724150" cy="7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180146"/>
            <a:ext cx="457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developed by the Statistical Services Centre, University of Reading. Source code available on GitHub</a:t>
            </a:r>
          </a:p>
        </p:txBody>
      </p:sp>
      <p:pic>
        <p:nvPicPr>
          <p:cNvPr id="3076" name="Picture 4" descr="http://www.reading.ac.uk/ssc/images/Ssc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408774"/>
            <a:ext cx="718475" cy="71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eading.ac.uk/ssc/images/Uor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13" y="2408775"/>
            <a:ext cx="2171700" cy="7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19262"/>
            <a:ext cx="5105400" cy="3767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49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6"/>
  <p:tag name="ISPRING_RESOURCE_PATHS_HASH_2" val="a375a381cf9d972dbb4fd3b218b4bf5d23f7c7d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32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30</cp:revision>
  <dcterms:created xsi:type="dcterms:W3CDTF">2006-08-16T00:00:00Z</dcterms:created>
  <dcterms:modified xsi:type="dcterms:W3CDTF">2016-09-21T13:55:22Z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6EF398F1-1877-4489-BDC8-D15B0ECFED44</vt:lpwstr>
  </property>
  <property fmtid="{D5CDD505-2E9C-101B-9397-08002B2CF9AE}" pid="3" name="ArticulatePath">
    <vt:lpwstr>artwork</vt:lpwstr>
  </property>
</Properties>
</file>